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607300" cy="10744200"/>
  <p:notesSz cx="7607300" cy="10744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9595" y="3326765"/>
            <a:ext cx="6455410" cy="22536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9190" y="6009640"/>
            <a:ext cx="5316220" cy="2682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rgbClr val="1C1C1C"/>
                </a:solidFill>
                <a:latin typeface="Arial Black"/>
                <a:cs typeface="Arial Black"/>
              </a:defRPr>
            </a:lvl1pPr>
          </a:lstStyle>
          <a:p>
            <a:pPr marL="12700">
              <a:lnSpc>
                <a:spcPct val="100000"/>
              </a:lnSpc>
              <a:spcBef>
                <a:spcPts val="229"/>
              </a:spcBef>
            </a:pPr>
            <a:r>
              <a:rPr dirty="0" spc="-345"/>
              <a:t>GUARULHOS</a:t>
            </a:r>
            <a:r>
              <a:rPr dirty="0" spc="235"/>
              <a:t> </a:t>
            </a:r>
            <a:r>
              <a:rPr dirty="0">
                <a:solidFill>
                  <a:srgbClr val="484848"/>
                </a:solidFill>
              </a:rPr>
              <a:t>-</a:t>
            </a:r>
            <a:r>
              <a:rPr dirty="0" spc="40">
                <a:solidFill>
                  <a:srgbClr val="484848"/>
                </a:solidFill>
              </a:rPr>
              <a:t> </a:t>
            </a:r>
            <a:r>
              <a:rPr dirty="0" spc="-325">
                <a:solidFill>
                  <a:srgbClr val="626262"/>
                </a:solidFill>
              </a:rPr>
              <a:t>SP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rgbClr val="161616"/>
                </a:solidFill>
                <a:latin typeface="Arial Black"/>
                <a:cs typeface="Arial Black"/>
              </a:defRPr>
            </a:lvl1pPr>
          </a:lstStyle>
          <a:p>
            <a:pPr marL="12700">
              <a:lnSpc>
                <a:spcPct val="100000"/>
              </a:lnSpc>
              <a:spcBef>
                <a:spcPts val="229"/>
              </a:spcBef>
            </a:pPr>
            <a:r>
              <a:rPr dirty="0" spc="-114"/>
              <a:t>L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rgbClr val="1C1C1C"/>
                </a:solidFill>
                <a:latin typeface="Arial Black"/>
                <a:cs typeface="Arial Black"/>
              </a:defRPr>
            </a:lvl1pPr>
          </a:lstStyle>
          <a:p>
            <a:pPr marL="12700">
              <a:lnSpc>
                <a:spcPct val="100000"/>
              </a:lnSpc>
              <a:spcBef>
                <a:spcPts val="229"/>
              </a:spcBef>
            </a:pPr>
            <a:r>
              <a:rPr dirty="0" spc="-345"/>
              <a:t>GUARULHOS</a:t>
            </a:r>
            <a:r>
              <a:rPr dirty="0" spc="235"/>
              <a:t> </a:t>
            </a:r>
            <a:r>
              <a:rPr dirty="0">
                <a:solidFill>
                  <a:srgbClr val="484848"/>
                </a:solidFill>
              </a:rPr>
              <a:t>-</a:t>
            </a:r>
            <a:r>
              <a:rPr dirty="0" spc="40">
                <a:solidFill>
                  <a:srgbClr val="484848"/>
                </a:solidFill>
              </a:rPr>
              <a:t> </a:t>
            </a:r>
            <a:r>
              <a:rPr dirty="0" spc="-325">
                <a:solidFill>
                  <a:srgbClr val="626262"/>
                </a:solidFill>
              </a:rPr>
              <a:t>SP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rgbClr val="161616"/>
                </a:solidFill>
                <a:latin typeface="Arial Black"/>
                <a:cs typeface="Arial Black"/>
              </a:defRPr>
            </a:lvl1pPr>
          </a:lstStyle>
          <a:p>
            <a:pPr marL="12700">
              <a:lnSpc>
                <a:spcPct val="100000"/>
              </a:lnSpc>
              <a:spcBef>
                <a:spcPts val="229"/>
              </a:spcBef>
            </a:pPr>
            <a:r>
              <a:rPr dirty="0" spc="-114"/>
              <a:t>L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9730" y="2468245"/>
            <a:ext cx="3303651" cy="70827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911219" y="2468245"/>
            <a:ext cx="3303651" cy="70827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rgbClr val="1C1C1C"/>
                </a:solidFill>
                <a:latin typeface="Arial Black"/>
                <a:cs typeface="Arial Black"/>
              </a:defRPr>
            </a:lvl1pPr>
          </a:lstStyle>
          <a:p>
            <a:pPr marL="12700">
              <a:lnSpc>
                <a:spcPct val="100000"/>
              </a:lnSpc>
              <a:spcBef>
                <a:spcPts val="229"/>
              </a:spcBef>
            </a:pPr>
            <a:r>
              <a:rPr dirty="0" spc="-345"/>
              <a:t>GUARULHOS</a:t>
            </a:r>
            <a:r>
              <a:rPr dirty="0" spc="235"/>
              <a:t> </a:t>
            </a:r>
            <a:r>
              <a:rPr dirty="0">
                <a:solidFill>
                  <a:srgbClr val="484848"/>
                </a:solidFill>
              </a:rPr>
              <a:t>-</a:t>
            </a:r>
            <a:r>
              <a:rPr dirty="0" spc="40">
                <a:solidFill>
                  <a:srgbClr val="484848"/>
                </a:solidFill>
              </a:rPr>
              <a:t> </a:t>
            </a:r>
            <a:r>
              <a:rPr dirty="0" spc="-325">
                <a:solidFill>
                  <a:srgbClr val="626262"/>
                </a:solidFill>
              </a:rPr>
              <a:t>SP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rgbClr val="161616"/>
                </a:solidFill>
                <a:latin typeface="Arial Black"/>
                <a:cs typeface="Arial Black"/>
              </a:defRPr>
            </a:lvl1pPr>
          </a:lstStyle>
          <a:p>
            <a:pPr marL="12700">
              <a:lnSpc>
                <a:spcPct val="100000"/>
              </a:lnSpc>
              <a:spcBef>
                <a:spcPts val="229"/>
              </a:spcBef>
            </a:pPr>
            <a:r>
              <a:rPr dirty="0" spc="-114"/>
              <a:t>L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rgbClr val="1C1C1C"/>
                </a:solidFill>
                <a:latin typeface="Arial Black"/>
                <a:cs typeface="Arial Black"/>
              </a:defRPr>
            </a:lvl1pPr>
          </a:lstStyle>
          <a:p>
            <a:pPr marL="12700">
              <a:lnSpc>
                <a:spcPct val="100000"/>
              </a:lnSpc>
              <a:spcBef>
                <a:spcPts val="229"/>
              </a:spcBef>
            </a:pPr>
            <a:r>
              <a:rPr dirty="0" spc="-345"/>
              <a:t>GUARULHOS</a:t>
            </a:r>
            <a:r>
              <a:rPr dirty="0" spc="235"/>
              <a:t> </a:t>
            </a:r>
            <a:r>
              <a:rPr dirty="0">
                <a:solidFill>
                  <a:srgbClr val="484848"/>
                </a:solidFill>
              </a:rPr>
              <a:t>-</a:t>
            </a:r>
            <a:r>
              <a:rPr dirty="0" spc="40">
                <a:solidFill>
                  <a:srgbClr val="484848"/>
                </a:solidFill>
              </a:rPr>
              <a:t> </a:t>
            </a:r>
            <a:r>
              <a:rPr dirty="0" spc="-325">
                <a:solidFill>
                  <a:srgbClr val="626262"/>
                </a:solidFill>
              </a:rPr>
              <a:t>SP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rgbClr val="161616"/>
                </a:solidFill>
                <a:latin typeface="Arial Black"/>
                <a:cs typeface="Arial Black"/>
              </a:defRPr>
            </a:lvl1pPr>
          </a:lstStyle>
          <a:p>
            <a:pPr marL="12700">
              <a:lnSpc>
                <a:spcPct val="100000"/>
              </a:lnSpc>
              <a:spcBef>
                <a:spcPts val="229"/>
              </a:spcBef>
            </a:pPr>
            <a:r>
              <a:rPr dirty="0" spc="-114"/>
              <a:t>L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rgbClr val="1C1C1C"/>
                </a:solidFill>
                <a:latin typeface="Arial Black"/>
                <a:cs typeface="Arial Black"/>
              </a:defRPr>
            </a:lvl1pPr>
          </a:lstStyle>
          <a:p>
            <a:pPr marL="12700">
              <a:lnSpc>
                <a:spcPct val="100000"/>
              </a:lnSpc>
              <a:spcBef>
                <a:spcPts val="229"/>
              </a:spcBef>
            </a:pPr>
            <a:r>
              <a:rPr dirty="0" spc="-345"/>
              <a:t>GUARULHOS</a:t>
            </a:r>
            <a:r>
              <a:rPr dirty="0" spc="235"/>
              <a:t> </a:t>
            </a:r>
            <a:r>
              <a:rPr dirty="0">
                <a:solidFill>
                  <a:srgbClr val="484848"/>
                </a:solidFill>
              </a:rPr>
              <a:t>-</a:t>
            </a:r>
            <a:r>
              <a:rPr dirty="0" spc="40">
                <a:solidFill>
                  <a:srgbClr val="484848"/>
                </a:solidFill>
              </a:rPr>
              <a:t> </a:t>
            </a:r>
            <a:r>
              <a:rPr dirty="0" spc="-325">
                <a:solidFill>
                  <a:srgbClr val="626262"/>
                </a:solidFill>
              </a:rPr>
              <a:t>SP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rgbClr val="161616"/>
                </a:solidFill>
                <a:latin typeface="Arial Black"/>
                <a:cs typeface="Arial Black"/>
              </a:defRPr>
            </a:lvl1pPr>
          </a:lstStyle>
          <a:p>
            <a:pPr marL="12700">
              <a:lnSpc>
                <a:spcPct val="100000"/>
              </a:lnSpc>
              <a:spcBef>
                <a:spcPts val="229"/>
              </a:spcBef>
            </a:pPr>
            <a:r>
              <a:rPr dirty="0" spc="-114"/>
              <a:t>L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9730" y="429260"/>
            <a:ext cx="6835140" cy="1717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9730" y="2468245"/>
            <a:ext cx="6835140" cy="70827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1068434" y="9695270"/>
            <a:ext cx="1189355" cy="2584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00" b="0" i="0">
                <a:solidFill>
                  <a:srgbClr val="1C1C1C"/>
                </a:solidFill>
                <a:latin typeface="Arial Black"/>
                <a:cs typeface="Arial Black"/>
              </a:defRPr>
            </a:lvl1pPr>
          </a:lstStyle>
          <a:p>
            <a:pPr marL="12700">
              <a:lnSpc>
                <a:spcPct val="100000"/>
              </a:lnSpc>
              <a:spcBef>
                <a:spcPts val="229"/>
              </a:spcBef>
            </a:pPr>
            <a:r>
              <a:rPr dirty="0" spc="-345"/>
              <a:t>GUARULHOS</a:t>
            </a:r>
            <a:r>
              <a:rPr dirty="0" spc="235"/>
              <a:t> </a:t>
            </a:r>
            <a:r>
              <a:rPr dirty="0">
                <a:solidFill>
                  <a:srgbClr val="484848"/>
                </a:solidFill>
              </a:rPr>
              <a:t>-</a:t>
            </a:r>
            <a:r>
              <a:rPr dirty="0" spc="40">
                <a:solidFill>
                  <a:srgbClr val="484848"/>
                </a:solidFill>
              </a:rPr>
              <a:t> </a:t>
            </a:r>
            <a:r>
              <a:rPr dirty="0" spc="-325">
                <a:solidFill>
                  <a:srgbClr val="626262"/>
                </a:solidFill>
              </a:rPr>
              <a:t>SP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83601" y="9695270"/>
            <a:ext cx="114934" cy="2584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00" b="0" i="0">
                <a:solidFill>
                  <a:srgbClr val="161616"/>
                </a:solidFill>
                <a:latin typeface="Arial Black"/>
                <a:cs typeface="Arial Black"/>
              </a:defRPr>
            </a:lvl1pPr>
          </a:lstStyle>
          <a:p>
            <a:pPr marL="12700">
              <a:lnSpc>
                <a:spcPct val="100000"/>
              </a:lnSpc>
              <a:spcBef>
                <a:spcPts val="229"/>
              </a:spcBef>
            </a:pPr>
            <a:r>
              <a:rPr dirty="0" spc="-114"/>
              <a:t>L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68112" y="9980295"/>
            <a:ext cx="1746758" cy="5365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3.png"/><Relationship Id="rId5" Type="http://schemas.openxmlformats.org/officeDocument/2006/relationships/image" Target="../media/image4.jpg"/><Relationship Id="rId6" Type="http://schemas.openxmlformats.org/officeDocument/2006/relationships/image" Target="../media/image5.jpg"/><Relationship Id="rId7" Type="http://schemas.openxmlformats.org/officeDocument/2006/relationships/image" Target="../media/image6.jpg"/><Relationship Id="rId8" Type="http://schemas.openxmlformats.org/officeDocument/2006/relationships/image" Target="../media/image7.png"/><Relationship Id="rId9" Type="http://schemas.openxmlformats.org/officeDocument/2006/relationships/image" Target="../media/image8.jpg"/><Relationship Id="rId10" Type="http://schemas.openxmlformats.org/officeDocument/2006/relationships/image" Target="../media/image9.jpg"/><Relationship Id="rId11" Type="http://schemas.openxmlformats.org/officeDocument/2006/relationships/image" Target="../media/image10.jpg"/><Relationship Id="rId12" Type="http://schemas.openxmlformats.org/officeDocument/2006/relationships/image" Target="../media/image11.jpg"/><Relationship Id="rId13" Type="http://schemas.openxmlformats.org/officeDocument/2006/relationships/image" Target="../media/image12.jpg"/><Relationship Id="rId14" Type="http://schemas.openxmlformats.org/officeDocument/2006/relationships/image" Target="../media/image13.jpg"/><Relationship Id="rId15" Type="http://schemas.openxmlformats.org/officeDocument/2006/relationships/image" Target="../media/image14.jpg"/><Relationship Id="rId16" Type="http://schemas.openxmlformats.org/officeDocument/2006/relationships/image" Target="../media/image15.jpg"/><Relationship Id="rId17" Type="http://schemas.openxmlformats.org/officeDocument/2006/relationships/image" Target="../media/image16.jpg"/><Relationship Id="rId18" Type="http://schemas.openxmlformats.org/officeDocument/2006/relationships/image" Target="../media/image17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8.png"/><Relationship Id="rId3" Type="http://schemas.openxmlformats.org/officeDocument/2006/relationships/image" Target="../media/image19.png"/><Relationship Id="rId4" Type="http://schemas.openxmlformats.org/officeDocument/2006/relationships/image" Target="../media/image20.jpg"/><Relationship Id="rId5" Type="http://schemas.openxmlformats.org/officeDocument/2006/relationships/image" Target="../media/image21.png"/><Relationship Id="rId6" Type="http://schemas.openxmlformats.org/officeDocument/2006/relationships/image" Target="../media/image22.png"/><Relationship Id="rId7" Type="http://schemas.openxmlformats.org/officeDocument/2006/relationships/image" Target="../media/image23.jpg"/><Relationship Id="rId8" Type="http://schemas.openxmlformats.org/officeDocument/2006/relationships/image" Target="../media/image24.jpg"/><Relationship Id="rId9" Type="http://schemas.openxmlformats.org/officeDocument/2006/relationships/image" Target="../media/image25.jpg"/><Relationship Id="rId10" Type="http://schemas.openxmlformats.org/officeDocument/2006/relationships/image" Target="../media/image26.jpg"/><Relationship Id="rId11" Type="http://schemas.openxmlformats.org/officeDocument/2006/relationships/image" Target="../media/image27.png"/><Relationship Id="rId12" Type="http://schemas.openxmlformats.org/officeDocument/2006/relationships/image" Target="../media/image28.jpg"/><Relationship Id="rId13" Type="http://schemas.openxmlformats.org/officeDocument/2006/relationships/image" Target="../media/image29.jpg"/><Relationship Id="rId14" Type="http://schemas.openxmlformats.org/officeDocument/2006/relationships/image" Target="../media/image30.jpg"/><Relationship Id="rId15" Type="http://schemas.openxmlformats.org/officeDocument/2006/relationships/image" Target="../media/image31.jpg"/><Relationship Id="rId16" Type="http://schemas.openxmlformats.org/officeDocument/2006/relationships/image" Target="../media/image32.jpg"/><Relationship Id="rId17" Type="http://schemas.openxmlformats.org/officeDocument/2006/relationships/image" Target="../media/image33.jpg"/><Relationship Id="rId18" Type="http://schemas.openxmlformats.org/officeDocument/2006/relationships/image" Target="../media/image34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450" y="3473569"/>
            <a:ext cx="45750" cy="6544935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17633" y="5804517"/>
            <a:ext cx="6368483" cy="361068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316220" y="4396807"/>
            <a:ext cx="1372518" cy="914097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37251" y="127974"/>
            <a:ext cx="6835140" cy="1074064"/>
          </a:xfrm>
          <a:prstGeom prst="rect">
            <a:avLst/>
          </a:prstGeom>
        </p:spPr>
      </p:pic>
      <p:sp>
        <p:nvSpPr>
          <p:cNvPr id="6" name="object 6"/>
          <p:cNvSpPr/>
          <p:nvPr/>
        </p:nvSpPr>
        <p:spPr>
          <a:xfrm>
            <a:off x="6017728" y="10664466"/>
            <a:ext cx="1055370" cy="0"/>
          </a:xfrm>
          <a:custGeom>
            <a:avLst/>
            <a:gdLst/>
            <a:ahLst/>
            <a:cxnLst/>
            <a:rect l="l" t="t" r="r" b="b"/>
            <a:pathLst>
              <a:path w="1055370" h="0">
                <a:moveTo>
                  <a:pt x="0" y="0"/>
                </a:moveTo>
                <a:lnTo>
                  <a:pt x="1055313" y="0"/>
                </a:lnTo>
              </a:path>
            </a:pathLst>
          </a:custGeom>
          <a:ln w="1218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2774012" y="8068430"/>
            <a:ext cx="0" cy="749935"/>
          </a:xfrm>
          <a:custGeom>
            <a:avLst/>
            <a:gdLst/>
            <a:ahLst/>
            <a:cxnLst/>
            <a:rect l="l" t="t" r="r" b="b"/>
            <a:pathLst>
              <a:path w="0" h="749934">
                <a:moveTo>
                  <a:pt x="0" y="749559"/>
                </a:moveTo>
                <a:lnTo>
                  <a:pt x="0" y="0"/>
                </a:lnTo>
              </a:path>
            </a:pathLst>
          </a:custGeom>
          <a:ln w="9150">
            <a:solidFill>
              <a:srgbClr val="747474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8" name="object 8"/>
          <p:cNvGrpSpPr/>
          <p:nvPr/>
        </p:nvGrpSpPr>
        <p:grpSpPr>
          <a:xfrm>
            <a:off x="2769436" y="8068430"/>
            <a:ext cx="1821180" cy="749935"/>
            <a:chOff x="2769436" y="8068430"/>
            <a:chExt cx="1821180" cy="749935"/>
          </a:xfrm>
        </p:grpSpPr>
        <p:sp>
          <p:nvSpPr>
            <p:cNvPr id="9" name="object 9"/>
            <p:cNvSpPr/>
            <p:nvPr/>
          </p:nvSpPr>
          <p:spPr>
            <a:xfrm>
              <a:off x="4585735" y="8068430"/>
              <a:ext cx="0" cy="749935"/>
            </a:xfrm>
            <a:custGeom>
              <a:avLst/>
              <a:gdLst/>
              <a:ahLst/>
              <a:cxnLst/>
              <a:rect l="l" t="t" r="r" b="b"/>
              <a:pathLst>
                <a:path w="0" h="749934">
                  <a:moveTo>
                    <a:pt x="0" y="749559"/>
                  </a:moveTo>
                  <a:lnTo>
                    <a:pt x="0" y="0"/>
                  </a:lnTo>
                </a:path>
              </a:pathLst>
            </a:custGeom>
            <a:ln w="9150">
              <a:solidFill>
                <a:srgbClr val="74747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2769436" y="8073001"/>
              <a:ext cx="1821180" cy="0"/>
            </a:xfrm>
            <a:custGeom>
              <a:avLst/>
              <a:gdLst/>
              <a:ahLst/>
              <a:cxnLst/>
              <a:rect l="l" t="t" r="r" b="b"/>
              <a:pathLst>
                <a:path w="1821179" h="0">
                  <a:moveTo>
                    <a:pt x="0" y="0"/>
                  </a:moveTo>
                  <a:lnTo>
                    <a:pt x="1820873" y="0"/>
                  </a:lnTo>
                </a:path>
              </a:pathLst>
            </a:custGeom>
            <a:ln w="9140">
              <a:solidFill>
                <a:srgbClr val="74747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2769436" y="8813420"/>
              <a:ext cx="1821180" cy="0"/>
            </a:xfrm>
            <a:custGeom>
              <a:avLst/>
              <a:gdLst/>
              <a:ahLst/>
              <a:cxnLst/>
              <a:rect l="l" t="t" r="r" b="b"/>
              <a:pathLst>
                <a:path w="1821179" h="0">
                  <a:moveTo>
                    <a:pt x="0" y="0"/>
                  </a:moveTo>
                  <a:lnTo>
                    <a:pt x="1820873" y="0"/>
                  </a:lnTo>
                </a:path>
              </a:pathLst>
            </a:custGeom>
            <a:ln w="9140">
              <a:solidFill>
                <a:srgbClr val="74747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/>
          <p:cNvSpPr/>
          <p:nvPr/>
        </p:nvSpPr>
        <p:spPr>
          <a:xfrm>
            <a:off x="1826973" y="4201799"/>
            <a:ext cx="213995" cy="0"/>
          </a:xfrm>
          <a:custGeom>
            <a:avLst/>
            <a:gdLst/>
            <a:ahLst/>
            <a:cxnLst/>
            <a:rect l="l" t="t" r="r" b="b"/>
            <a:pathLst>
              <a:path w="213994" h="0">
                <a:moveTo>
                  <a:pt x="0" y="0"/>
                </a:moveTo>
                <a:lnTo>
                  <a:pt x="213502" y="0"/>
                </a:lnTo>
              </a:path>
            </a:pathLst>
          </a:custGeom>
          <a:ln w="12187">
            <a:solidFill>
              <a:srgbClr val="5B5B60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13" name="object 13"/>
          <p:cNvGrpSpPr/>
          <p:nvPr/>
        </p:nvGrpSpPr>
        <p:grpSpPr>
          <a:xfrm>
            <a:off x="1826973" y="3991556"/>
            <a:ext cx="213995" cy="216535"/>
            <a:chOff x="1826973" y="3991556"/>
            <a:chExt cx="213995" cy="216535"/>
          </a:xfrm>
        </p:grpSpPr>
        <p:sp>
          <p:nvSpPr>
            <p:cNvPr id="14" name="object 14"/>
            <p:cNvSpPr/>
            <p:nvPr/>
          </p:nvSpPr>
          <p:spPr>
            <a:xfrm>
              <a:off x="1826973" y="3991556"/>
              <a:ext cx="213995" cy="216535"/>
            </a:xfrm>
            <a:custGeom>
              <a:avLst/>
              <a:gdLst/>
              <a:ahLst/>
              <a:cxnLst/>
              <a:rect l="l" t="t" r="r" b="b"/>
              <a:pathLst>
                <a:path w="213994" h="216535">
                  <a:moveTo>
                    <a:pt x="0" y="6096"/>
                  </a:moveTo>
                  <a:lnTo>
                    <a:pt x="213360" y="6096"/>
                  </a:lnTo>
                </a:path>
                <a:path w="213994" h="216535">
                  <a:moveTo>
                    <a:pt x="6096" y="216408"/>
                  </a:moveTo>
                  <a:lnTo>
                    <a:pt x="6096" y="0"/>
                  </a:lnTo>
                </a:path>
              </a:pathLst>
            </a:custGeom>
            <a:ln w="12194">
              <a:solidFill>
                <a:srgbClr val="5B5B6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/>
            <p:cNvSpPr/>
            <p:nvPr/>
          </p:nvSpPr>
          <p:spPr>
            <a:xfrm>
              <a:off x="2034376" y="3991556"/>
              <a:ext cx="0" cy="216535"/>
            </a:xfrm>
            <a:custGeom>
              <a:avLst/>
              <a:gdLst/>
              <a:ahLst/>
              <a:cxnLst/>
              <a:rect l="l" t="t" r="r" b="b"/>
              <a:pathLst>
                <a:path w="0" h="216535">
                  <a:moveTo>
                    <a:pt x="0" y="216336"/>
                  </a:moveTo>
                  <a:lnTo>
                    <a:pt x="0" y="0"/>
                  </a:lnTo>
                </a:path>
              </a:pathLst>
            </a:custGeom>
            <a:ln w="12200">
              <a:solidFill>
                <a:srgbClr val="5B5B6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/>
          <p:cNvSpPr/>
          <p:nvPr/>
        </p:nvSpPr>
        <p:spPr>
          <a:xfrm>
            <a:off x="2340906" y="2254773"/>
            <a:ext cx="0" cy="234950"/>
          </a:xfrm>
          <a:custGeom>
            <a:avLst/>
            <a:gdLst/>
            <a:ahLst/>
            <a:cxnLst/>
            <a:rect l="l" t="t" r="r" b="b"/>
            <a:pathLst>
              <a:path w="0" h="234950">
                <a:moveTo>
                  <a:pt x="0" y="234618"/>
                </a:moveTo>
                <a:lnTo>
                  <a:pt x="0" y="0"/>
                </a:lnTo>
              </a:path>
            </a:pathLst>
          </a:custGeom>
          <a:ln w="915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17" name="object 17"/>
          <p:cNvGrpSpPr/>
          <p:nvPr/>
        </p:nvGrpSpPr>
        <p:grpSpPr>
          <a:xfrm>
            <a:off x="2336331" y="2254773"/>
            <a:ext cx="4633595" cy="234950"/>
            <a:chOff x="2336331" y="2254773"/>
            <a:chExt cx="4633595" cy="234950"/>
          </a:xfrm>
        </p:grpSpPr>
        <p:sp>
          <p:nvSpPr>
            <p:cNvPr id="18" name="object 18"/>
            <p:cNvSpPr/>
            <p:nvPr/>
          </p:nvSpPr>
          <p:spPr>
            <a:xfrm>
              <a:off x="6964766" y="2254773"/>
              <a:ext cx="0" cy="234950"/>
            </a:xfrm>
            <a:custGeom>
              <a:avLst/>
              <a:gdLst/>
              <a:ahLst/>
              <a:cxnLst/>
              <a:rect l="l" t="t" r="r" b="b"/>
              <a:pathLst>
                <a:path w="0" h="234950">
                  <a:moveTo>
                    <a:pt x="0" y="234618"/>
                  </a:moveTo>
                  <a:lnTo>
                    <a:pt x="0" y="0"/>
                  </a:lnTo>
                </a:path>
              </a:pathLst>
            </a:custGeom>
            <a:ln w="91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2336331" y="2259343"/>
              <a:ext cx="4633595" cy="0"/>
            </a:xfrm>
            <a:custGeom>
              <a:avLst/>
              <a:gdLst/>
              <a:ahLst/>
              <a:cxnLst/>
              <a:rect l="l" t="t" r="r" b="b"/>
              <a:pathLst>
                <a:path w="4633595" h="0">
                  <a:moveTo>
                    <a:pt x="0" y="0"/>
                  </a:moveTo>
                  <a:lnTo>
                    <a:pt x="4633009" y="0"/>
                  </a:lnTo>
                </a:path>
              </a:pathLst>
            </a:custGeom>
            <a:ln w="914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2336331" y="2484820"/>
              <a:ext cx="4633595" cy="0"/>
            </a:xfrm>
            <a:custGeom>
              <a:avLst/>
              <a:gdLst/>
              <a:ahLst/>
              <a:cxnLst/>
              <a:rect l="l" t="t" r="r" b="b"/>
              <a:pathLst>
                <a:path w="4633595" h="0">
                  <a:moveTo>
                    <a:pt x="0" y="0"/>
                  </a:moveTo>
                  <a:lnTo>
                    <a:pt x="4633009" y="0"/>
                  </a:lnTo>
                </a:path>
              </a:pathLst>
            </a:custGeom>
            <a:ln w="914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21" name="object 21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288770" y="1718503"/>
            <a:ext cx="1720222" cy="402202"/>
          </a:xfrm>
          <a:prstGeom prst="rect">
            <a:avLst/>
          </a:prstGeom>
        </p:spPr>
      </p:pic>
      <p:grpSp>
        <p:nvGrpSpPr>
          <p:cNvPr id="22" name="object 22"/>
          <p:cNvGrpSpPr/>
          <p:nvPr/>
        </p:nvGrpSpPr>
        <p:grpSpPr>
          <a:xfrm>
            <a:off x="585607" y="1718503"/>
            <a:ext cx="6423660" cy="402590"/>
            <a:chOff x="585607" y="1718503"/>
            <a:chExt cx="6423660" cy="402590"/>
          </a:xfrm>
        </p:grpSpPr>
        <p:pic>
          <p:nvPicPr>
            <p:cNvPr id="23" name="object 23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85607" y="1718503"/>
              <a:ext cx="1939825" cy="402202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85607" y="1718503"/>
              <a:ext cx="6423384" cy="402202"/>
            </a:xfrm>
            <a:prstGeom prst="rect">
              <a:avLst/>
            </a:prstGeom>
          </p:spPr>
        </p:pic>
      </p:grpSp>
      <p:grpSp>
        <p:nvGrpSpPr>
          <p:cNvPr id="25" name="object 25"/>
          <p:cNvGrpSpPr/>
          <p:nvPr/>
        </p:nvGrpSpPr>
        <p:grpSpPr>
          <a:xfrm>
            <a:off x="585607" y="7623570"/>
            <a:ext cx="6446520" cy="393065"/>
            <a:chOff x="585607" y="7623570"/>
            <a:chExt cx="6446520" cy="393065"/>
          </a:xfrm>
        </p:grpSpPr>
        <p:pic>
          <p:nvPicPr>
            <p:cNvPr id="26" name="object 26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94757" y="7623570"/>
              <a:ext cx="155552" cy="393061"/>
            </a:xfrm>
            <a:prstGeom prst="rect">
              <a:avLst/>
            </a:prstGeom>
          </p:spPr>
        </p:pic>
        <p:sp>
          <p:nvSpPr>
            <p:cNvPr id="27" name="object 27"/>
            <p:cNvSpPr/>
            <p:nvPr/>
          </p:nvSpPr>
          <p:spPr>
            <a:xfrm>
              <a:off x="585607" y="7623570"/>
              <a:ext cx="6446520" cy="388620"/>
            </a:xfrm>
            <a:custGeom>
              <a:avLst/>
              <a:gdLst/>
              <a:ahLst/>
              <a:cxnLst/>
              <a:rect l="l" t="t" r="r" b="b"/>
              <a:pathLst>
                <a:path w="6446520" h="388620">
                  <a:moveTo>
                    <a:pt x="6441948" y="388620"/>
                  </a:moveTo>
                  <a:lnTo>
                    <a:pt x="0" y="388620"/>
                  </a:lnTo>
                  <a:lnTo>
                    <a:pt x="0" y="0"/>
                  </a:lnTo>
                  <a:lnTo>
                    <a:pt x="6441948" y="0"/>
                  </a:lnTo>
                  <a:lnTo>
                    <a:pt x="6441948" y="38862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8" name="object 28"/>
          <p:cNvSpPr txBox="1"/>
          <p:nvPr/>
        </p:nvSpPr>
        <p:spPr>
          <a:xfrm>
            <a:off x="585607" y="7623570"/>
            <a:ext cx="6446520" cy="388620"/>
          </a:xfrm>
          <a:prstGeom prst="rect">
            <a:avLst/>
          </a:prstGeom>
        </p:spPr>
        <p:txBody>
          <a:bodyPr wrap="square" lIns="0" tIns="76835" rIns="0" bIns="0" rtlCol="0" vert="horz">
            <a:spAutoFit/>
          </a:bodyPr>
          <a:lstStyle/>
          <a:p>
            <a:pPr marL="265430">
              <a:lnSpc>
                <a:spcPct val="100000"/>
              </a:lnSpc>
              <a:spcBef>
                <a:spcPts val="605"/>
              </a:spcBef>
            </a:pPr>
            <a:r>
              <a:rPr dirty="0" sz="1300" spc="-30">
                <a:solidFill>
                  <a:srgbClr val="4F677E"/>
                </a:solidFill>
                <a:latin typeface="Arial MT"/>
                <a:cs typeface="Arial MT"/>
              </a:rPr>
              <a:t>A</a:t>
            </a:r>
            <a:r>
              <a:rPr dirty="0" sz="1300" spc="-30">
                <a:solidFill>
                  <a:srgbClr val="728C9C"/>
                </a:solidFill>
                <a:latin typeface="Arial MT"/>
                <a:cs typeface="Arial MT"/>
              </a:rPr>
              <a:t>SSI</a:t>
            </a:r>
            <a:r>
              <a:rPr dirty="0" sz="1300" spc="-185">
                <a:solidFill>
                  <a:srgbClr val="728C9C"/>
                </a:solidFill>
                <a:latin typeface="Arial MT"/>
                <a:cs typeface="Arial MT"/>
              </a:rPr>
              <a:t> </a:t>
            </a:r>
            <a:r>
              <a:rPr dirty="0" sz="1300">
                <a:solidFill>
                  <a:srgbClr val="E6FBFF"/>
                </a:solidFill>
                <a:latin typeface="Arial MT"/>
                <a:cs typeface="Arial MT"/>
              </a:rPr>
              <a:t>N</a:t>
            </a:r>
            <a:r>
              <a:rPr dirty="0" sz="1300" spc="-180">
                <a:solidFill>
                  <a:srgbClr val="E6FBFF"/>
                </a:solidFill>
                <a:latin typeface="Arial MT"/>
                <a:cs typeface="Arial MT"/>
              </a:rPr>
              <a:t> </a:t>
            </a:r>
            <a:r>
              <a:rPr dirty="0" sz="1300">
                <a:solidFill>
                  <a:srgbClr val="F9F9F9"/>
                </a:solidFill>
                <a:latin typeface="Arial MT"/>
                <a:cs typeface="Arial MT"/>
              </a:rPr>
              <a:t>ATU</a:t>
            </a:r>
            <a:r>
              <a:rPr dirty="0" sz="1300" spc="-180">
                <a:solidFill>
                  <a:srgbClr val="F9F9F9"/>
                </a:solidFill>
                <a:latin typeface="Arial MT"/>
                <a:cs typeface="Arial MT"/>
              </a:rPr>
              <a:t> </a:t>
            </a:r>
            <a:r>
              <a:rPr dirty="0" sz="1300" spc="-25">
                <a:solidFill>
                  <a:srgbClr val="F9F9F9"/>
                </a:solidFill>
                <a:latin typeface="Arial MT"/>
                <a:cs typeface="Arial MT"/>
              </a:rPr>
              <a:t>RA</a:t>
            </a:r>
            <a:endParaRPr sz="1300">
              <a:latin typeface="Arial MT"/>
              <a:cs typeface="Arial MT"/>
            </a:endParaRPr>
          </a:p>
        </p:txBody>
      </p:sp>
      <p:pic>
        <p:nvPicPr>
          <p:cNvPr id="29" name="object 29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635933" y="4044878"/>
            <a:ext cx="402605" cy="118832"/>
          </a:xfrm>
          <a:prstGeom prst="rect">
            <a:avLst/>
          </a:prstGeom>
        </p:spPr>
      </p:pic>
      <p:grpSp>
        <p:nvGrpSpPr>
          <p:cNvPr id="30" name="object 30"/>
          <p:cNvGrpSpPr/>
          <p:nvPr/>
        </p:nvGrpSpPr>
        <p:grpSpPr>
          <a:xfrm>
            <a:off x="603908" y="8871311"/>
            <a:ext cx="2306320" cy="525780"/>
            <a:chOff x="603908" y="8871311"/>
            <a:chExt cx="2306320" cy="525780"/>
          </a:xfrm>
        </p:grpSpPr>
        <p:pic>
          <p:nvPicPr>
            <p:cNvPr id="31" name="object 31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603908" y="8871311"/>
              <a:ext cx="2305829" cy="191960"/>
            </a:xfrm>
            <a:prstGeom prst="rect">
              <a:avLst/>
            </a:prstGeom>
          </p:spPr>
        </p:pic>
        <p:pic>
          <p:nvPicPr>
            <p:cNvPr id="32" name="object 32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768610" y="9067843"/>
              <a:ext cx="1793424" cy="187389"/>
            </a:xfrm>
            <a:prstGeom prst="rect">
              <a:avLst/>
            </a:prstGeom>
          </p:spPr>
        </p:pic>
        <p:pic>
          <p:nvPicPr>
            <p:cNvPr id="33" name="object 33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649658" y="9218669"/>
              <a:ext cx="2013026" cy="178248"/>
            </a:xfrm>
            <a:prstGeom prst="rect">
              <a:avLst/>
            </a:prstGeom>
          </p:spPr>
        </p:pic>
      </p:grpSp>
      <p:pic>
        <p:nvPicPr>
          <p:cNvPr id="34" name="object 34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2397331" y="2609747"/>
            <a:ext cx="1331342" cy="132544"/>
          </a:xfrm>
          <a:prstGeom prst="rect">
            <a:avLst/>
          </a:prstGeom>
        </p:spPr>
      </p:pic>
      <p:pic>
        <p:nvPicPr>
          <p:cNvPr id="35" name="object 35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4895313" y="3638106"/>
            <a:ext cx="1331342" cy="118832"/>
          </a:xfrm>
          <a:prstGeom prst="rect">
            <a:avLst/>
          </a:prstGeom>
        </p:spPr>
      </p:pic>
      <p:grpSp>
        <p:nvGrpSpPr>
          <p:cNvPr id="36" name="object 36"/>
          <p:cNvGrpSpPr/>
          <p:nvPr/>
        </p:nvGrpSpPr>
        <p:grpSpPr>
          <a:xfrm>
            <a:off x="4931915" y="8656498"/>
            <a:ext cx="1437005" cy="338455"/>
            <a:chOff x="4931915" y="8656498"/>
            <a:chExt cx="1437005" cy="338455"/>
          </a:xfrm>
        </p:grpSpPr>
        <p:pic>
          <p:nvPicPr>
            <p:cNvPr id="37" name="object 37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5737126" y="8784472"/>
              <a:ext cx="530706" cy="210242"/>
            </a:xfrm>
            <a:prstGeom prst="rect">
              <a:avLst/>
            </a:prstGeom>
          </p:spPr>
        </p:pic>
        <p:pic>
          <p:nvPicPr>
            <p:cNvPr id="38" name="object 38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4931915" y="8656498"/>
              <a:ext cx="1436569" cy="242235"/>
            </a:xfrm>
            <a:prstGeom prst="rect">
              <a:avLst/>
            </a:prstGeom>
          </p:spPr>
        </p:pic>
      </p:grpSp>
      <p:pic>
        <p:nvPicPr>
          <p:cNvPr id="39" name="object 39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677108" y="2628028"/>
            <a:ext cx="251628" cy="118832"/>
          </a:xfrm>
          <a:prstGeom prst="rect">
            <a:avLst/>
          </a:prstGeom>
        </p:spPr>
      </p:pic>
      <p:sp>
        <p:nvSpPr>
          <p:cNvPr id="40" name="object 40"/>
          <p:cNvSpPr txBox="1"/>
          <p:nvPr/>
        </p:nvSpPr>
        <p:spPr>
          <a:xfrm>
            <a:off x="616612" y="2274574"/>
            <a:ext cx="82169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300">
                <a:solidFill>
                  <a:srgbClr val="3F3F3F"/>
                </a:solidFill>
                <a:latin typeface="Arial Black"/>
                <a:cs typeface="Arial Black"/>
              </a:rPr>
              <a:t>CONTRATANTE</a:t>
            </a:r>
            <a:endParaRPr sz="1100">
              <a:latin typeface="Arial Black"/>
              <a:cs typeface="Arial Black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1046871" y="9385913"/>
            <a:ext cx="1195705" cy="254635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baseline="7575" sz="1650" spc="-195">
                <a:solidFill>
                  <a:srgbClr val="2F2F2F"/>
                </a:solidFill>
                <a:latin typeface="Arial Black"/>
                <a:cs typeface="Arial Black"/>
              </a:rPr>
              <a:t>G</a:t>
            </a:r>
            <a:r>
              <a:rPr dirty="0" baseline="5050" sz="1650" spc="-195">
                <a:solidFill>
                  <a:srgbClr val="2F2F2F"/>
                </a:solidFill>
                <a:latin typeface="Arial Black"/>
                <a:cs typeface="Arial Black"/>
              </a:rPr>
              <a:t>UA</a:t>
            </a:r>
            <a:r>
              <a:rPr dirty="0" sz="1100" spc="-130">
                <a:solidFill>
                  <a:srgbClr val="2F2F2F"/>
                </a:solidFill>
                <a:latin typeface="Arial Black"/>
                <a:cs typeface="Arial Black"/>
              </a:rPr>
              <a:t>RULH</a:t>
            </a:r>
            <a:r>
              <a:rPr dirty="0" baseline="-5050" sz="1650" spc="-195">
                <a:solidFill>
                  <a:srgbClr val="2F2F2F"/>
                </a:solidFill>
                <a:latin typeface="Arial Black"/>
                <a:cs typeface="Arial Black"/>
              </a:rPr>
              <a:t>OS</a:t>
            </a:r>
            <a:r>
              <a:rPr dirty="0" baseline="-5050" sz="1650" spc="-187">
                <a:solidFill>
                  <a:srgbClr val="2F2F2F"/>
                </a:solidFill>
                <a:latin typeface="Arial Black"/>
                <a:cs typeface="Arial Black"/>
              </a:rPr>
              <a:t> </a:t>
            </a:r>
            <a:r>
              <a:rPr dirty="0" sz="1100">
                <a:solidFill>
                  <a:srgbClr val="4B4B4B"/>
                </a:solidFill>
                <a:latin typeface="Arial Black"/>
                <a:cs typeface="Arial Black"/>
              </a:rPr>
              <a:t>-</a:t>
            </a:r>
            <a:r>
              <a:rPr dirty="0" sz="1100" spc="165">
                <a:solidFill>
                  <a:srgbClr val="4B4B4B"/>
                </a:solidFill>
                <a:latin typeface="Arial Black"/>
                <a:cs typeface="Arial Black"/>
              </a:rPr>
              <a:t> </a:t>
            </a:r>
            <a:r>
              <a:rPr dirty="0" sz="1100" spc="-55">
                <a:solidFill>
                  <a:srgbClr val="2B2B2B"/>
                </a:solidFill>
                <a:latin typeface="Arial Black"/>
                <a:cs typeface="Arial Black"/>
              </a:rPr>
              <a:t>SP</a:t>
            </a:r>
            <a:endParaRPr sz="1100">
              <a:latin typeface="Arial Black"/>
              <a:cs typeface="Arial Black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521534" y="9404195"/>
            <a:ext cx="92710" cy="222885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dirty="0" sz="1100" spc="-165">
                <a:solidFill>
                  <a:srgbClr val="343434"/>
                </a:solidFill>
                <a:latin typeface="Arial Black"/>
                <a:cs typeface="Arial Black"/>
              </a:rPr>
              <a:t>L</a:t>
            </a:r>
            <a:endParaRPr sz="1100">
              <a:latin typeface="Arial Black"/>
              <a:cs typeface="Arial Black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3586191" y="1061871"/>
            <a:ext cx="10541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370">
                <a:solidFill>
                  <a:srgbClr val="64C36B"/>
                </a:solidFill>
                <a:latin typeface="Arial Black"/>
                <a:cs typeface="Arial Black"/>
              </a:rPr>
              <a:t>e</a:t>
            </a:r>
            <a:endParaRPr sz="1400">
              <a:latin typeface="Arial Black"/>
              <a:cs typeface="Arial Black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3826636" y="1025307"/>
            <a:ext cx="113157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-11904" sz="2100" spc="-480">
                <a:solidFill>
                  <a:srgbClr val="2A2A2A"/>
                </a:solidFill>
                <a:latin typeface="Arial Black"/>
                <a:cs typeface="Arial Black"/>
              </a:rPr>
              <a:t>u</a:t>
            </a:r>
            <a:r>
              <a:rPr dirty="0" baseline="-11904" sz="2100" spc="735">
                <a:solidFill>
                  <a:srgbClr val="2A2A2A"/>
                </a:solidFill>
                <a:latin typeface="Arial Black"/>
                <a:cs typeface="Arial Black"/>
              </a:rPr>
              <a:t> </a:t>
            </a:r>
            <a:r>
              <a:rPr dirty="0" sz="1400" spc="-240">
                <a:solidFill>
                  <a:srgbClr val="2A2A2A"/>
                </a:solidFill>
                <a:latin typeface="Arial Black"/>
                <a:cs typeface="Arial Black"/>
              </a:rPr>
              <a:t>)</a:t>
            </a:r>
            <a:r>
              <a:rPr dirty="0" sz="1400" spc="-130">
                <a:solidFill>
                  <a:srgbClr val="2A2A2A"/>
                </a:solidFill>
                <a:latin typeface="Arial Black"/>
                <a:cs typeface="Arial Black"/>
              </a:rPr>
              <a:t> </a:t>
            </a:r>
            <a:r>
              <a:rPr dirty="0" sz="1400" spc="-290">
                <a:solidFill>
                  <a:srgbClr val="2D2D2D"/>
                </a:solidFill>
                <a:latin typeface="Arial Black"/>
                <a:cs typeface="Arial Black"/>
              </a:rPr>
              <a:t>96860-</a:t>
            </a:r>
            <a:r>
              <a:rPr dirty="0" sz="1400" spc="-345">
                <a:solidFill>
                  <a:srgbClr val="2D2D2D"/>
                </a:solidFill>
                <a:latin typeface="Arial Black"/>
                <a:cs typeface="Arial Black"/>
              </a:rPr>
              <a:t>Z710</a:t>
            </a:r>
            <a:endParaRPr sz="1400">
              <a:latin typeface="Arial Black"/>
              <a:cs typeface="Arial Black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5444766" y="993314"/>
            <a:ext cx="100393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95">
                <a:solidFill>
                  <a:srgbClr val="2A2A2A"/>
                </a:solidFill>
                <a:latin typeface="Arial Black"/>
                <a:cs typeface="Arial Black"/>
              </a:rPr>
              <a:t>(11)</a:t>
            </a:r>
            <a:r>
              <a:rPr dirty="0" sz="1400" spc="15">
                <a:solidFill>
                  <a:srgbClr val="2A2A2A"/>
                </a:solidFill>
                <a:latin typeface="Arial Black"/>
                <a:cs typeface="Arial Black"/>
              </a:rPr>
              <a:t> </a:t>
            </a:r>
            <a:r>
              <a:rPr dirty="0" sz="1400" spc="-285">
                <a:solidFill>
                  <a:srgbClr val="2F2F2F"/>
                </a:solidFill>
                <a:latin typeface="Arial Black"/>
                <a:cs typeface="Arial Black"/>
              </a:rPr>
              <a:t>2456-</a:t>
            </a:r>
            <a:r>
              <a:rPr dirty="0" sz="1400" spc="-335">
                <a:solidFill>
                  <a:srgbClr val="2F2F2F"/>
                </a:solidFill>
                <a:latin typeface="Arial Black"/>
                <a:cs typeface="Arial Black"/>
              </a:rPr>
              <a:t>8489</a:t>
            </a:r>
            <a:endParaRPr sz="1400">
              <a:latin typeface="Arial Black"/>
              <a:cs typeface="Arial Black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1607196" y="1427001"/>
            <a:ext cx="484124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100" b="1">
                <a:solidFill>
                  <a:srgbClr val="2F2F2F"/>
                </a:solidFill>
                <a:latin typeface="Calibri"/>
                <a:cs typeface="Calibri"/>
              </a:rPr>
              <a:t>CERTIFICADO</a:t>
            </a:r>
            <a:r>
              <a:rPr dirty="0" sz="1800" spc="484" b="1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dirty="0" sz="1800" spc="55" b="1">
                <a:solidFill>
                  <a:srgbClr val="343434"/>
                </a:solidFill>
                <a:latin typeface="Calibri"/>
                <a:cs typeface="Calibri"/>
              </a:rPr>
              <a:t>DE</a:t>
            </a:r>
            <a:r>
              <a:rPr dirty="0" sz="1800" spc="285" b="1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dirty="0" sz="1800" spc="95" b="1">
                <a:solidFill>
                  <a:srgbClr val="262626"/>
                </a:solidFill>
                <a:latin typeface="Calibri"/>
                <a:cs typeface="Calibri"/>
              </a:rPr>
              <a:t>LIMPEZA</a:t>
            </a:r>
            <a:r>
              <a:rPr dirty="0" sz="1800" spc="320" b="1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1800" spc="55" b="1">
                <a:solidFill>
                  <a:srgbClr val="2D2D2D"/>
                </a:solidFill>
                <a:latin typeface="Calibri"/>
                <a:cs typeface="Calibri"/>
              </a:rPr>
              <a:t>DE</a:t>
            </a:r>
            <a:r>
              <a:rPr dirty="0" sz="1800" spc="310" b="1">
                <a:solidFill>
                  <a:srgbClr val="2D2D2D"/>
                </a:solidFill>
                <a:latin typeface="Calibri"/>
                <a:cs typeface="Calibri"/>
              </a:rPr>
              <a:t> </a:t>
            </a:r>
            <a:r>
              <a:rPr dirty="0" sz="1800" spc="95" b="1">
                <a:solidFill>
                  <a:srgbClr val="2F2F2F"/>
                </a:solidFill>
                <a:latin typeface="Calibri"/>
                <a:cs typeface="Calibri"/>
              </a:rPr>
              <a:t>CAIXA</a:t>
            </a:r>
            <a:r>
              <a:rPr dirty="0" sz="1800" spc="355" b="1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dirty="0" sz="1800" spc="45" b="1">
                <a:solidFill>
                  <a:srgbClr val="343434"/>
                </a:solidFill>
                <a:latin typeface="Calibri"/>
                <a:cs typeface="Calibri"/>
              </a:rPr>
              <a:t>D'ÁGUA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534261" y="2870006"/>
            <a:ext cx="1077595" cy="9372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2075">
              <a:lnSpc>
                <a:spcPts val="1675"/>
              </a:lnSpc>
              <a:spcBef>
                <a:spcPts val="100"/>
              </a:spcBef>
            </a:pPr>
            <a:r>
              <a:rPr dirty="0" sz="1450" spc="-550">
                <a:solidFill>
                  <a:srgbClr val="424242"/>
                </a:solidFill>
                <a:latin typeface="Arial Black"/>
                <a:cs typeface="Arial Black"/>
              </a:rPr>
              <a:t>DATA</a:t>
            </a:r>
            <a:r>
              <a:rPr dirty="0" sz="1450" spc="-140">
                <a:solidFill>
                  <a:srgbClr val="424242"/>
                </a:solidFill>
                <a:latin typeface="Arial Black"/>
                <a:cs typeface="Arial Black"/>
              </a:rPr>
              <a:t> </a:t>
            </a:r>
            <a:r>
              <a:rPr dirty="0" sz="1450" spc="-509">
                <a:solidFill>
                  <a:srgbClr val="3F3F3F"/>
                </a:solidFill>
                <a:latin typeface="Arial Black"/>
                <a:cs typeface="Arial Black"/>
              </a:rPr>
              <a:t>DA</a:t>
            </a:r>
            <a:r>
              <a:rPr dirty="0" sz="1450" spc="-240">
                <a:solidFill>
                  <a:srgbClr val="3F3F3F"/>
                </a:solidFill>
                <a:latin typeface="Arial Black"/>
                <a:cs typeface="Arial Black"/>
              </a:rPr>
              <a:t> </a:t>
            </a:r>
            <a:r>
              <a:rPr dirty="0" sz="1450" spc="-530">
                <a:solidFill>
                  <a:srgbClr val="424242"/>
                </a:solidFill>
                <a:latin typeface="Arial Black"/>
                <a:cs typeface="Arial Black"/>
              </a:rPr>
              <a:t>LIMPEZA</a:t>
            </a:r>
            <a:endParaRPr sz="1450">
              <a:latin typeface="Arial Black"/>
              <a:cs typeface="Arial Black"/>
            </a:endParaRPr>
          </a:p>
          <a:p>
            <a:pPr marL="96520">
              <a:lnSpc>
                <a:spcPts val="2035"/>
              </a:lnSpc>
            </a:pPr>
            <a:r>
              <a:rPr dirty="0" sz="1750" spc="-565">
                <a:solidFill>
                  <a:srgbClr val="3F3F3F"/>
                </a:solidFill>
                <a:latin typeface="Arial Black"/>
                <a:cs typeface="Arial Black"/>
              </a:rPr>
              <a:t>vencimento</a:t>
            </a:r>
            <a:endParaRPr sz="175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dirty="0" sz="1100" spc="-280">
                <a:solidFill>
                  <a:srgbClr val="444444"/>
                </a:solidFill>
                <a:latin typeface="Arial Black"/>
                <a:cs typeface="Arial Black"/>
              </a:rPr>
              <a:t>CONTATO</a:t>
            </a:r>
            <a:endParaRPr sz="1100">
              <a:latin typeface="Arial Black"/>
              <a:cs typeface="Arial Black"/>
            </a:endParaRPr>
          </a:p>
          <a:p>
            <a:pPr marL="95885">
              <a:lnSpc>
                <a:spcPct val="100000"/>
              </a:lnSpc>
              <a:spcBef>
                <a:spcPts val="550"/>
              </a:spcBef>
            </a:pPr>
            <a:r>
              <a:rPr dirty="0" sz="1100" spc="-290">
                <a:solidFill>
                  <a:srgbClr val="3D3D3D"/>
                </a:solidFill>
                <a:latin typeface="Arial Black"/>
                <a:cs typeface="Arial Black"/>
              </a:rPr>
              <a:t>ENDEREÇO</a:t>
            </a:r>
            <a:endParaRPr sz="1100">
              <a:latin typeface="Arial Black"/>
              <a:cs typeface="Arial Black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1807902" y="2870006"/>
            <a:ext cx="3085465" cy="9372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>
              <a:lnSpc>
                <a:spcPts val="1675"/>
              </a:lnSpc>
              <a:spcBef>
                <a:spcPts val="100"/>
              </a:spcBef>
              <a:tabLst>
                <a:tab pos="281305" algn="l"/>
                <a:tab pos="962025" algn="l"/>
                <a:tab pos="1322705" algn="l"/>
                <a:tab pos="2000250" algn="l"/>
              </a:tabLst>
            </a:pPr>
            <a:r>
              <a:rPr dirty="0" u="sng" sz="1450">
                <a:solidFill>
                  <a:srgbClr val="262626"/>
                </a:solidFill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	</a:t>
            </a:r>
            <a:r>
              <a:rPr dirty="0" u="sng" sz="1450" spc="-25">
                <a:solidFill>
                  <a:srgbClr val="262626"/>
                </a:solidFill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18</a:t>
            </a:r>
            <a:r>
              <a:rPr dirty="0" u="sng" sz="1450">
                <a:solidFill>
                  <a:srgbClr val="262626"/>
                </a:solidFill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	</a:t>
            </a:r>
            <a:r>
              <a:rPr dirty="0" sz="1450" spc="-50">
                <a:solidFill>
                  <a:srgbClr val="494949"/>
                </a:solidFill>
                <a:latin typeface="Arial Black"/>
                <a:cs typeface="Arial Black"/>
              </a:rPr>
              <a:t>•</a:t>
            </a:r>
            <a:r>
              <a:rPr dirty="0" u="sng" sz="1450">
                <a:solidFill>
                  <a:srgbClr val="343434"/>
                </a:solidFill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	</a:t>
            </a:r>
            <a:r>
              <a:rPr dirty="0" u="sng" sz="1450" spc="-25">
                <a:solidFill>
                  <a:srgbClr val="343434"/>
                </a:solidFill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06</a:t>
            </a:r>
            <a:r>
              <a:rPr dirty="0" u="sng" sz="1450">
                <a:solidFill>
                  <a:srgbClr val="343434"/>
                </a:solidFill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	</a:t>
            </a:r>
            <a:r>
              <a:rPr dirty="0" sz="1450" spc="585">
                <a:solidFill>
                  <a:srgbClr val="343434"/>
                </a:solidFill>
                <a:latin typeface="Arial Black"/>
                <a:cs typeface="Arial Black"/>
              </a:rPr>
              <a:t>•Z00%</a:t>
            </a:r>
            <a:endParaRPr sz="1450">
              <a:latin typeface="Arial Black"/>
              <a:cs typeface="Arial Black"/>
            </a:endParaRPr>
          </a:p>
          <a:p>
            <a:pPr marL="21590">
              <a:lnSpc>
                <a:spcPts val="2035"/>
              </a:lnSpc>
              <a:tabLst>
                <a:tab pos="283845" algn="l"/>
                <a:tab pos="973455" algn="l"/>
                <a:tab pos="2034539" algn="l"/>
                <a:tab pos="3071495" algn="l"/>
              </a:tabLst>
            </a:pPr>
            <a:r>
              <a:rPr dirty="0" u="sng" sz="1750">
                <a:solidFill>
                  <a:srgbClr val="2B2B2B"/>
                </a:solidFill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	</a:t>
            </a:r>
            <a:r>
              <a:rPr dirty="0" u="sng" sz="1750" spc="-285">
                <a:solidFill>
                  <a:srgbClr val="2B2B2B"/>
                </a:solidFill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ã8</a:t>
            </a:r>
            <a:r>
              <a:rPr dirty="0" u="sng" sz="1750">
                <a:solidFill>
                  <a:srgbClr val="2B2B2B"/>
                </a:solidFill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	</a:t>
            </a:r>
            <a:r>
              <a:rPr dirty="0" sz="1750" spc="-325">
                <a:solidFill>
                  <a:srgbClr val="2B2B2B"/>
                </a:solidFill>
                <a:latin typeface="Arial Black"/>
                <a:cs typeface="Arial Black"/>
              </a:rPr>
              <a:t> </a:t>
            </a:r>
            <a:r>
              <a:rPr dirty="0" sz="1750" spc="-385">
                <a:solidFill>
                  <a:srgbClr val="595959"/>
                </a:solidFill>
                <a:latin typeface="Arial Black"/>
                <a:cs typeface="Arial Black"/>
              </a:rPr>
              <a:t>z</a:t>
            </a:r>
            <a:r>
              <a:rPr dirty="0" u="sng" sz="1750" spc="390">
                <a:solidFill>
                  <a:srgbClr val="2F2F2F"/>
                </a:solidFill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  </a:t>
            </a:r>
            <a:r>
              <a:rPr dirty="0" u="sng" sz="1750">
                <a:solidFill>
                  <a:srgbClr val="2F2F2F"/>
                </a:solidFill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12	</a:t>
            </a:r>
            <a:r>
              <a:rPr dirty="0" sz="1750">
                <a:solidFill>
                  <a:srgbClr val="2F2F2F"/>
                </a:solidFill>
                <a:latin typeface="Arial Black"/>
                <a:cs typeface="Arial Black"/>
              </a:rPr>
              <a:t> </a:t>
            </a:r>
            <a:r>
              <a:rPr dirty="0" u="sng" sz="1750" spc="500">
                <a:solidFill>
                  <a:srgbClr val="383838"/>
                </a:solidFill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1750">
                <a:solidFill>
                  <a:srgbClr val="383838"/>
                </a:solidFill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ZOZó	</a:t>
            </a:r>
            <a:endParaRPr sz="175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275"/>
              </a:spcBef>
              <a:tabLst>
                <a:tab pos="2440305" algn="l"/>
              </a:tabLst>
            </a:pPr>
            <a:r>
              <a:rPr dirty="0" u="sng" sz="1100" spc="-190">
                <a:solidFill>
                  <a:srgbClr val="2D2D2D"/>
                </a:solidFill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Sr.</a:t>
            </a:r>
            <a:r>
              <a:rPr dirty="0" u="sng" sz="1100" spc="-135">
                <a:solidFill>
                  <a:srgbClr val="2D2D2D"/>
                </a:solidFill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1100" spc="-335">
                <a:solidFill>
                  <a:srgbClr val="2A2A2A"/>
                </a:solidFill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3oaÔ</a:t>
            </a:r>
            <a:r>
              <a:rPr dirty="0" u="sng" sz="1100">
                <a:solidFill>
                  <a:srgbClr val="2A2A2A"/>
                </a:solidFill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	</a:t>
            </a:r>
            <a:r>
              <a:rPr dirty="0" sz="1100">
                <a:solidFill>
                  <a:srgbClr val="2A2A2A"/>
                </a:solidFill>
                <a:latin typeface="Arial Black"/>
                <a:cs typeface="Arial Black"/>
              </a:rPr>
              <a:t> </a:t>
            </a:r>
            <a:r>
              <a:rPr dirty="0" sz="1100" spc="-290">
                <a:solidFill>
                  <a:srgbClr val="3B3B3B"/>
                </a:solidFill>
                <a:latin typeface="Arial Black"/>
                <a:cs typeface="Arial Black"/>
              </a:rPr>
              <a:t>TELEFONE</a:t>
            </a:r>
            <a:endParaRPr sz="1100">
              <a:latin typeface="Arial Black"/>
              <a:cs typeface="Arial Black"/>
            </a:endParaRPr>
          </a:p>
          <a:p>
            <a:pPr marL="98425">
              <a:lnSpc>
                <a:spcPct val="100000"/>
              </a:lnSpc>
              <a:spcBef>
                <a:spcPts val="550"/>
              </a:spcBef>
              <a:tabLst>
                <a:tab pos="1556385" algn="l"/>
                <a:tab pos="2385695" algn="l"/>
              </a:tabLst>
            </a:pPr>
            <a:r>
              <a:rPr dirty="0" sz="1100" spc="-265">
                <a:solidFill>
                  <a:srgbClr val="343434"/>
                </a:solidFill>
                <a:latin typeface="Arial Black"/>
                <a:cs typeface="Arial Black"/>
              </a:rPr>
              <a:t>E</a:t>
            </a:r>
            <a:r>
              <a:rPr dirty="0" u="sng" sz="1100" spc="-265">
                <a:solidFill>
                  <a:srgbClr val="343434"/>
                </a:solidFill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•eaaa</a:t>
            </a:r>
            <a:r>
              <a:rPr dirty="0" u="sng" sz="1100" spc="-190">
                <a:solidFill>
                  <a:srgbClr val="343434"/>
                </a:solidFill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1100" spc="-300">
                <a:solidFill>
                  <a:srgbClr val="777777"/>
                </a:solidFill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a&lt;aate</a:t>
            </a:r>
            <a:r>
              <a:rPr dirty="0" u="sng" sz="1100" spc="-185">
                <a:solidFill>
                  <a:srgbClr val="777777"/>
                </a:solidFill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1100" spc="-90">
                <a:solidFill>
                  <a:srgbClr val="383838"/>
                </a:solidFill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an</a:t>
            </a:r>
            <a:r>
              <a:rPr dirty="0" u="sng" sz="1100" spc="265">
                <a:solidFill>
                  <a:srgbClr val="383838"/>
                </a:solidFill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1100" spc="-25">
                <a:solidFill>
                  <a:srgbClr val="383838"/>
                </a:solidFill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d,</a:t>
            </a:r>
            <a:r>
              <a:rPr dirty="0" u="sng" sz="1100">
                <a:solidFill>
                  <a:srgbClr val="383838"/>
                </a:solidFill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	</a:t>
            </a:r>
            <a:r>
              <a:rPr dirty="0" u="sng" sz="1100" spc="-25">
                <a:solidFill>
                  <a:srgbClr val="313131"/>
                </a:solidFill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zm</a:t>
            </a:r>
            <a:r>
              <a:rPr dirty="0" u="sng" sz="1100">
                <a:solidFill>
                  <a:srgbClr val="313131"/>
                </a:solidFill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	</a:t>
            </a:r>
            <a:r>
              <a:rPr dirty="0" sz="1100" spc="500">
                <a:solidFill>
                  <a:srgbClr val="313131"/>
                </a:solidFill>
                <a:latin typeface="Arial Black"/>
                <a:cs typeface="Arial Black"/>
              </a:rPr>
              <a:t> </a:t>
            </a:r>
            <a:r>
              <a:rPr dirty="0" sz="1100" spc="-265">
                <a:solidFill>
                  <a:srgbClr val="3A3A3A"/>
                </a:solidFill>
                <a:latin typeface="Arial Black"/>
                <a:cs typeface="Arial Black"/>
              </a:rPr>
              <a:t>VALIDADE</a:t>
            </a:r>
            <a:endParaRPr sz="1100">
              <a:latin typeface="Arial Black"/>
              <a:cs typeface="Arial Black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2135092" y="4006026"/>
            <a:ext cx="1699260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300">
                <a:solidFill>
                  <a:srgbClr val="383838"/>
                </a:solidFill>
                <a:latin typeface="Arial Black"/>
                <a:cs typeface="Arial Black"/>
              </a:rPr>
              <a:t>LIMPEZA</a:t>
            </a:r>
            <a:r>
              <a:rPr dirty="0" sz="1250" spc="65">
                <a:solidFill>
                  <a:srgbClr val="383838"/>
                </a:solidFill>
                <a:latin typeface="Arial Black"/>
                <a:cs typeface="Arial Black"/>
              </a:rPr>
              <a:t> </a:t>
            </a:r>
            <a:r>
              <a:rPr dirty="0" sz="1250" spc="-295">
                <a:solidFill>
                  <a:srgbClr val="494949"/>
                </a:solidFill>
                <a:latin typeface="Arial Black"/>
                <a:cs typeface="Arial Black"/>
              </a:rPr>
              <a:t>DE</a:t>
            </a:r>
            <a:r>
              <a:rPr dirty="0" sz="1250" spc="-45">
                <a:solidFill>
                  <a:srgbClr val="494949"/>
                </a:solidFill>
                <a:latin typeface="Arial Black"/>
                <a:cs typeface="Arial Black"/>
              </a:rPr>
              <a:t> </a:t>
            </a:r>
            <a:r>
              <a:rPr dirty="0" sz="1250" spc="-330">
                <a:solidFill>
                  <a:srgbClr val="484848"/>
                </a:solidFill>
                <a:latin typeface="Arial Black"/>
                <a:cs typeface="Arial Black"/>
              </a:rPr>
              <a:t>CAIXA</a:t>
            </a:r>
            <a:r>
              <a:rPr dirty="0" sz="1250" spc="-35">
                <a:solidFill>
                  <a:srgbClr val="484848"/>
                </a:solidFill>
                <a:latin typeface="Arial Black"/>
                <a:cs typeface="Arial Black"/>
              </a:rPr>
              <a:t> </a:t>
            </a:r>
            <a:r>
              <a:rPr dirty="0" sz="1250" spc="-285">
                <a:solidFill>
                  <a:srgbClr val="424242"/>
                </a:solidFill>
                <a:latin typeface="Arial Black"/>
                <a:cs typeface="Arial Black"/>
              </a:rPr>
              <a:t>D'ÁGUA</a:t>
            </a:r>
            <a:endParaRPr sz="1250">
              <a:latin typeface="Arial Black"/>
              <a:cs typeface="Arial Black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5124222" y="3207968"/>
            <a:ext cx="1591945" cy="3454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100" spc="-505">
                <a:solidFill>
                  <a:srgbClr val="3B3B3B"/>
                </a:solidFill>
                <a:latin typeface="Arial Black"/>
                <a:cs typeface="Arial Black"/>
              </a:rPr>
              <a:t>(11)</a:t>
            </a:r>
            <a:r>
              <a:rPr dirty="0" sz="2100" spc="-265">
                <a:solidFill>
                  <a:srgbClr val="3B3B3B"/>
                </a:solidFill>
                <a:latin typeface="Arial Black"/>
                <a:cs typeface="Arial Black"/>
              </a:rPr>
              <a:t> </a:t>
            </a:r>
            <a:r>
              <a:rPr dirty="0" sz="2100" spc="-409">
                <a:solidFill>
                  <a:srgbClr val="2D2D2D"/>
                </a:solidFill>
                <a:latin typeface="Arial Black"/>
                <a:cs typeface="Arial Black"/>
              </a:rPr>
              <a:t>9ó57O-</a:t>
            </a:r>
            <a:r>
              <a:rPr dirty="0" sz="2100" spc="-440">
                <a:solidFill>
                  <a:srgbClr val="2D2D2D"/>
                </a:solidFill>
                <a:latin typeface="Arial Black"/>
                <a:cs typeface="Arial Black"/>
              </a:rPr>
              <a:t>OõPI</a:t>
            </a:r>
            <a:endParaRPr sz="2100">
              <a:latin typeface="Arial Black"/>
              <a:cs typeface="Arial Black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5025966" y="3305979"/>
            <a:ext cx="2019935" cy="893444"/>
          </a:xfrm>
          <a:prstGeom prst="rect">
            <a:avLst/>
          </a:prstGeom>
        </p:spPr>
        <p:txBody>
          <a:bodyPr wrap="square" lIns="0" tIns="825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50"/>
              </a:spcBef>
              <a:tabLst>
                <a:tab pos="2006600" algn="l"/>
              </a:tabLst>
            </a:pPr>
            <a:r>
              <a:rPr dirty="0" u="sng" sz="1100">
                <a:solidFill>
                  <a:srgbClr val="3B3B3B"/>
                </a:solidFill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	</a:t>
            </a:r>
            <a:endParaRPr sz="110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550"/>
              </a:spcBef>
              <a:tabLst>
                <a:tab pos="2006600" algn="l"/>
              </a:tabLst>
            </a:pPr>
            <a:r>
              <a:rPr dirty="0" u="sng" sz="1100">
                <a:solidFill>
                  <a:srgbClr val="3A3A3A"/>
                </a:solidFill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	</a:t>
            </a:r>
            <a:endParaRPr sz="1100">
              <a:latin typeface="Arial Black"/>
              <a:cs typeface="Arial Black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100">
              <a:latin typeface="Arial Black"/>
              <a:cs typeface="Arial Black"/>
            </a:endParaRPr>
          </a:p>
          <a:p>
            <a:pPr marL="99695">
              <a:lnSpc>
                <a:spcPct val="100000"/>
              </a:lnSpc>
            </a:pPr>
            <a:r>
              <a:rPr dirty="0" sz="1250" spc="-270">
                <a:solidFill>
                  <a:srgbClr val="494949"/>
                </a:solidFill>
                <a:latin typeface="Arial Black"/>
                <a:cs typeface="Arial Black"/>
              </a:rPr>
              <a:t>Higienização</a:t>
            </a:r>
            <a:r>
              <a:rPr dirty="0" sz="1250" spc="95">
                <a:solidFill>
                  <a:srgbClr val="494949"/>
                </a:solidFill>
                <a:latin typeface="Arial Black"/>
                <a:cs typeface="Arial Black"/>
              </a:rPr>
              <a:t> </a:t>
            </a:r>
            <a:r>
              <a:rPr dirty="0" sz="1250" spc="-280">
                <a:solidFill>
                  <a:srgbClr val="505050"/>
                </a:solidFill>
                <a:latin typeface="Arial Black"/>
                <a:cs typeface="Arial Black"/>
              </a:rPr>
              <a:t>de</a:t>
            </a:r>
            <a:r>
              <a:rPr dirty="0" sz="1250" spc="-114">
                <a:solidFill>
                  <a:srgbClr val="505050"/>
                </a:solidFill>
                <a:latin typeface="Arial Black"/>
                <a:cs typeface="Arial Black"/>
              </a:rPr>
              <a:t> </a:t>
            </a:r>
            <a:r>
              <a:rPr dirty="0" sz="1250" spc="-305">
                <a:solidFill>
                  <a:srgbClr val="4B4B4B"/>
                </a:solidFill>
                <a:latin typeface="Arial Black"/>
                <a:cs typeface="Arial Black"/>
              </a:rPr>
              <a:t>caixa</a:t>
            </a:r>
            <a:r>
              <a:rPr dirty="0" sz="1250" spc="-70">
                <a:solidFill>
                  <a:srgbClr val="4B4B4B"/>
                </a:solidFill>
                <a:latin typeface="Arial Black"/>
                <a:cs typeface="Arial Black"/>
              </a:rPr>
              <a:t> </a:t>
            </a:r>
            <a:r>
              <a:rPr dirty="0" sz="1250" spc="-280">
                <a:solidFill>
                  <a:srgbClr val="5D5D5D"/>
                </a:solidFill>
                <a:latin typeface="Arial Black"/>
                <a:cs typeface="Arial Black"/>
              </a:rPr>
              <a:t>d‘água</a:t>
            </a:r>
            <a:endParaRPr sz="1250">
              <a:latin typeface="Arial Black"/>
              <a:cs typeface="Arial Black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612584" y="4518681"/>
            <a:ext cx="4358640" cy="627380"/>
          </a:xfrm>
          <a:prstGeom prst="rect">
            <a:avLst/>
          </a:prstGeom>
        </p:spPr>
        <p:txBody>
          <a:bodyPr wrap="square" lIns="0" tIns="35560" rIns="0" bIns="0" rtlCol="0" vert="horz">
            <a:spAutoFit/>
          </a:bodyPr>
          <a:lstStyle/>
          <a:p>
            <a:pPr algn="just" marL="696595" marR="5080" indent="-684530">
              <a:lnSpc>
                <a:spcPct val="86300"/>
              </a:lnSpc>
              <a:spcBef>
                <a:spcPts val="280"/>
              </a:spcBef>
            </a:pPr>
            <a:r>
              <a:rPr dirty="0" baseline="5050" sz="1650" spc="-307">
                <a:solidFill>
                  <a:srgbClr val="3D3D3D"/>
                </a:solidFill>
                <a:latin typeface="Arial Black"/>
                <a:cs typeface="Arial Black"/>
              </a:rPr>
              <a:t>DESC@fi</a:t>
            </a:r>
            <a:r>
              <a:rPr dirty="0" sz="1100" spc="-204">
                <a:solidFill>
                  <a:srgbClr val="3D3D3D"/>
                </a:solidFill>
                <a:latin typeface="Arial Black"/>
                <a:cs typeface="Arial Black"/>
              </a:rPr>
              <a:t>§Ã</a:t>
            </a:r>
            <a:r>
              <a:rPr dirty="0" sz="1100" spc="-180">
                <a:solidFill>
                  <a:srgbClr val="3D3D3D"/>
                </a:solidFill>
                <a:latin typeface="Arial Black"/>
                <a:cs typeface="Arial Black"/>
              </a:rPr>
              <a:t> </a:t>
            </a:r>
            <a:r>
              <a:rPr dirty="0" baseline="2525" sz="1650" spc="-412">
                <a:solidFill>
                  <a:srgbClr val="3D3D3D"/>
                </a:solidFill>
                <a:latin typeface="Arial Black"/>
                <a:cs typeface="Arial Black"/>
              </a:rPr>
              <a:t>•</a:t>
            </a:r>
            <a:r>
              <a:rPr dirty="0" baseline="2525" sz="1650" spc="-247">
                <a:solidFill>
                  <a:srgbClr val="3D3D3D"/>
                </a:solidFill>
                <a:latin typeface="Arial Black"/>
                <a:cs typeface="Arial Black"/>
              </a:rPr>
              <a:t> </a:t>
            </a:r>
            <a:r>
              <a:rPr dirty="0" baseline="2525" sz="1650" spc="-390">
                <a:solidFill>
                  <a:srgbClr val="575757"/>
                </a:solidFill>
                <a:latin typeface="Arial Black"/>
                <a:cs typeface="Arial Black"/>
              </a:rPr>
              <a:t>Desinfecção</a:t>
            </a:r>
            <a:r>
              <a:rPr dirty="0" baseline="2525" sz="1650" spc="247">
                <a:solidFill>
                  <a:srgbClr val="575757"/>
                </a:solidFill>
                <a:latin typeface="Arial Black"/>
                <a:cs typeface="Arial Black"/>
              </a:rPr>
              <a:t> </a:t>
            </a:r>
            <a:r>
              <a:rPr dirty="0" baseline="2525" sz="1650" spc="-352">
                <a:solidFill>
                  <a:srgbClr val="575757"/>
                </a:solidFill>
                <a:latin typeface="Arial Black"/>
                <a:cs typeface="Arial Black"/>
              </a:rPr>
              <a:t>de</a:t>
            </a:r>
            <a:r>
              <a:rPr dirty="0" baseline="2525" sz="1650" spc="22">
                <a:solidFill>
                  <a:srgbClr val="575757"/>
                </a:solidFill>
                <a:latin typeface="Arial Black"/>
                <a:cs typeface="Arial Black"/>
              </a:rPr>
              <a:t> </a:t>
            </a:r>
            <a:r>
              <a:rPr dirty="0" baseline="2525" sz="1650" spc="-330">
                <a:solidFill>
                  <a:srgbClr val="5E5E5E"/>
                </a:solidFill>
                <a:latin typeface="Arial Black"/>
                <a:cs typeface="Arial Black"/>
              </a:rPr>
              <a:t>reservatório</a:t>
            </a:r>
            <a:r>
              <a:rPr dirty="0" baseline="2525" sz="1650" spc="240">
                <a:solidFill>
                  <a:srgbClr val="5E5E5E"/>
                </a:solidFill>
                <a:latin typeface="Arial Black"/>
                <a:cs typeface="Arial Black"/>
              </a:rPr>
              <a:t> </a:t>
            </a:r>
            <a:r>
              <a:rPr dirty="0" baseline="2525" sz="1650" spc="-375">
                <a:solidFill>
                  <a:srgbClr val="626262"/>
                </a:solidFill>
                <a:latin typeface="Arial Black"/>
                <a:cs typeface="Arial Black"/>
              </a:rPr>
              <a:t>de</a:t>
            </a:r>
            <a:r>
              <a:rPr dirty="0" baseline="2525" sz="1650" spc="60">
                <a:solidFill>
                  <a:srgbClr val="626262"/>
                </a:solidFill>
                <a:latin typeface="Arial Black"/>
                <a:cs typeface="Arial Black"/>
              </a:rPr>
              <a:t> </a:t>
            </a:r>
            <a:r>
              <a:rPr dirty="0" baseline="2525" sz="1650" spc="-359">
                <a:solidFill>
                  <a:srgbClr val="545454"/>
                </a:solidFill>
                <a:latin typeface="Arial Black"/>
                <a:cs typeface="Arial Black"/>
              </a:rPr>
              <a:t>d'água</a:t>
            </a:r>
            <a:r>
              <a:rPr dirty="0" baseline="2525" sz="1650" spc="104">
                <a:solidFill>
                  <a:srgbClr val="545454"/>
                </a:solidFill>
                <a:latin typeface="Arial Black"/>
                <a:cs typeface="Arial Black"/>
              </a:rPr>
              <a:t> </a:t>
            </a:r>
            <a:r>
              <a:rPr dirty="0" baseline="2525" sz="1650" spc="-359">
                <a:solidFill>
                  <a:srgbClr val="494949"/>
                </a:solidFill>
                <a:latin typeface="Arial Black"/>
                <a:cs typeface="Arial Black"/>
              </a:rPr>
              <a:t>conforme</a:t>
            </a:r>
            <a:r>
              <a:rPr dirty="0" baseline="2525" sz="1650" spc="127">
                <a:solidFill>
                  <a:srgbClr val="494949"/>
                </a:solidFill>
                <a:latin typeface="Arial Black"/>
                <a:cs typeface="Arial Black"/>
              </a:rPr>
              <a:t> </a:t>
            </a:r>
            <a:r>
              <a:rPr dirty="0" baseline="2525" sz="1650" spc="-337">
                <a:solidFill>
                  <a:srgbClr val="484848"/>
                </a:solidFill>
                <a:latin typeface="Arial Black"/>
                <a:cs typeface="Arial Black"/>
              </a:rPr>
              <a:t>Portaria</a:t>
            </a:r>
            <a:r>
              <a:rPr dirty="0" baseline="2525" sz="1650" spc="240">
                <a:solidFill>
                  <a:srgbClr val="484848"/>
                </a:solidFill>
                <a:latin typeface="Arial Black"/>
                <a:cs typeface="Arial Black"/>
              </a:rPr>
              <a:t> </a:t>
            </a:r>
            <a:r>
              <a:rPr dirty="0" baseline="2525" sz="1650" spc="-405">
                <a:solidFill>
                  <a:srgbClr val="6E6E6E"/>
                </a:solidFill>
                <a:latin typeface="Arial Black"/>
                <a:cs typeface="Arial Black"/>
              </a:rPr>
              <a:t>CVS-</a:t>
            </a:r>
            <a:r>
              <a:rPr dirty="0" baseline="2525" sz="1650" spc="-419">
                <a:solidFill>
                  <a:srgbClr val="6E6E6E"/>
                </a:solidFill>
                <a:latin typeface="Arial Black"/>
                <a:cs typeface="Arial Black"/>
              </a:rPr>
              <a:t>13</a:t>
            </a:r>
            <a:r>
              <a:rPr dirty="0" baseline="2525" sz="1650" spc="179">
                <a:solidFill>
                  <a:srgbClr val="6E6E6E"/>
                </a:solidFill>
                <a:latin typeface="Arial Black"/>
                <a:cs typeface="Arial Black"/>
              </a:rPr>
              <a:t> </a:t>
            </a:r>
            <a:r>
              <a:rPr dirty="0" baseline="2525" sz="1650" spc="-375">
                <a:solidFill>
                  <a:srgbClr val="707070"/>
                </a:solidFill>
                <a:latin typeface="Arial Black"/>
                <a:cs typeface="Arial Black"/>
              </a:rPr>
              <a:t>de</a:t>
            </a:r>
            <a:r>
              <a:rPr dirty="0" baseline="2525" sz="1650" spc="-187">
                <a:solidFill>
                  <a:srgbClr val="707070"/>
                </a:solidFill>
                <a:latin typeface="Arial Black"/>
                <a:cs typeface="Arial Black"/>
              </a:rPr>
              <a:t> </a:t>
            </a:r>
            <a:r>
              <a:rPr dirty="0" sz="1100" spc="-190">
                <a:solidFill>
                  <a:srgbClr val="606060"/>
                </a:solidFill>
                <a:latin typeface="Arial Black"/>
                <a:cs typeface="Arial Black"/>
              </a:rPr>
              <a:t>30/07/98.</a:t>
            </a:r>
            <a:r>
              <a:rPr dirty="0" sz="1100" spc="280">
                <a:solidFill>
                  <a:srgbClr val="606060"/>
                </a:solidFill>
                <a:latin typeface="Arial Black"/>
                <a:cs typeface="Arial Black"/>
              </a:rPr>
              <a:t> </a:t>
            </a:r>
            <a:r>
              <a:rPr dirty="0" sz="1100" spc="-265">
                <a:solidFill>
                  <a:srgbClr val="565656"/>
                </a:solidFill>
                <a:latin typeface="Arial Black"/>
                <a:cs typeface="Arial Black"/>
              </a:rPr>
              <a:t>Limpeza</a:t>
            </a:r>
            <a:r>
              <a:rPr dirty="0" sz="1100" spc="305">
                <a:solidFill>
                  <a:srgbClr val="565656"/>
                </a:solidFill>
                <a:latin typeface="Arial Black"/>
                <a:cs typeface="Arial Black"/>
              </a:rPr>
              <a:t> </a:t>
            </a:r>
            <a:r>
              <a:rPr dirty="0" sz="1100" spc="-280">
                <a:solidFill>
                  <a:srgbClr val="565656"/>
                </a:solidFill>
                <a:latin typeface="Arial Black"/>
                <a:cs typeface="Arial Black"/>
              </a:rPr>
              <a:t>mecânica</a:t>
            </a:r>
            <a:r>
              <a:rPr dirty="0" sz="1100" spc="265">
                <a:solidFill>
                  <a:srgbClr val="565656"/>
                </a:solidFill>
                <a:latin typeface="Arial Black"/>
                <a:cs typeface="Arial Black"/>
              </a:rPr>
              <a:t> </a:t>
            </a:r>
            <a:r>
              <a:rPr dirty="0" sz="1100" spc="-200">
                <a:solidFill>
                  <a:srgbClr val="606060"/>
                </a:solidFill>
                <a:latin typeface="Arial Black"/>
                <a:cs typeface="Arial Black"/>
              </a:rPr>
              <a:t>por</a:t>
            </a:r>
            <a:r>
              <a:rPr dirty="0" sz="1100" spc="210">
                <a:solidFill>
                  <a:srgbClr val="606060"/>
                </a:solidFill>
                <a:latin typeface="Arial Black"/>
                <a:cs typeface="Arial Black"/>
              </a:rPr>
              <a:t> </a:t>
            </a:r>
            <a:r>
              <a:rPr dirty="0" sz="1100" spc="-280">
                <a:solidFill>
                  <a:srgbClr val="4D4D4D"/>
                </a:solidFill>
                <a:latin typeface="Arial Black"/>
                <a:cs typeface="Arial Black"/>
              </a:rPr>
              <a:t>escovaçao</a:t>
            </a:r>
            <a:r>
              <a:rPr dirty="0" sz="1100" spc="265">
                <a:solidFill>
                  <a:srgbClr val="4D4D4D"/>
                </a:solidFill>
                <a:latin typeface="Arial Black"/>
                <a:cs typeface="Arial Black"/>
              </a:rPr>
              <a:t> </a:t>
            </a:r>
            <a:r>
              <a:rPr dirty="0" sz="1100" spc="-170">
                <a:solidFill>
                  <a:srgbClr val="575757"/>
                </a:solidFill>
                <a:latin typeface="Arial Black"/>
                <a:cs typeface="Arial Black"/>
              </a:rPr>
              <a:t>e/ou</a:t>
            </a:r>
            <a:r>
              <a:rPr dirty="0" sz="1100" spc="175">
                <a:solidFill>
                  <a:srgbClr val="575757"/>
                </a:solidFill>
                <a:latin typeface="Arial Black"/>
                <a:cs typeface="Arial Black"/>
              </a:rPr>
              <a:t> </a:t>
            </a:r>
            <a:r>
              <a:rPr dirty="0" sz="1100" spc="-220">
                <a:solidFill>
                  <a:srgbClr val="646464"/>
                </a:solidFill>
                <a:latin typeface="Arial Black"/>
                <a:cs typeface="Arial Black"/>
              </a:rPr>
              <a:t>hidrojateamento</a:t>
            </a:r>
            <a:r>
              <a:rPr dirty="0" sz="1100" spc="-125">
                <a:solidFill>
                  <a:srgbClr val="646464"/>
                </a:solidFill>
                <a:latin typeface="Arial Black"/>
                <a:cs typeface="Arial Black"/>
              </a:rPr>
              <a:t> </a:t>
            </a:r>
            <a:r>
              <a:rPr dirty="0" sz="1100" spc="-310">
                <a:solidFill>
                  <a:srgbClr val="727272"/>
                </a:solidFill>
                <a:latin typeface="Arial Black"/>
                <a:cs typeface="Arial Black"/>
              </a:rPr>
              <a:t>com</a:t>
            </a:r>
            <a:r>
              <a:rPr dirty="0" sz="1100" spc="25">
                <a:solidFill>
                  <a:srgbClr val="727272"/>
                </a:solidFill>
                <a:latin typeface="Arial Black"/>
                <a:cs typeface="Arial Black"/>
              </a:rPr>
              <a:t> </a:t>
            </a:r>
            <a:r>
              <a:rPr dirty="0" sz="1100" spc="-254">
                <a:solidFill>
                  <a:srgbClr val="5D5D5D"/>
                </a:solidFill>
                <a:latin typeface="Arial Black"/>
                <a:cs typeface="Arial Black"/>
              </a:rPr>
              <a:t>solução</a:t>
            </a:r>
            <a:r>
              <a:rPr dirty="0" sz="1100" spc="40">
                <a:solidFill>
                  <a:srgbClr val="5D5D5D"/>
                </a:solidFill>
                <a:latin typeface="Arial Black"/>
                <a:cs typeface="Arial Black"/>
              </a:rPr>
              <a:t> </a:t>
            </a:r>
            <a:r>
              <a:rPr dirty="0" sz="1100" spc="-245">
                <a:solidFill>
                  <a:srgbClr val="545454"/>
                </a:solidFill>
                <a:latin typeface="Arial Black"/>
                <a:cs typeface="Arial Black"/>
              </a:rPr>
              <a:t>bactericida</a:t>
            </a:r>
            <a:r>
              <a:rPr dirty="0" sz="1100" spc="105">
                <a:solidFill>
                  <a:srgbClr val="545454"/>
                </a:solidFill>
                <a:latin typeface="Arial Black"/>
                <a:cs typeface="Arial Black"/>
              </a:rPr>
              <a:t> </a:t>
            </a:r>
            <a:r>
              <a:rPr dirty="0" sz="1100" spc="-254">
                <a:solidFill>
                  <a:srgbClr val="5E5E5E"/>
                </a:solidFill>
                <a:latin typeface="Arial Black"/>
                <a:cs typeface="Arial Black"/>
              </a:rPr>
              <a:t>das</a:t>
            </a:r>
            <a:r>
              <a:rPr dirty="0" sz="1100" spc="-45">
                <a:solidFill>
                  <a:srgbClr val="5E5E5E"/>
                </a:solidFill>
                <a:latin typeface="Arial Black"/>
                <a:cs typeface="Arial Black"/>
              </a:rPr>
              <a:t> </a:t>
            </a:r>
            <a:r>
              <a:rPr dirty="0" sz="1100" spc="-229">
                <a:solidFill>
                  <a:srgbClr val="525252"/>
                </a:solidFill>
                <a:latin typeface="Arial Black"/>
                <a:cs typeface="Arial Black"/>
              </a:rPr>
              <a:t>paredes,</a:t>
            </a:r>
            <a:r>
              <a:rPr dirty="0" sz="1100" spc="40">
                <a:solidFill>
                  <a:srgbClr val="525252"/>
                </a:solidFill>
                <a:latin typeface="Arial Black"/>
                <a:cs typeface="Arial Black"/>
              </a:rPr>
              <a:t> </a:t>
            </a:r>
            <a:r>
              <a:rPr dirty="0" sz="1100" spc="-210">
                <a:solidFill>
                  <a:srgbClr val="525252"/>
                </a:solidFill>
                <a:latin typeface="Arial Black"/>
                <a:cs typeface="Arial Black"/>
              </a:rPr>
              <a:t>fundos,</a:t>
            </a:r>
            <a:r>
              <a:rPr dirty="0" sz="1100" spc="-35">
                <a:solidFill>
                  <a:srgbClr val="525252"/>
                </a:solidFill>
                <a:latin typeface="Arial Black"/>
                <a:cs typeface="Arial Black"/>
              </a:rPr>
              <a:t> </a:t>
            </a:r>
            <a:r>
              <a:rPr dirty="0" sz="1100" spc="-245">
                <a:solidFill>
                  <a:srgbClr val="5B5B5B"/>
                </a:solidFill>
                <a:latin typeface="Arial Black"/>
                <a:cs typeface="Arial Black"/>
              </a:rPr>
              <a:t>bicos</a:t>
            </a:r>
            <a:r>
              <a:rPr dirty="0" sz="1100">
                <a:solidFill>
                  <a:srgbClr val="5B5B5B"/>
                </a:solidFill>
                <a:latin typeface="Arial Black"/>
                <a:cs typeface="Arial Black"/>
              </a:rPr>
              <a:t> </a:t>
            </a:r>
            <a:r>
              <a:rPr dirty="0" sz="1100" spc="-250">
                <a:solidFill>
                  <a:srgbClr val="6E6E6E"/>
                </a:solidFill>
                <a:latin typeface="Arial Black"/>
                <a:cs typeface="Arial Black"/>
              </a:rPr>
              <a:t>de</a:t>
            </a:r>
            <a:r>
              <a:rPr dirty="0" sz="1100" spc="-35">
                <a:solidFill>
                  <a:srgbClr val="6E6E6E"/>
                </a:solidFill>
                <a:latin typeface="Arial Black"/>
                <a:cs typeface="Arial Black"/>
              </a:rPr>
              <a:t> </a:t>
            </a:r>
            <a:r>
              <a:rPr dirty="0" sz="1100" spc="-250">
                <a:solidFill>
                  <a:srgbClr val="4D4D4D"/>
                </a:solidFill>
                <a:latin typeface="Arial Black"/>
                <a:cs typeface="Arial Black"/>
              </a:rPr>
              <a:t>alimentação</a:t>
            </a:r>
            <a:r>
              <a:rPr dirty="0" sz="1100" spc="85">
                <a:solidFill>
                  <a:srgbClr val="4D4D4D"/>
                </a:solidFill>
                <a:latin typeface="Arial Black"/>
                <a:cs typeface="Arial Black"/>
              </a:rPr>
              <a:t> </a:t>
            </a:r>
            <a:r>
              <a:rPr dirty="0" sz="1100" spc="-285">
                <a:solidFill>
                  <a:srgbClr val="747474"/>
                </a:solidFill>
                <a:latin typeface="Arial Black"/>
                <a:cs typeface="Arial Black"/>
              </a:rPr>
              <a:t>e</a:t>
            </a:r>
            <a:r>
              <a:rPr dirty="0" sz="1100" spc="-140">
                <a:solidFill>
                  <a:srgbClr val="747474"/>
                </a:solidFill>
                <a:latin typeface="Arial Black"/>
                <a:cs typeface="Arial Black"/>
              </a:rPr>
              <a:t> </a:t>
            </a:r>
            <a:r>
              <a:rPr dirty="0" sz="1100" spc="-225">
                <a:solidFill>
                  <a:srgbClr val="4D4D4D"/>
                </a:solidFill>
                <a:latin typeface="Arial Black"/>
                <a:cs typeface="Arial Black"/>
              </a:rPr>
              <a:t>saída.</a:t>
            </a:r>
            <a:endParaRPr sz="1100">
              <a:latin typeface="Arial Black"/>
              <a:cs typeface="Arial Black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622893" y="6164057"/>
            <a:ext cx="6405880" cy="1354455"/>
          </a:xfrm>
          <a:prstGeom prst="rect">
            <a:avLst/>
          </a:prstGeom>
        </p:spPr>
        <p:txBody>
          <a:bodyPr wrap="square" lIns="0" tIns="35560" rIns="0" bIns="0" rtlCol="0" vert="horz">
            <a:spAutoFit/>
          </a:bodyPr>
          <a:lstStyle/>
          <a:p>
            <a:pPr algn="just" marL="12700" marR="5080" indent="54610">
              <a:lnSpc>
                <a:spcPct val="86300"/>
              </a:lnSpc>
              <a:spcBef>
                <a:spcPts val="280"/>
              </a:spcBef>
            </a:pPr>
            <a:r>
              <a:rPr dirty="0" sz="1100" spc="-70" b="1">
                <a:solidFill>
                  <a:srgbClr val="3D3D3D"/>
                </a:solidFill>
                <a:latin typeface="Calibri"/>
                <a:cs typeface="Calibri"/>
              </a:rPr>
              <a:t>HIDROSAN</a:t>
            </a:r>
            <a:r>
              <a:rPr dirty="0" sz="1100" spc="180" b="1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1100" spc="-40" b="1">
                <a:solidFill>
                  <a:srgbClr val="383838"/>
                </a:solidFill>
                <a:latin typeface="Calibri"/>
                <a:cs typeface="Calibri"/>
              </a:rPr>
              <a:t>PLUS</a:t>
            </a:r>
            <a:r>
              <a:rPr dirty="0" sz="1100" spc="85" b="1">
                <a:solidFill>
                  <a:srgbClr val="383838"/>
                </a:solidFill>
                <a:latin typeface="Calibri"/>
                <a:cs typeface="Calibri"/>
              </a:rPr>
              <a:t> </a:t>
            </a:r>
            <a:r>
              <a:rPr dirty="0" sz="1100" spc="-80" b="1">
                <a:solidFill>
                  <a:srgbClr val="363636"/>
                </a:solidFill>
                <a:latin typeface="Calibri"/>
                <a:cs typeface="Calibri"/>
              </a:rPr>
              <a:t>EVERVECENTE:</a:t>
            </a:r>
            <a:r>
              <a:rPr dirty="0" sz="1100" b="1">
                <a:solidFill>
                  <a:srgbClr val="363636"/>
                </a:solidFill>
                <a:latin typeface="Calibri"/>
                <a:cs typeface="Calibri"/>
              </a:rPr>
              <a:t>  </a:t>
            </a:r>
            <a:r>
              <a:rPr dirty="0" sz="1100" spc="-245">
                <a:solidFill>
                  <a:srgbClr val="4D4D4D"/>
                </a:solidFill>
                <a:latin typeface="Arial Black"/>
                <a:cs typeface="Arial Black"/>
              </a:rPr>
              <a:t>Hidrosan</a:t>
            </a:r>
            <a:r>
              <a:rPr dirty="0" sz="1100" spc="120">
                <a:solidFill>
                  <a:srgbClr val="4D4D4D"/>
                </a:solidFill>
                <a:latin typeface="Arial Black"/>
                <a:cs typeface="Arial Black"/>
              </a:rPr>
              <a:t> </a:t>
            </a:r>
            <a:r>
              <a:rPr dirty="0" sz="1100" spc="-250">
                <a:solidFill>
                  <a:srgbClr val="4F4F4F"/>
                </a:solidFill>
                <a:latin typeface="Arial Black"/>
                <a:cs typeface="Arial Black"/>
              </a:rPr>
              <a:t>Plus</a:t>
            </a:r>
            <a:r>
              <a:rPr dirty="0" sz="1100" spc="50">
                <a:solidFill>
                  <a:srgbClr val="4F4F4F"/>
                </a:solidFill>
                <a:latin typeface="Arial Black"/>
                <a:cs typeface="Arial Black"/>
              </a:rPr>
              <a:t> </a:t>
            </a:r>
            <a:r>
              <a:rPr dirty="0" sz="1100" spc="-250">
                <a:solidFill>
                  <a:srgbClr val="757575"/>
                </a:solidFill>
                <a:latin typeface="Arial Black"/>
                <a:cs typeface="Arial Black"/>
              </a:rPr>
              <a:t>sso</a:t>
            </a:r>
            <a:r>
              <a:rPr dirty="0" sz="1100" spc="20">
                <a:solidFill>
                  <a:srgbClr val="757575"/>
                </a:solidFill>
                <a:latin typeface="Arial Black"/>
                <a:cs typeface="Arial Black"/>
              </a:rPr>
              <a:t> </a:t>
            </a:r>
            <a:r>
              <a:rPr dirty="0" sz="1100" spc="-240">
                <a:solidFill>
                  <a:srgbClr val="545454"/>
                </a:solidFill>
                <a:latin typeface="Arial Black"/>
                <a:cs typeface="Arial Black"/>
              </a:rPr>
              <a:t>pastilhas</a:t>
            </a:r>
            <a:r>
              <a:rPr dirty="0" sz="1100" spc="85">
                <a:solidFill>
                  <a:srgbClr val="545454"/>
                </a:solidFill>
                <a:latin typeface="Arial Black"/>
                <a:cs typeface="Arial Black"/>
              </a:rPr>
              <a:t> </a:t>
            </a:r>
            <a:r>
              <a:rPr dirty="0" sz="1100" spc="-260">
                <a:solidFill>
                  <a:srgbClr val="545454"/>
                </a:solidFill>
                <a:latin typeface="Arial Black"/>
                <a:cs typeface="Arial Black"/>
              </a:rPr>
              <a:t>efervecentes</a:t>
            </a:r>
            <a:r>
              <a:rPr dirty="0" sz="1100" spc="140">
                <a:solidFill>
                  <a:srgbClr val="545454"/>
                </a:solidFill>
                <a:latin typeface="Arial Black"/>
                <a:cs typeface="Arial Black"/>
              </a:rPr>
              <a:t> </a:t>
            </a:r>
            <a:r>
              <a:rPr dirty="0" sz="1100" spc="-250">
                <a:solidFill>
                  <a:srgbClr val="4B4B4B"/>
                </a:solidFill>
                <a:latin typeface="Arial Black"/>
                <a:cs typeface="Arial Black"/>
              </a:rPr>
              <a:t>de</a:t>
            </a:r>
            <a:r>
              <a:rPr dirty="0" sz="1100" spc="-5">
                <a:solidFill>
                  <a:srgbClr val="4B4B4B"/>
                </a:solidFill>
                <a:latin typeface="Arial Black"/>
                <a:cs typeface="Arial Black"/>
              </a:rPr>
              <a:t> </a:t>
            </a:r>
            <a:r>
              <a:rPr dirty="0" sz="1100" spc="-225">
                <a:solidFill>
                  <a:srgbClr val="5D5D5D"/>
                </a:solidFill>
                <a:latin typeface="Arial Black"/>
                <a:cs typeface="Arial Black"/>
              </a:rPr>
              <a:t>Dicloroisocianurato</a:t>
            </a:r>
            <a:r>
              <a:rPr dirty="0" sz="1100" spc="75">
                <a:solidFill>
                  <a:srgbClr val="5D5D5D"/>
                </a:solidFill>
                <a:latin typeface="Arial Black"/>
                <a:cs typeface="Arial Black"/>
              </a:rPr>
              <a:t> </a:t>
            </a:r>
            <a:r>
              <a:rPr dirty="0" sz="1100" spc="-270">
                <a:solidFill>
                  <a:srgbClr val="626262"/>
                </a:solidFill>
                <a:latin typeface="Arial Black"/>
                <a:cs typeface="Arial Black"/>
              </a:rPr>
              <a:t>de</a:t>
            </a:r>
            <a:r>
              <a:rPr dirty="0" sz="1100" spc="45">
                <a:solidFill>
                  <a:srgbClr val="626262"/>
                </a:solidFill>
                <a:latin typeface="Arial Black"/>
                <a:cs typeface="Arial Black"/>
              </a:rPr>
              <a:t> </a:t>
            </a:r>
            <a:r>
              <a:rPr dirty="0" sz="1100" spc="-250">
                <a:solidFill>
                  <a:srgbClr val="606060"/>
                </a:solidFill>
                <a:latin typeface="Arial Black"/>
                <a:cs typeface="Arial Black"/>
              </a:rPr>
              <a:t>Sódio</a:t>
            </a:r>
            <a:r>
              <a:rPr dirty="0" sz="1100" spc="50">
                <a:solidFill>
                  <a:srgbClr val="606060"/>
                </a:solidFill>
                <a:latin typeface="Arial Black"/>
                <a:cs typeface="Arial Black"/>
              </a:rPr>
              <a:t> </a:t>
            </a:r>
            <a:r>
              <a:rPr dirty="0" sz="1100" spc="-220">
                <a:solidFill>
                  <a:srgbClr val="595959"/>
                </a:solidFill>
                <a:latin typeface="Arial Black"/>
                <a:cs typeface="Arial Black"/>
              </a:rPr>
              <a:t>utilizados</a:t>
            </a:r>
            <a:r>
              <a:rPr dirty="0" sz="1100" spc="95">
                <a:solidFill>
                  <a:srgbClr val="595959"/>
                </a:solidFill>
                <a:latin typeface="Arial Black"/>
                <a:cs typeface="Arial Black"/>
              </a:rPr>
              <a:t> </a:t>
            </a:r>
            <a:r>
              <a:rPr dirty="0" sz="1100" spc="-260">
                <a:solidFill>
                  <a:srgbClr val="595959"/>
                </a:solidFill>
                <a:latin typeface="Arial Black"/>
                <a:cs typeface="Arial Black"/>
              </a:rPr>
              <a:t>na</a:t>
            </a:r>
            <a:r>
              <a:rPr dirty="0" sz="1100" spc="-130">
                <a:solidFill>
                  <a:srgbClr val="595959"/>
                </a:solidFill>
                <a:latin typeface="Arial Black"/>
                <a:cs typeface="Arial Black"/>
              </a:rPr>
              <a:t> </a:t>
            </a:r>
            <a:r>
              <a:rPr dirty="0" sz="1100" spc="-265">
                <a:solidFill>
                  <a:srgbClr val="4D4D4D"/>
                </a:solidFill>
                <a:latin typeface="Arial Black"/>
                <a:cs typeface="Arial Black"/>
              </a:rPr>
              <a:t>prevenção</a:t>
            </a:r>
            <a:r>
              <a:rPr dirty="0" sz="1100" spc="100">
                <a:solidFill>
                  <a:srgbClr val="4D4D4D"/>
                </a:solidFill>
                <a:latin typeface="Arial Black"/>
                <a:cs typeface="Arial Black"/>
              </a:rPr>
              <a:t> </a:t>
            </a:r>
            <a:r>
              <a:rPr dirty="0" sz="1100" spc="-270">
                <a:solidFill>
                  <a:srgbClr val="777777"/>
                </a:solidFill>
                <a:latin typeface="Arial Black"/>
                <a:cs typeface="Arial Black"/>
              </a:rPr>
              <a:t>de</a:t>
            </a:r>
            <a:r>
              <a:rPr dirty="0" sz="1100" spc="-60">
                <a:solidFill>
                  <a:srgbClr val="777777"/>
                </a:solidFill>
                <a:latin typeface="Arial Black"/>
                <a:cs typeface="Arial Black"/>
              </a:rPr>
              <a:t> </a:t>
            </a:r>
            <a:r>
              <a:rPr dirty="0" sz="1100" spc="-275">
                <a:solidFill>
                  <a:srgbClr val="5D5D5D"/>
                </a:solidFill>
                <a:latin typeface="Arial Black"/>
                <a:cs typeface="Arial Black"/>
              </a:rPr>
              <a:t>doenças</a:t>
            </a:r>
            <a:r>
              <a:rPr dirty="0" sz="1100" spc="-15">
                <a:solidFill>
                  <a:srgbClr val="5D5D5D"/>
                </a:solidFill>
                <a:latin typeface="Arial Black"/>
                <a:cs typeface="Arial Black"/>
              </a:rPr>
              <a:t> </a:t>
            </a:r>
            <a:r>
              <a:rPr dirty="0" sz="1100" spc="-254">
                <a:solidFill>
                  <a:srgbClr val="5B5B5B"/>
                </a:solidFill>
                <a:latin typeface="Arial Black"/>
                <a:cs typeface="Arial Black"/>
              </a:rPr>
              <a:t>graves</a:t>
            </a:r>
            <a:r>
              <a:rPr dirty="0" sz="1100" spc="-20">
                <a:solidFill>
                  <a:srgbClr val="5B5B5B"/>
                </a:solidFill>
                <a:latin typeface="Arial Black"/>
                <a:cs typeface="Arial Black"/>
              </a:rPr>
              <a:t> </a:t>
            </a:r>
            <a:r>
              <a:rPr dirty="0" sz="1100" spc="-240">
                <a:solidFill>
                  <a:srgbClr val="5E5E5E"/>
                </a:solidFill>
                <a:latin typeface="Arial Black"/>
                <a:cs typeface="Arial Black"/>
              </a:rPr>
              <a:t>transmitidas</a:t>
            </a:r>
            <a:r>
              <a:rPr dirty="0" sz="1100" spc="80">
                <a:solidFill>
                  <a:srgbClr val="5E5E5E"/>
                </a:solidFill>
                <a:latin typeface="Arial Black"/>
                <a:cs typeface="Arial Black"/>
              </a:rPr>
              <a:t> </a:t>
            </a:r>
            <a:r>
              <a:rPr dirty="0" sz="1100" spc="-220">
                <a:solidFill>
                  <a:srgbClr val="565656"/>
                </a:solidFill>
                <a:latin typeface="Arial Black"/>
                <a:cs typeface="Arial Black"/>
              </a:rPr>
              <a:t>pela.</a:t>
            </a:r>
            <a:r>
              <a:rPr dirty="0" sz="1100" spc="-60">
                <a:solidFill>
                  <a:srgbClr val="565656"/>
                </a:solidFill>
                <a:latin typeface="Arial Black"/>
                <a:cs typeface="Arial Black"/>
              </a:rPr>
              <a:t> </a:t>
            </a:r>
            <a:r>
              <a:rPr dirty="0" sz="1100" spc="-270">
                <a:solidFill>
                  <a:srgbClr val="575757"/>
                </a:solidFill>
                <a:latin typeface="Arial Black"/>
                <a:cs typeface="Arial Black"/>
              </a:rPr>
              <a:t>água</a:t>
            </a:r>
            <a:r>
              <a:rPr dirty="0" sz="1100" spc="-40">
                <a:solidFill>
                  <a:srgbClr val="575757"/>
                </a:solidFill>
                <a:latin typeface="Arial Black"/>
                <a:cs typeface="Arial Black"/>
              </a:rPr>
              <a:t> </a:t>
            </a:r>
            <a:r>
              <a:rPr dirty="0" sz="1100" spc="-285">
                <a:solidFill>
                  <a:srgbClr val="727272"/>
                </a:solidFill>
                <a:latin typeface="Arial Black"/>
                <a:cs typeface="Arial Black"/>
              </a:rPr>
              <a:t>e</a:t>
            </a:r>
            <a:r>
              <a:rPr dirty="0" sz="1100" spc="-70">
                <a:solidFill>
                  <a:srgbClr val="727272"/>
                </a:solidFill>
                <a:latin typeface="Arial Black"/>
                <a:cs typeface="Arial Black"/>
              </a:rPr>
              <a:t> </a:t>
            </a:r>
            <a:r>
              <a:rPr dirty="0" sz="1100" spc="-240">
                <a:solidFill>
                  <a:srgbClr val="505050"/>
                </a:solidFill>
                <a:latin typeface="Arial Black"/>
                <a:cs typeface="Arial Black"/>
              </a:rPr>
              <a:t>pelos</a:t>
            </a:r>
            <a:r>
              <a:rPr dirty="0" sz="1100" spc="-30">
                <a:solidFill>
                  <a:srgbClr val="505050"/>
                </a:solidFill>
                <a:latin typeface="Arial Black"/>
                <a:cs typeface="Arial Black"/>
              </a:rPr>
              <a:t> </a:t>
            </a:r>
            <a:r>
              <a:rPr dirty="0" sz="1100" spc="-245">
                <a:solidFill>
                  <a:srgbClr val="464646"/>
                </a:solidFill>
                <a:latin typeface="Arial Black"/>
                <a:cs typeface="Arial Black"/>
              </a:rPr>
              <a:t>alimentos</a:t>
            </a:r>
            <a:r>
              <a:rPr dirty="0" sz="1100" spc="-5">
                <a:solidFill>
                  <a:srgbClr val="464646"/>
                </a:solidFill>
                <a:latin typeface="Arial Black"/>
                <a:cs typeface="Arial Black"/>
              </a:rPr>
              <a:t> </a:t>
            </a:r>
            <a:r>
              <a:rPr dirty="0" sz="1100" spc="-250">
                <a:solidFill>
                  <a:srgbClr val="5B5B5B"/>
                </a:solidFill>
                <a:latin typeface="Arial Black"/>
                <a:cs typeface="Arial Black"/>
              </a:rPr>
              <a:t>contaminados.</a:t>
            </a:r>
            <a:r>
              <a:rPr dirty="0" sz="1100" spc="95">
                <a:solidFill>
                  <a:srgbClr val="5B5B5B"/>
                </a:solidFill>
                <a:latin typeface="Arial Black"/>
                <a:cs typeface="Arial Black"/>
              </a:rPr>
              <a:t> </a:t>
            </a:r>
            <a:r>
              <a:rPr dirty="0" sz="1100" spc="-295">
                <a:solidFill>
                  <a:srgbClr val="626262"/>
                </a:solidFill>
                <a:latin typeface="Arial Black"/>
                <a:cs typeface="Arial Black"/>
              </a:rPr>
              <a:t>Esta</a:t>
            </a:r>
            <a:r>
              <a:rPr dirty="0" sz="1100" spc="20">
                <a:solidFill>
                  <a:srgbClr val="626262"/>
                </a:solidFill>
                <a:latin typeface="Arial Black"/>
                <a:cs typeface="Arial Black"/>
              </a:rPr>
              <a:t> </a:t>
            </a:r>
            <a:r>
              <a:rPr dirty="0" sz="1100" spc="-270">
                <a:solidFill>
                  <a:srgbClr val="626262"/>
                </a:solidFill>
                <a:latin typeface="Arial Black"/>
                <a:cs typeface="Arial Black"/>
              </a:rPr>
              <a:t>contaminação</a:t>
            </a:r>
            <a:r>
              <a:rPr dirty="0" sz="1100" spc="114">
                <a:solidFill>
                  <a:srgbClr val="626262"/>
                </a:solidFill>
                <a:latin typeface="Arial Black"/>
                <a:cs typeface="Arial Black"/>
              </a:rPr>
              <a:t> </a:t>
            </a:r>
            <a:r>
              <a:rPr dirty="0" sz="1100" spc="-295">
                <a:solidFill>
                  <a:srgbClr val="757575"/>
                </a:solidFill>
                <a:latin typeface="Arial Black"/>
                <a:cs typeface="Arial Black"/>
              </a:rPr>
              <a:t>se</a:t>
            </a:r>
            <a:r>
              <a:rPr dirty="0" sz="1100" spc="-70">
                <a:solidFill>
                  <a:srgbClr val="757575"/>
                </a:solidFill>
                <a:latin typeface="Arial Black"/>
                <a:cs typeface="Arial Black"/>
              </a:rPr>
              <a:t> </a:t>
            </a:r>
            <a:r>
              <a:rPr dirty="0" sz="1100" spc="-270">
                <a:solidFill>
                  <a:srgbClr val="707070"/>
                </a:solidFill>
                <a:latin typeface="Arial Black"/>
                <a:cs typeface="Arial Black"/>
              </a:rPr>
              <a:t>dá</a:t>
            </a:r>
            <a:r>
              <a:rPr dirty="0" sz="1100" spc="-65">
                <a:solidFill>
                  <a:srgbClr val="707070"/>
                </a:solidFill>
                <a:latin typeface="Arial Black"/>
                <a:cs typeface="Arial Black"/>
              </a:rPr>
              <a:t> </a:t>
            </a:r>
            <a:r>
              <a:rPr dirty="0" sz="1100" spc="-254">
                <a:solidFill>
                  <a:srgbClr val="4B4B4B"/>
                </a:solidFill>
                <a:latin typeface="Arial Black"/>
                <a:cs typeface="Arial Black"/>
              </a:rPr>
              <a:t>através</a:t>
            </a:r>
            <a:r>
              <a:rPr dirty="0" sz="1100" spc="25">
                <a:solidFill>
                  <a:srgbClr val="4B4B4B"/>
                </a:solidFill>
                <a:latin typeface="Arial Black"/>
                <a:cs typeface="Arial Black"/>
              </a:rPr>
              <a:t> </a:t>
            </a:r>
            <a:r>
              <a:rPr dirty="0" sz="1100" spc="-275">
                <a:solidFill>
                  <a:srgbClr val="676767"/>
                </a:solidFill>
                <a:latin typeface="Arial Black"/>
                <a:cs typeface="Arial Black"/>
              </a:rPr>
              <a:t>de</a:t>
            </a:r>
            <a:r>
              <a:rPr dirty="0" sz="1100" spc="-140">
                <a:solidFill>
                  <a:srgbClr val="676767"/>
                </a:solidFill>
                <a:latin typeface="Arial Black"/>
                <a:cs typeface="Arial Black"/>
              </a:rPr>
              <a:t> </a:t>
            </a:r>
            <a:r>
              <a:rPr dirty="0" sz="1100" spc="-240">
                <a:solidFill>
                  <a:srgbClr val="525252"/>
                </a:solidFill>
                <a:latin typeface="Arial Black"/>
                <a:cs typeface="Arial Black"/>
              </a:rPr>
              <a:t>bactérias,</a:t>
            </a:r>
            <a:r>
              <a:rPr dirty="0" sz="1100" spc="15">
                <a:solidFill>
                  <a:srgbClr val="525252"/>
                </a:solidFill>
                <a:latin typeface="Arial Black"/>
                <a:cs typeface="Arial Black"/>
              </a:rPr>
              <a:t> </a:t>
            </a:r>
            <a:r>
              <a:rPr dirty="0" sz="1100" spc="-204">
                <a:solidFill>
                  <a:srgbClr val="565656"/>
                </a:solidFill>
                <a:latin typeface="Arial Black"/>
                <a:cs typeface="Arial Black"/>
              </a:rPr>
              <a:t>vírus,</a:t>
            </a:r>
            <a:r>
              <a:rPr dirty="0" sz="1100" spc="-30">
                <a:solidFill>
                  <a:srgbClr val="565656"/>
                </a:solidFill>
                <a:latin typeface="Arial Black"/>
                <a:cs typeface="Arial Black"/>
              </a:rPr>
              <a:t> </a:t>
            </a:r>
            <a:r>
              <a:rPr dirty="0" sz="1100" spc="-220">
                <a:solidFill>
                  <a:srgbClr val="4D4D4D"/>
                </a:solidFill>
                <a:latin typeface="Arial Black"/>
                <a:cs typeface="Arial Black"/>
              </a:rPr>
              <a:t>protozoârios,</a:t>
            </a:r>
            <a:r>
              <a:rPr dirty="0" sz="1100" spc="145">
                <a:solidFill>
                  <a:srgbClr val="4D4D4D"/>
                </a:solidFill>
                <a:latin typeface="Arial Black"/>
                <a:cs typeface="Arial Black"/>
              </a:rPr>
              <a:t> </a:t>
            </a:r>
            <a:r>
              <a:rPr dirty="0" sz="1100" spc="-250">
                <a:solidFill>
                  <a:srgbClr val="676767"/>
                </a:solidFill>
                <a:latin typeface="Arial Black"/>
                <a:cs typeface="Arial Black"/>
              </a:rPr>
              <a:t>fungos</a:t>
            </a:r>
            <a:r>
              <a:rPr dirty="0" sz="1100" spc="5">
                <a:solidFill>
                  <a:srgbClr val="676767"/>
                </a:solidFill>
                <a:latin typeface="Arial Black"/>
                <a:cs typeface="Arial Black"/>
              </a:rPr>
              <a:t> </a:t>
            </a:r>
            <a:r>
              <a:rPr dirty="0" sz="1100" spc="-320">
                <a:solidFill>
                  <a:srgbClr val="666666"/>
                </a:solidFill>
                <a:latin typeface="Arial Black"/>
                <a:cs typeface="Arial Black"/>
              </a:rPr>
              <a:t>e</a:t>
            </a:r>
            <a:r>
              <a:rPr dirty="0" sz="1100" spc="-35">
                <a:solidFill>
                  <a:srgbClr val="666666"/>
                </a:solidFill>
                <a:latin typeface="Arial Black"/>
                <a:cs typeface="Arial Black"/>
              </a:rPr>
              <a:t> </a:t>
            </a:r>
            <a:r>
              <a:rPr dirty="0" sz="1100" spc="-250">
                <a:solidFill>
                  <a:srgbClr val="525252"/>
                </a:solidFill>
                <a:latin typeface="Arial Black"/>
                <a:cs typeface="Arial Black"/>
              </a:rPr>
              <a:t>vermes.</a:t>
            </a:r>
            <a:r>
              <a:rPr dirty="0" sz="1100" spc="-20">
                <a:solidFill>
                  <a:srgbClr val="525252"/>
                </a:solidFill>
                <a:latin typeface="Arial Black"/>
                <a:cs typeface="Arial Black"/>
              </a:rPr>
              <a:t> </a:t>
            </a:r>
            <a:r>
              <a:rPr dirty="0" sz="1100" spc="-245">
                <a:solidFill>
                  <a:srgbClr val="545454"/>
                </a:solidFill>
                <a:latin typeface="Arial Black"/>
                <a:cs typeface="Arial Black"/>
              </a:rPr>
              <a:t>Hidrosan</a:t>
            </a:r>
            <a:r>
              <a:rPr dirty="0" sz="1100" spc="15">
                <a:solidFill>
                  <a:srgbClr val="545454"/>
                </a:solidFill>
                <a:latin typeface="Arial Black"/>
                <a:cs typeface="Arial Black"/>
              </a:rPr>
              <a:t> </a:t>
            </a:r>
            <a:r>
              <a:rPr dirty="0" sz="1100" spc="-245">
                <a:solidFill>
                  <a:srgbClr val="606060"/>
                </a:solidFill>
                <a:latin typeface="Arial Black"/>
                <a:cs typeface="Arial Black"/>
              </a:rPr>
              <a:t>Plus</a:t>
            </a:r>
            <a:r>
              <a:rPr dirty="0" sz="1100" spc="-55">
                <a:solidFill>
                  <a:srgbClr val="606060"/>
                </a:solidFill>
                <a:latin typeface="Arial Black"/>
                <a:cs typeface="Arial Black"/>
              </a:rPr>
              <a:t> </a:t>
            </a:r>
            <a:r>
              <a:rPr dirty="0" sz="1100" spc="-235">
                <a:solidFill>
                  <a:srgbClr val="4B4B4B"/>
                </a:solidFill>
                <a:latin typeface="Arial Black"/>
                <a:cs typeface="Arial Black"/>
              </a:rPr>
              <a:t>proporciona</a:t>
            </a:r>
            <a:r>
              <a:rPr dirty="0" sz="1100" spc="90">
                <a:solidFill>
                  <a:srgbClr val="4B4B4B"/>
                </a:solidFill>
                <a:latin typeface="Arial Black"/>
                <a:cs typeface="Arial Black"/>
              </a:rPr>
              <a:t> </a:t>
            </a:r>
            <a:r>
              <a:rPr dirty="0" sz="1100" spc="-250">
                <a:solidFill>
                  <a:srgbClr val="606060"/>
                </a:solidFill>
                <a:latin typeface="Arial Black"/>
                <a:cs typeface="Arial Black"/>
              </a:rPr>
              <a:t>dosagem</a:t>
            </a:r>
            <a:r>
              <a:rPr dirty="0" sz="1100" spc="-10">
                <a:solidFill>
                  <a:srgbClr val="606060"/>
                </a:solidFill>
                <a:latin typeface="Arial Black"/>
                <a:cs typeface="Arial Black"/>
              </a:rPr>
              <a:t> </a:t>
            </a:r>
            <a:r>
              <a:rPr dirty="0" sz="1100" spc="-260">
                <a:solidFill>
                  <a:srgbClr val="5D5D5D"/>
                </a:solidFill>
                <a:latin typeface="Arial Black"/>
                <a:cs typeface="Arial Black"/>
              </a:rPr>
              <a:t>precisas</a:t>
            </a:r>
            <a:r>
              <a:rPr dirty="0" sz="1100" spc="45">
                <a:solidFill>
                  <a:srgbClr val="5D5D5D"/>
                </a:solidFill>
                <a:latin typeface="Arial Black"/>
                <a:cs typeface="Arial Black"/>
              </a:rPr>
              <a:t> </a:t>
            </a:r>
            <a:r>
              <a:rPr dirty="0" sz="1100" spc="-270">
                <a:solidFill>
                  <a:srgbClr val="6E6E6E"/>
                </a:solidFill>
                <a:latin typeface="Arial Black"/>
                <a:cs typeface="Arial Black"/>
              </a:rPr>
              <a:t>de</a:t>
            </a:r>
            <a:r>
              <a:rPr dirty="0" sz="1100" spc="-25">
                <a:solidFill>
                  <a:srgbClr val="6E6E6E"/>
                </a:solidFill>
                <a:latin typeface="Arial Black"/>
                <a:cs typeface="Arial Black"/>
              </a:rPr>
              <a:t> </a:t>
            </a:r>
            <a:r>
              <a:rPr dirty="0" sz="1100" spc="-220">
                <a:solidFill>
                  <a:srgbClr val="606060"/>
                </a:solidFill>
                <a:latin typeface="Arial Black"/>
                <a:cs typeface="Arial Black"/>
              </a:rPr>
              <a:t>cloro,</a:t>
            </a:r>
            <a:r>
              <a:rPr dirty="0" sz="1100" spc="5">
                <a:solidFill>
                  <a:srgbClr val="606060"/>
                </a:solidFill>
                <a:latin typeface="Arial Black"/>
                <a:cs typeface="Arial Black"/>
              </a:rPr>
              <a:t> </a:t>
            </a:r>
            <a:r>
              <a:rPr dirty="0" sz="1100" spc="-305">
                <a:solidFill>
                  <a:srgbClr val="646464"/>
                </a:solidFill>
                <a:latin typeface="Arial Black"/>
                <a:cs typeface="Arial Black"/>
              </a:rPr>
              <a:t>sem</a:t>
            </a:r>
            <a:r>
              <a:rPr dirty="0" sz="1100" spc="-30">
                <a:solidFill>
                  <a:srgbClr val="646464"/>
                </a:solidFill>
                <a:latin typeface="Arial Black"/>
                <a:cs typeface="Arial Black"/>
              </a:rPr>
              <a:t> </a:t>
            </a:r>
            <a:r>
              <a:rPr dirty="0" sz="1100" spc="-245">
                <a:solidFill>
                  <a:srgbClr val="4F4F4F"/>
                </a:solidFill>
                <a:latin typeface="Arial Black"/>
                <a:cs typeface="Arial Black"/>
              </a:rPr>
              <a:t>delxar</a:t>
            </a:r>
            <a:r>
              <a:rPr dirty="0" sz="1100" spc="-10">
                <a:solidFill>
                  <a:srgbClr val="4F4F4F"/>
                </a:solidFill>
                <a:latin typeface="Arial Black"/>
                <a:cs typeface="Arial Black"/>
              </a:rPr>
              <a:t> </a:t>
            </a:r>
            <a:r>
              <a:rPr dirty="0" sz="1100" spc="-240">
                <a:solidFill>
                  <a:srgbClr val="595959"/>
                </a:solidFill>
                <a:latin typeface="Arial Black"/>
                <a:cs typeface="Arial Black"/>
              </a:rPr>
              <a:t>resfduos</a:t>
            </a:r>
            <a:r>
              <a:rPr dirty="0" sz="1100" spc="-140">
                <a:solidFill>
                  <a:srgbClr val="595959"/>
                </a:solidFill>
                <a:latin typeface="Arial Black"/>
                <a:cs typeface="Arial Black"/>
              </a:rPr>
              <a:t> </a:t>
            </a:r>
            <a:r>
              <a:rPr dirty="0" sz="1100" spc="-254">
                <a:solidFill>
                  <a:srgbClr val="6B6B6B"/>
                </a:solidFill>
                <a:latin typeface="Arial Black"/>
                <a:cs typeface="Arial Black"/>
              </a:rPr>
              <a:t>na</a:t>
            </a:r>
            <a:r>
              <a:rPr dirty="0" sz="1100" spc="-100">
                <a:solidFill>
                  <a:srgbClr val="6B6B6B"/>
                </a:solidFill>
                <a:latin typeface="Arial Black"/>
                <a:cs typeface="Arial Black"/>
              </a:rPr>
              <a:t> </a:t>
            </a:r>
            <a:r>
              <a:rPr dirty="0" sz="1100" spc="-270">
                <a:solidFill>
                  <a:srgbClr val="4F4F4F"/>
                </a:solidFill>
                <a:latin typeface="Arial Black"/>
                <a:cs typeface="Arial Black"/>
              </a:rPr>
              <a:t>água</a:t>
            </a:r>
            <a:r>
              <a:rPr dirty="0" sz="1100" spc="-45">
                <a:solidFill>
                  <a:srgbClr val="4F4F4F"/>
                </a:solidFill>
                <a:latin typeface="Arial Black"/>
                <a:cs typeface="Arial Black"/>
              </a:rPr>
              <a:t> </a:t>
            </a:r>
            <a:r>
              <a:rPr dirty="0" sz="1100" spc="-240">
                <a:solidFill>
                  <a:srgbClr val="6E6E6E"/>
                </a:solidFill>
                <a:latin typeface="Arial Black"/>
                <a:cs typeface="Arial Black"/>
              </a:rPr>
              <a:t>ou</a:t>
            </a:r>
            <a:r>
              <a:rPr dirty="0" sz="1100" spc="-110">
                <a:solidFill>
                  <a:srgbClr val="6E6E6E"/>
                </a:solidFill>
                <a:latin typeface="Arial Black"/>
                <a:cs typeface="Arial Black"/>
              </a:rPr>
              <a:t> </a:t>
            </a:r>
            <a:r>
              <a:rPr dirty="0" sz="1100" spc="-250">
                <a:solidFill>
                  <a:srgbClr val="525252"/>
                </a:solidFill>
                <a:latin typeface="Arial Black"/>
                <a:cs typeface="Arial Black"/>
              </a:rPr>
              <a:t>nos</a:t>
            </a:r>
            <a:r>
              <a:rPr dirty="0" sz="1100" spc="-80">
                <a:solidFill>
                  <a:srgbClr val="525252"/>
                </a:solidFill>
                <a:latin typeface="Arial Black"/>
                <a:cs typeface="Arial Black"/>
              </a:rPr>
              <a:t> </a:t>
            </a:r>
            <a:r>
              <a:rPr dirty="0" sz="1100" spc="-229">
                <a:solidFill>
                  <a:srgbClr val="5B5B5B"/>
                </a:solidFill>
                <a:latin typeface="Arial Black"/>
                <a:cs typeface="Arial Black"/>
              </a:rPr>
              <a:t>alimentos.</a:t>
            </a:r>
            <a:r>
              <a:rPr dirty="0" sz="1100" spc="40">
                <a:solidFill>
                  <a:srgbClr val="5B5B5B"/>
                </a:solidFill>
                <a:latin typeface="Arial Black"/>
                <a:cs typeface="Arial Black"/>
              </a:rPr>
              <a:t> </a:t>
            </a:r>
            <a:r>
              <a:rPr dirty="0" sz="1100" spc="-235">
                <a:solidFill>
                  <a:srgbClr val="595959"/>
                </a:solidFill>
                <a:latin typeface="Arial Black"/>
                <a:cs typeface="Arial Black"/>
              </a:rPr>
              <a:t>:Hidrosan</a:t>
            </a:r>
            <a:r>
              <a:rPr dirty="0" sz="1100" spc="30">
                <a:solidFill>
                  <a:srgbClr val="595959"/>
                </a:solidFill>
                <a:latin typeface="Arial Black"/>
                <a:cs typeface="Arial Black"/>
              </a:rPr>
              <a:t> </a:t>
            </a:r>
            <a:r>
              <a:rPr dirty="0" sz="1100" spc="-250">
                <a:solidFill>
                  <a:srgbClr val="6B6B6B"/>
                </a:solidFill>
                <a:latin typeface="Arial Black"/>
                <a:cs typeface="Arial Black"/>
              </a:rPr>
              <a:t>Plus</a:t>
            </a:r>
            <a:r>
              <a:rPr dirty="0" sz="1100" spc="-35">
                <a:solidFill>
                  <a:srgbClr val="6B6B6B"/>
                </a:solidFill>
                <a:latin typeface="Arial Black"/>
                <a:cs typeface="Arial Black"/>
              </a:rPr>
              <a:t> </a:t>
            </a:r>
            <a:r>
              <a:rPr dirty="0" sz="1100" spc="-235">
                <a:solidFill>
                  <a:srgbClr val="595959"/>
                </a:solidFill>
                <a:latin typeface="Arial Black"/>
                <a:cs typeface="Arial Black"/>
              </a:rPr>
              <a:t>elimina</a:t>
            </a:r>
            <a:r>
              <a:rPr dirty="0" sz="1100" spc="-15">
                <a:solidFill>
                  <a:srgbClr val="595959"/>
                </a:solidFill>
                <a:latin typeface="Arial Black"/>
                <a:cs typeface="Arial Black"/>
              </a:rPr>
              <a:t> </a:t>
            </a:r>
            <a:r>
              <a:rPr dirty="0" sz="1100" spc="-250">
                <a:solidFill>
                  <a:srgbClr val="565656"/>
                </a:solidFill>
                <a:latin typeface="Arial Black"/>
                <a:cs typeface="Arial Black"/>
              </a:rPr>
              <a:t>os</a:t>
            </a:r>
            <a:r>
              <a:rPr dirty="0" sz="1100" spc="-135">
                <a:solidFill>
                  <a:srgbClr val="565656"/>
                </a:solidFill>
                <a:latin typeface="Arial Black"/>
                <a:cs typeface="Arial Black"/>
              </a:rPr>
              <a:t> </a:t>
            </a:r>
            <a:r>
              <a:rPr dirty="0" sz="1100" spc="-245">
                <a:solidFill>
                  <a:srgbClr val="5D5D5D"/>
                </a:solidFill>
                <a:latin typeface="Arial Black"/>
                <a:cs typeface="Arial Black"/>
              </a:rPr>
              <a:t>parasitas</a:t>
            </a:r>
            <a:r>
              <a:rPr dirty="0" sz="1100" spc="10">
                <a:solidFill>
                  <a:srgbClr val="5D5D5D"/>
                </a:solidFill>
                <a:latin typeface="Arial Black"/>
                <a:cs typeface="Arial Black"/>
              </a:rPr>
              <a:t> </a:t>
            </a:r>
            <a:r>
              <a:rPr dirty="0" sz="1100" spc="-265">
                <a:solidFill>
                  <a:srgbClr val="595959"/>
                </a:solidFill>
                <a:latin typeface="Arial Black"/>
                <a:cs typeface="Arial Black"/>
              </a:rPr>
              <a:t>causadores</a:t>
            </a:r>
            <a:r>
              <a:rPr dirty="0" sz="1100">
                <a:solidFill>
                  <a:srgbClr val="595959"/>
                </a:solidFill>
                <a:latin typeface="Arial Black"/>
                <a:cs typeface="Arial Black"/>
              </a:rPr>
              <a:t> </a:t>
            </a:r>
            <a:r>
              <a:rPr dirty="0" sz="1100" spc="-250">
                <a:solidFill>
                  <a:srgbClr val="606060"/>
                </a:solidFill>
                <a:latin typeface="Arial Black"/>
                <a:cs typeface="Arial Black"/>
              </a:rPr>
              <a:t>de</a:t>
            </a:r>
            <a:r>
              <a:rPr dirty="0" sz="1100" spc="-105">
                <a:solidFill>
                  <a:srgbClr val="606060"/>
                </a:solidFill>
                <a:latin typeface="Arial Black"/>
                <a:cs typeface="Arial Black"/>
              </a:rPr>
              <a:t> </a:t>
            </a:r>
            <a:r>
              <a:rPr dirty="0" sz="1100" spc="-275">
                <a:solidFill>
                  <a:srgbClr val="646464"/>
                </a:solidFill>
                <a:latin typeface="Arial Black"/>
                <a:cs typeface="Arial Black"/>
              </a:rPr>
              <a:t>doenças</a:t>
            </a:r>
            <a:r>
              <a:rPr dirty="0" sz="1100" spc="25">
                <a:solidFill>
                  <a:srgbClr val="646464"/>
                </a:solidFill>
                <a:latin typeface="Arial Black"/>
                <a:cs typeface="Arial Black"/>
              </a:rPr>
              <a:t> </a:t>
            </a:r>
            <a:r>
              <a:rPr dirty="0" sz="1100" spc="-270">
                <a:solidFill>
                  <a:srgbClr val="646464"/>
                </a:solidFill>
                <a:latin typeface="Arial Black"/>
                <a:cs typeface="Arial Black"/>
              </a:rPr>
              <a:t>de</a:t>
            </a:r>
            <a:r>
              <a:rPr dirty="0" sz="1100" spc="-70">
                <a:solidFill>
                  <a:srgbClr val="646464"/>
                </a:solidFill>
                <a:latin typeface="Arial Black"/>
                <a:cs typeface="Arial Black"/>
              </a:rPr>
              <a:t> </a:t>
            </a:r>
            <a:r>
              <a:rPr dirty="0" sz="1100" spc="-245">
                <a:solidFill>
                  <a:srgbClr val="696969"/>
                </a:solidFill>
                <a:latin typeface="Arial Black"/>
                <a:cs typeface="Arial Black"/>
              </a:rPr>
              <a:t>forma</a:t>
            </a:r>
            <a:r>
              <a:rPr dirty="0" sz="1100" spc="-20">
                <a:solidFill>
                  <a:srgbClr val="696969"/>
                </a:solidFill>
                <a:latin typeface="Arial Black"/>
                <a:cs typeface="Arial Black"/>
              </a:rPr>
              <a:t> </a:t>
            </a:r>
            <a:r>
              <a:rPr dirty="0" sz="1100" spc="-245">
                <a:solidFill>
                  <a:srgbClr val="626262"/>
                </a:solidFill>
                <a:latin typeface="Arial Black"/>
                <a:cs typeface="Arial Black"/>
              </a:rPr>
              <a:t>segura,</a:t>
            </a:r>
            <a:r>
              <a:rPr dirty="0" sz="1100" spc="-25">
                <a:solidFill>
                  <a:srgbClr val="626262"/>
                </a:solidFill>
                <a:latin typeface="Arial Black"/>
                <a:cs typeface="Arial Black"/>
              </a:rPr>
              <a:t> </a:t>
            </a:r>
            <a:r>
              <a:rPr dirty="0" sz="1100" spc="-260">
                <a:solidFill>
                  <a:srgbClr val="5D5D5D"/>
                </a:solidFill>
                <a:latin typeface="Arial Black"/>
                <a:cs typeface="Arial Black"/>
              </a:rPr>
              <a:t>econômica,</a:t>
            </a:r>
            <a:r>
              <a:rPr dirty="0" sz="1100">
                <a:solidFill>
                  <a:srgbClr val="5D5D5D"/>
                </a:solidFill>
                <a:latin typeface="Arial Black"/>
                <a:cs typeface="Arial Black"/>
              </a:rPr>
              <a:t> </a:t>
            </a:r>
            <a:r>
              <a:rPr dirty="0" sz="1100" spc="-229">
                <a:solidFill>
                  <a:srgbClr val="5D5D5D"/>
                </a:solidFill>
                <a:latin typeface="Arial Black"/>
                <a:cs typeface="Arial Black"/>
              </a:rPr>
              <a:t>rápida</a:t>
            </a:r>
            <a:r>
              <a:rPr dirty="0" sz="1100" spc="-30">
                <a:solidFill>
                  <a:srgbClr val="5D5D5D"/>
                </a:solidFill>
                <a:latin typeface="Arial Black"/>
                <a:cs typeface="Arial Black"/>
              </a:rPr>
              <a:t> </a:t>
            </a:r>
            <a:r>
              <a:rPr dirty="0" sz="1100" spc="-285">
                <a:solidFill>
                  <a:srgbClr val="7B7B7B"/>
                </a:solidFill>
                <a:latin typeface="Arial Black"/>
                <a:cs typeface="Arial Black"/>
              </a:rPr>
              <a:t>e</a:t>
            </a:r>
            <a:r>
              <a:rPr dirty="0" sz="1100" spc="-140">
                <a:solidFill>
                  <a:srgbClr val="7B7B7B"/>
                </a:solidFill>
                <a:latin typeface="Arial Black"/>
                <a:cs typeface="Arial Black"/>
              </a:rPr>
              <a:t> </a:t>
            </a:r>
            <a:r>
              <a:rPr dirty="0" sz="1100" spc="-225">
                <a:solidFill>
                  <a:srgbClr val="545454"/>
                </a:solidFill>
                <a:latin typeface="Arial Black"/>
                <a:cs typeface="Arial Black"/>
              </a:rPr>
              <a:t>eficaz.</a:t>
            </a:r>
            <a:r>
              <a:rPr dirty="0" sz="1100" spc="215">
                <a:solidFill>
                  <a:srgbClr val="545454"/>
                </a:solidFill>
                <a:latin typeface="Arial Black"/>
                <a:cs typeface="Arial Black"/>
              </a:rPr>
              <a:t> </a:t>
            </a:r>
            <a:r>
              <a:rPr dirty="0" sz="1100" spc="-245">
                <a:solidFill>
                  <a:srgbClr val="4B4B4B"/>
                </a:solidFill>
                <a:latin typeface="Arial Black"/>
                <a:cs typeface="Arial Black"/>
              </a:rPr>
              <a:t>Hidrosan</a:t>
            </a:r>
            <a:r>
              <a:rPr dirty="0" sz="1100" spc="260">
                <a:solidFill>
                  <a:srgbClr val="4B4B4B"/>
                </a:solidFill>
                <a:latin typeface="Arial Black"/>
                <a:cs typeface="Arial Black"/>
              </a:rPr>
              <a:t> </a:t>
            </a:r>
            <a:r>
              <a:rPr dirty="0" sz="1100" spc="-250">
                <a:solidFill>
                  <a:srgbClr val="4F4F4F"/>
                </a:solidFill>
                <a:latin typeface="Arial Black"/>
                <a:cs typeface="Arial Black"/>
              </a:rPr>
              <a:t>Plus</a:t>
            </a:r>
            <a:r>
              <a:rPr dirty="0" sz="1100" spc="180">
                <a:solidFill>
                  <a:srgbClr val="4F4F4F"/>
                </a:solidFill>
                <a:latin typeface="Arial Black"/>
                <a:cs typeface="Arial Black"/>
              </a:rPr>
              <a:t> </a:t>
            </a:r>
            <a:r>
              <a:rPr dirty="0" sz="1100" spc="-215">
                <a:solidFill>
                  <a:srgbClr val="5D5D5D"/>
                </a:solidFill>
                <a:latin typeface="Arial Black"/>
                <a:cs typeface="Arial Black"/>
              </a:rPr>
              <a:t>por</a:t>
            </a:r>
            <a:r>
              <a:rPr dirty="0" sz="1100" spc="225">
                <a:solidFill>
                  <a:srgbClr val="5D5D5D"/>
                </a:solidFill>
                <a:latin typeface="Arial Black"/>
                <a:cs typeface="Arial Black"/>
              </a:rPr>
              <a:t> </a:t>
            </a:r>
            <a:r>
              <a:rPr dirty="0" sz="1100" spc="-260">
                <a:solidFill>
                  <a:srgbClr val="646464"/>
                </a:solidFill>
                <a:latin typeface="Arial Black"/>
                <a:cs typeface="Arial Black"/>
              </a:rPr>
              <a:t>ser</a:t>
            </a:r>
            <a:r>
              <a:rPr dirty="0" sz="1100" spc="225">
                <a:solidFill>
                  <a:srgbClr val="646464"/>
                </a:solidFill>
                <a:latin typeface="Arial Black"/>
                <a:cs typeface="Arial Black"/>
              </a:rPr>
              <a:t> </a:t>
            </a:r>
            <a:r>
              <a:rPr dirty="0" sz="1100" spc="-260">
                <a:solidFill>
                  <a:srgbClr val="5D5D5D"/>
                </a:solidFill>
                <a:latin typeface="Arial Black"/>
                <a:cs typeface="Arial Black"/>
              </a:rPr>
              <a:t>efervescente</a:t>
            </a:r>
            <a:r>
              <a:rPr dirty="0" sz="1100" spc="280">
                <a:solidFill>
                  <a:srgbClr val="5D5D5D"/>
                </a:solidFill>
                <a:latin typeface="Arial Black"/>
                <a:cs typeface="Arial Black"/>
              </a:rPr>
              <a:t> </a:t>
            </a:r>
            <a:r>
              <a:rPr dirty="0" sz="1100" spc="-225">
                <a:solidFill>
                  <a:srgbClr val="565656"/>
                </a:solidFill>
                <a:latin typeface="Arial Black"/>
                <a:cs typeface="Arial Black"/>
              </a:rPr>
              <a:t>dlssolve-</a:t>
            </a:r>
            <a:r>
              <a:rPr dirty="0" sz="1100" spc="-265">
                <a:solidFill>
                  <a:srgbClr val="565656"/>
                </a:solidFill>
                <a:latin typeface="Arial Black"/>
                <a:cs typeface="Arial Black"/>
              </a:rPr>
              <a:t>se</a:t>
            </a:r>
            <a:r>
              <a:rPr dirty="0" sz="1100" spc="200">
                <a:solidFill>
                  <a:srgbClr val="565656"/>
                </a:solidFill>
                <a:latin typeface="Arial Black"/>
                <a:cs typeface="Arial Black"/>
              </a:rPr>
              <a:t> </a:t>
            </a:r>
            <a:r>
              <a:rPr dirty="0" sz="1100" spc="-245">
                <a:solidFill>
                  <a:srgbClr val="494949"/>
                </a:solidFill>
                <a:latin typeface="Arial Black"/>
                <a:cs typeface="Arial Black"/>
              </a:rPr>
              <a:t>totalmente</a:t>
            </a:r>
            <a:r>
              <a:rPr dirty="0" sz="1100" spc="310">
                <a:solidFill>
                  <a:srgbClr val="494949"/>
                </a:solidFill>
                <a:latin typeface="Arial Black"/>
                <a:cs typeface="Arial Black"/>
              </a:rPr>
              <a:t> </a:t>
            </a:r>
            <a:r>
              <a:rPr dirty="0" sz="1100" spc="-310">
                <a:solidFill>
                  <a:srgbClr val="777777"/>
                </a:solidFill>
                <a:latin typeface="Arial Black"/>
                <a:cs typeface="Arial Black"/>
              </a:rPr>
              <a:t>sem</a:t>
            </a:r>
            <a:r>
              <a:rPr dirty="0" sz="1100" spc="204">
                <a:solidFill>
                  <a:srgbClr val="777777"/>
                </a:solidFill>
                <a:latin typeface="Arial Black"/>
                <a:cs typeface="Arial Black"/>
              </a:rPr>
              <a:t> </a:t>
            </a:r>
            <a:r>
              <a:rPr dirty="0" sz="1100" spc="-245">
                <a:solidFill>
                  <a:srgbClr val="4F4F4F"/>
                </a:solidFill>
                <a:latin typeface="Arial Black"/>
                <a:cs typeface="Arial Black"/>
              </a:rPr>
              <a:t>deixar</a:t>
            </a:r>
            <a:r>
              <a:rPr dirty="0" sz="1100" spc="235">
                <a:solidFill>
                  <a:srgbClr val="4F4F4F"/>
                </a:solidFill>
                <a:latin typeface="Arial Black"/>
                <a:cs typeface="Arial Black"/>
              </a:rPr>
              <a:t> </a:t>
            </a:r>
            <a:r>
              <a:rPr dirty="0" sz="1100" spc="-225">
                <a:solidFill>
                  <a:srgbClr val="606060"/>
                </a:solidFill>
                <a:latin typeface="Arial Black"/>
                <a:cs typeface="Arial Black"/>
              </a:rPr>
              <a:t>resíduos,</a:t>
            </a:r>
            <a:r>
              <a:rPr dirty="0" sz="1100" spc="229">
                <a:solidFill>
                  <a:srgbClr val="606060"/>
                </a:solidFill>
                <a:latin typeface="Arial Black"/>
                <a:cs typeface="Arial Black"/>
              </a:rPr>
              <a:t> </a:t>
            </a:r>
            <a:r>
              <a:rPr dirty="0" sz="1100" spc="-265">
                <a:solidFill>
                  <a:srgbClr val="666666"/>
                </a:solidFill>
                <a:latin typeface="Arial Black"/>
                <a:cs typeface="Arial Black"/>
              </a:rPr>
              <a:t>homo8ene</a:t>
            </a:r>
            <a:r>
              <a:rPr dirty="0" sz="1100" spc="204">
                <a:solidFill>
                  <a:srgbClr val="666666"/>
                </a:solidFill>
                <a:latin typeface="Arial Black"/>
                <a:cs typeface="Arial Black"/>
              </a:rPr>
              <a:t> </a:t>
            </a:r>
            <a:r>
              <a:rPr dirty="0" sz="1100" spc="-235">
                <a:solidFill>
                  <a:srgbClr val="595959"/>
                </a:solidFill>
                <a:latin typeface="Arial Black"/>
                <a:cs typeface="Arial Black"/>
              </a:rPr>
              <a:t>izando</a:t>
            </a:r>
            <a:r>
              <a:rPr dirty="0" sz="1100" spc="250">
                <a:solidFill>
                  <a:srgbClr val="595959"/>
                </a:solidFill>
                <a:latin typeface="Arial Black"/>
                <a:cs typeface="Arial Black"/>
              </a:rPr>
              <a:t> </a:t>
            </a:r>
            <a:r>
              <a:rPr dirty="0" sz="1100" spc="-275">
                <a:solidFill>
                  <a:srgbClr val="595959"/>
                </a:solidFill>
                <a:latin typeface="Arial Black"/>
                <a:cs typeface="Arial Black"/>
              </a:rPr>
              <a:t>a</a:t>
            </a:r>
            <a:r>
              <a:rPr dirty="0" sz="1100" spc="145">
                <a:solidFill>
                  <a:srgbClr val="595959"/>
                </a:solidFill>
                <a:latin typeface="Arial Black"/>
                <a:cs typeface="Arial Black"/>
              </a:rPr>
              <a:t> </a:t>
            </a:r>
            <a:r>
              <a:rPr dirty="0" sz="1100" spc="-240">
                <a:solidFill>
                  <a:srgbClr val="525252"/>
                </a:solidFill>
                <a:latin typeface="Arial Black"/>
                <a:cs typeface="Arial Black"/>
              </a:rPr>
              <a:t>solução.</a:t>
            </a:r>
            <a:r>
              <a:rPr dirty="0" sz="1100" spc="-135">
                <a:solidFill>
                  <a:srgbClr val="525252"/>
                </a:solidFill>
                <a:latin typeface="Arial Black"/>
                <a:cs typeface="Arial Black"/>
              </a:rPr>
              <a:t> </a:t>
            </a:r>
            <a:r>
              <a:rPr dirty="0" sz="1100" spc="-235">
                <a:solidFill>
                  <a:srgbClr val="626262"/>
                </a:solidFill>
                <a:latin typeface="Arial Black"/>
                <a:cs typeface="Arial Black"/>
              </a:rPr>
              <a:t>Sin6nimos:</a:t>
            </a:r>
            <a:r>
              <a:rPr dirty="0" sz="1100" spc="190">
                <a:solidFill>
                  <a:srgbClr val="626262"/>
                </a:solidFill>
                <a:latin typeface="Arial Black"/>
                <a:cs typeface="Arial Black"/>
              </a:rPr>
              <a:t> </a:t>
            </a:r>
            <a:r>
              <a:rPr dirty="0" sz="1100" spc="-225">
                <a:solidFill>
                  <a:srgbClr val="505050"/>
                </a:solidFill>
                <a:latin typeface="Arial Black"/>
                <a:cs typeface="Arial Black"/>
              </a:rPr>
              <a:t>Dicloroisocianurato</a:t>
            </a:r>
            <a:r>
              <a:rPr dirty="0" sz="1100" spc="180">
                <a:solidFill>
                  <a:srgbClr val="505050"/>
                </a:solidFill>
                <a:latin typeface="Arial Black"/>
                <a:cs typeface="Arial Black"/>
              </a:rPr>
              <a:t> </a:t>
            </a:r>
            <a:r>
              <a:rPr dirty="0" sz="1100" spc="-250">
                <a:solidFill>
                  <a:srgbClr val="626262"/>
                </a:solidFill>
                <a:latin typeface="Arial Black"/>
                <a:cs typeface="Arial Black"/>
              </a:rPr>
              <a:t>de</a:t>
            </a:r>
            <a:r>
              <a:rPr dirty="0" sz="1100" spc="120">
                <a:solidFill>
                  <a:srgbClr val="626262"/>
                </a:solidFill>
                <a:latin typeface="Arial Black"/>
                <a:cs typeface="Arial Black"/>
              </a:rPr>
              <a:t> </a:t>
            </a:r>
            <a:r>
              <a:rPr dirty="0" sz="1100" spc="-220">
                <a:solidFill>
                  <a:srgbClr val="5D5D5D"/>
                </a:solidFill>
                <a:latin typeface="Arial Black"/>
                <a:cs typeface="Arial Black"/>
              </a:rPr>
              <a:t>sôdio;</a:t>
            </a:r>
            <a:r>
              <a:rPr dirty="0" sz="1100" spc="175">
                <a:solidFill>
                  <a:srgbClr val="5D5D5D"/>
                </a:solidFill>
                <a:latin typeface="Arial Black"/>
                <a:cs typeface="Arial Black"/>
              </a:rPr>
              <a:t> </a:t>
            </a:r>
            <a:r>
              <a:rPr dirty="0" sz="1100" spc="-200">
                <a:solidFill>
                  <a:srgbClr val="565656"/>
                </a:solidFill>
                <a:latin typeface="Arial Black"/>
                <a:cs typeface="Arial Black"/>
              </a:rPr>
              <a:t>Dicloro-</a:t>
            </a:r>
            <a:r>
              <a:rPr dirty="0" sz="1100" spc="-180">
                <a:solidFill>
                  <a:srgbClr val="565656"/>
                </a:solidFill>
                <a:latin typeface="Arial Black"/>
                <a:cs typeface="Arial Black"/>
              </a:rPr>
              <a:t>s-</a:t>
            </a:r>
            <a:r>
              <a:rPr dirty="0" sz="1100" spc="-195">
                <a:solidFill>
                  <a:srgbClr val="565656"/>
                </a:solidFill>
                <a:latin typeface="Arial Black"/>
                <a:cs typeface="Arial Black"/>
              </a:rPr>
              <a:t>triazinatriona</a:t>
            </a:r>
            <a:r>
              <a:rPr dirty="0" sz="1100" spc="130">
                <a:solidFill>
                  <a:srgbClr val="565656"/>
                </a:solidFill>
                <a:latin typeface="Arial Black"/>
                <a:cs typeface="Arial Black"/>
              </a:rPr>
              <a:t> </a:t>
            </a:r>
            <a:r>
              <a:rPr dirty="0" sz="1100" spc="-270">
                <a:solidFill>
                  <a:srgbClr val="4D4D4D"/>
                </a:solidFill>
                <a:latin typeface="Arial Black"/>
                <a:cs typeface="Arial Black"/>
              </a:rPr>
              <a:t>de</a:t>
            </a:r>
            <a:r>
              <a:rPr dirty="0" sz="1100" spc="165">
                <a:solidFill>
                  <a:srgbClr val="4D4D4D"/>
                </a:solidFill>
                <a:latin typeface="Arial Black"/>
                <a:cs typeface="Arial Black"/>
              </a:rPr>
              <a:t> </a:t>
            </a:r>
            <a:r>
              <a:rPr dirty="0" sz="1100" spc="-220">
                <a:solidFill>
                  <a:srgbClr val="595959"/>
                </a:solidFill>
                <a:latin typeface="Arial Black"/>
                <a:cs typeface="Arial Black"/>
              </a:rPr>
              <a:t>sódio;</a:t>
            </a:r>
            <a:r>
              <a:rPr dirty="0" sz="1100" spc="180">
                <a:solidFill>
                  <a:srgbClr val="595959"/>
                </a:solidFill>
                <a:latin typeface="Arial Black"/>
                <a:cs typeface="Arial Black"/>
              </a:rPr>
              <a:t> </a:t>
            </a:r>
            <a:r>
              <a:rPr dirty="0" sz="1100" spc="-270">
                <a:solidFill>
                  <a:srgbClr val="565656"/>
                </a:solidFill>
                <a:latin typeface="Arial Black"/>
                <a:cs typeface="Arial Black"/>
              </a:rPr>
              <a:t>Composto</a:t>
            </a:r>
            <a:r>
              <a:rPr dirty="0" sz="1100" spc="245">
                <a:solidFill>
                  <a:srgbClr val="565656"/>
                </a:solidFill>
                <a:latin typeface="Arial Black"/>
                <a:cs typeface="Arial Black"/>
              </a:rPr>
              <a:t> </a:t>
            </a:r>
            <a:r>
              <a:rPr dirty="0" sz="1100" spc="-225">
                <a:solidFill>
                  <a:srgbClr val="5D5D5D"/>
                </a:solidFill>
                <a:latin typeface="Arial Black"/>
                <a:cs typeface="Arial Black"/>
              </a:rPr>
              <a:t>Clorato</a:t>
            </a:r>
            <a:r>
              <a:rPr dirty="0" sz="1100" spc="204">
                <a:solidFill>
                  <a:srgbClr val="5D5D5D"/>
                </a:solidFill>
                <a:latin typeface="Arial Black"/>
                <a:cs typeface="Arial Black"/>
              </a:rPr>
              <a:t> </a:t>
            </a:r>
            <a:r>
              <a:rPr dirty="0" sz="1100" spc="-220">
                <a:solidFill>
                  <a:srgbClr val="595959"/>
                </a:solidFill>
                <a:latin typeface="Arial Black"/>
                <a:cs typeface="Arial Black"/>
              </a:rPr>
              <a:t>Anidro</a:t>
            </a:r>
            <a:r>
              <a:rPr dirty="0" sz="1100" spc="175">
                <a:solidFill>
                  <a:srgbClr val="595959"/>
                </a:solidFill>
                <a:latin typeface="Arial Black"/>
                <a:cs typeface="Arial Black"/>
              </a:rPr>
              <a:t> </a:t>
            </a:r>
            <a:r>
              <a:rPr dirty="0" sz="1100" spc="-229">
                <a:solidFill>
                  <a:srgbClr val="565656"/>
                </a:solidFill>
                <a:latin typeface="Arial Black"/>
                <a:cs typeface="Arial Black"/>
              </a:rPr>
              <a:t>lngrediente</a:t>
            </a:r>
            <a:r>
              <a:rPr dirty="0" sz="1100" spc="254">
                <a:solidFill>
                  <a:srgbClr val="565656"/>
                </a:solidFill>
                <a:latin typeface="Arial Black"/>
                <a:cs typeface="Arial Black"/>
              </a:rPr>
              <a:t> </a:t>
            </a:r>
            <a:r>
              <a:rPr dirty="0" sz="1100" spc="-210">
                <a:solidFill>
                  <a:srgbClr val="595959"/>
                </a:solidFill>
                <a:latin typeface="Arial Black"/>
                <a:cs typeface="Arial Black"/>
              </a:rPr>
              <a:t>ativo:</a:t>
            </a:r>
            <a:r>
              <a:rPr dirty="0" sz="1100" spc="-135">
                <a:solidFill>
                  <a:srgbClr val="595959"/>
                </a:solidFill>
                <a:latin typeface="Arial Black"/>
                <a:cs typeface="Arial Black"/>
              </a:rPr>
              <a:t> </a:t>
            </a:r>
            <a:r>
              <a:rPr dirty="0" sz="1100" spc="-225">
                <a:solidFill>
                  <a:srgbClr val="575757"/>
                </a:solidFill>
                <a:latin typeface="Arial Black"/>
                <a:cs typeface="Arial Black"/>
              </a:rPr>
              <a:t>Dicloroisocianurato</a:t>
            </a:r>
            <a:r>
              <a:rPr dirty="0" sz="1100" spc="-105">
                <a:solidFill>
                  <a:srgbClr val="575757"/>
                </a:solidFill>
                <a:latin typeface="Arial Black"/>
                <a:cs typeface="Arial Black"/>
              </a:rPr>
              <a:t> </a:t>
            </a:r>
            <a:r>
              <a:rPr dirty="0" sz="1100" spc="-250">
                <a:solidFill>
                  <a:srgbClr val="505050"/>
                </a:solidFill>
                <a:latin typeface="Arial Black"/>
                <a:cs typeface="Arial Black"/>
              </a:rPr>
              <a:t>de</a:t>
            </a:r>
            <a:r>
              <a:rPr dirty="0" sz="1100" spc="-130">
                <a:solidFill>
                  <a:srgbClr val="505050"/>
                </a:solidFill>
                <a:latin typeface="Arial Black"/>
                <a:cs typeface="Arial Black"/>
              </a:rPr>
              <a:t> </a:t>
            </a:r>
            <a:r>
              <a:rPr dirty="0" sz="1100" spc="-235">
                <a:solidFill>
                  <a:srgbClr val="595959"/>
                </a:solidFill>
                <a:latin typeface="Arial Black"/>
                <a:cs typeface="Arial Black"/>
              </a:rPr>
              <a:t>sódio</a:t>
            </a:r>
            <a:r>
              <a:rPr dirty="0" sz="1100" spc="-125">
                <a:solidFill>
                  <a:srgbClr val="595959"/>
                </a:solidFill>
                <a:latin typeface="Arial Black"/>
                <a:cs typeface="Arial Black"/>
              </a:rPr>
              <a:t> </a:t>
            </a:r>
            <a:r>
              <a:rPr dirty="0" sz="1100" spc="-229">
                <a:solidFill>
                  <a:srgbClr val="606060"/>
                </a:solidFill>
                <a:latin typeface="Arial Black"/>
                <a:cs typeface="Arial Black"/>
              </a:rPr>
              <a:t>(Hidrosan</a:t>
            </a:r>
            <a:r>
              <a:rPr dirty="0" sz="1100" spc="-40">
                <a:solidFill>
                  <a:srgbClr val="606060"/>
                </a:solidFill>
                <a:latin typeface="Arial Black"/>
                <a:cs typeface="Arial Black"/>
              </a:rPr>
              <a:t> </a:t>
            </a:r>
            <a:r>
              <a:rPr dirty="0" sz="1100" spc="-245">
                <a:solidFill>
                  <a:srgbClr val="6B6B6B"/>
                </a:solidFill>
                <a:latin typeface="Arial Black"/>
                <a:cs typeface="Arial Black"/>
              </a:rPr>
              <a:t>Plus</a:t>
            </a:r>
            <a:r>
              <a:rPr dirty="0" sz="1100" spc="-90">
                <a:solidFill>
                  <a:srgbClr val="6B6B6B"/>
                </a:solidFill>
                <a:latin typeface="Arial Black"/>
                <a:cs typeface="Arial Black"/>
              </a:rPr>
              <a:t> </a:t>
            </a:r>
            <a:r>
              <a:rPr dirty="0" sz="1100" spc="-260">
                <a:solidFill>
                  <a:srgbClr val="676767"/>
                </a:solidFill>
                <a:latin typeface="Arial Black"/>
                <a:cs typeface="Arial Black"/>
              </a:rPr>
              <a:t>tem</a:t>
            </a:r>
            <a:r>
              <a:rPr dirty="0" sz="1100" spc="-150">
                <a:solidFill>
                  <a:srgbClr val="676767"/>
                </a:solidFill>
                <a:latin typeface="Arial Black"/>
                <a:cs typeface="Arial Black"/>
              </a:rPr>
              <a:t> </a:t>
            </a:r>
            <a:r>
              <a:rPr dirty="0" sz="1100" spc="-225">
                <a:solidFill>
                  <a:srgbClr val="525252"/>
                </a:solidFill>
                <a:latin typeface="Arial Black"/>
                <a:cs typeface="Arial Black"/>
              </a:rPr>
              <a:t>princípio</a:t>
            </a:r>
            <a:r>
              <a:rPr dirty="0" sz="1100" spc="10">
                <a:solidFill>
                  <a:srgbClr val="525252"/>
                </a:solidFill>
                <a:latin typeface="Arial Black"/>
                <a:cs typeface="Arial Black"/>
              </a:rPr>
              <a:t> </a:t>
            </a:r>
            <a:r>
              <a:rPr dirty="0" sz="1100" spc="-240">
                <a:solidFill>
                  <a:srgbClr val="595959"/>
                </a:solidFill>
                <a:latin typeface="Arial Black"/>
                <a:cs typeface="Arial Black"/>
              </a:rPr>
              <a:t>ativo</a:t>
            </a:r>
            <a:r>
              <a:rPr dirty="0" sz="1100" spc="-60">
                <a:solidFill>
                  <a:srgbClr val="595959"/>
                </a:solidFill>
                <a:latin typeface="Arial Black"/>
                <a:cs typeface="Arial Black"/>
              </a:rPr>
              <a:t> </a:t>
            </a:r>
            <a:r>
              <a:rPr dirty="0" sz="1100" spc="-285">
                <a:solidFill>
                  <a:srgbClr val="696969"/>
                </a:solidFill>
                <a:latin typeface="Arial Black"/>
                <a:cs typeface="Arial Black"/>
              </a:rPr>
              <a:t>e</a:t>
            </a:r>
            <a:r>
              <a:rPr dirty="0" sz="1100" spc="-114">
                <a:solidFill>
                  <a:srgbClr val="696969"/>
                </a:solidFill>
                <a:latin typeface="Arial Black"/>
                <a:cs typeface="Arial Black"/>
              </a:rPr>
              <a:t> </a:t>
            </a:r>
            <a:r>
              <a:rPr dirty="0" sz="1100" spc="-250">
                <a:solidFill>
                  <a:srgbClr val="626262"/>
                </a:solidFill>
                <a:latin typeface="Arial Black"/>
                <a:cs typeface="Arial Black"/>
              </a:rPr>
              <a:t>formulação</a:t>
            </a:r>
            <a:r>
              <a:rPr dirty="0" sz="1100" spc="20">
                <a:solidFill>
                  <a:srgbClr val="626262"/>
                </a:solidFill>
                <a:latin typeface="Arial Black"/>
                <a:cs typeface="Arial Black"/>
              </a:rPr>
              <a:t> </a:t>
            </a:r>
            <a:r>
              <a:rPr dirty="0" sz="1100" spc="-250">
                <a:solidFill>
                  <a:srgbClr val="4B4B4B"/>
                </a:solidFill>
                <a:latin typeface="Arial Black"/>
                <a:cs typeface="Arial Black"/>
              </a:rPr>
              <a:t>aprovadas</a:t>
            </a:r>
            <a:r>
              <a:rPr dirty="0" sz="1100" spc="-80">
                <a:solidFill>
                  <a:srgbClr val="4B4B4B"/>
                </a:solidFill>
                <a:latin typeface="Arial Black"/>
                <a:cs typeface="Arial Black"/>
              </a:rPr>
              <a:t> </a:t>
            </a:r>
            <a:r>
              <a:rPr dirty="0" sz="1100" spc="-225">
                <a:solidFill>
                  <a:srgbClr val="666666"/>
                </a:solidFill>
                <a:latin typeface="Arial Black"/>
                <a:cs typeface="Arial Black"/>
              </a:rPr>
              <a:t>pelo</a:t>
            </a:r>
            <a:r>
              <a:rPr dirty="0" sz="1100" spc="-120">
                <a:solidFill>
                  <a:srgbClr val="666666"/>
                </a:solidFill>
                <a:latin typeface="Arial Black"/>
                <a:cs typeface="Arial Black"/>
              </a:rPr>
              <a:t> </a:t>
            </a:r>
            <a:r>
              <a:rPr dirty="0" sz="1100" spc="-335">
                <a:solidFill>
                  <a:srgbClr val="646464"/>
                </a:solidFill>
                <a:latin typeface="Arial Black"/>
                <a:cs typeface="Arial Black"/>
              </a:rPr>
              <a:t>MS</a:t>
            </a:r>
            <a:r>
              <a:rPr dirty="0" sz="1100" spc="-80">
                <a:solidFill>
                  <a:srgbClr val="646464"/>
                </a:solidFill>
                <a:latin typeface="Arial Black"/>
                <a:cs typeface="Arial Black"/>
              </a:rPr>
              <a:t> </a:t>
            </a:r>
            <a:r>
              <a:rPr dirty="0" sz="1100" spc="-285">
                <a:solidFill>
                  <a:srgbClr val="6E6E6E"/>
                </a:solidFill>
                <a:latin typeface="Arial Black"/>
                <a:cs typeface="Arial Black"/>
              </a:rPr>
              <a:t>e</a:t>
            </a:r>
            <a:r>
              <a:rPr dirty="0" sz="1100" spc="-114">
                <a:solidFill>
                  <a:srgbClr val="6E6E6E"/>
                </a:solidFill>
                <a:latin typeface="Arial Black"/>
                <a:cs typeface="Arial Black"/>
              </a:rPr>
              <a:t> </a:t>
            </a:r>
            <a:r>
              <a:rPr dirty="0" sz="1100" spc="-254">
                <a:solidFill>
                  <a:srgbClr val="4F4F4F"/>
                </a:solidFill>
                <a:latin typeface="Arial Black"/>
                <a:cs typeface="Arial Black"/>
              </a:rPr>
              <a:t>Pelo</a:t>
            </a:r>
            <a:r>
              <a:rPr dirty="0" sz="1100" spc="-80">
                <a:solidFill>
                  <a:srgbClr val="4F4F4F"/>
                </a:solidFill>
                <a:latin typeface="Arial Black"/>
                <a:cs typeface="Arial Black"/>
              </a:rPr>
              <a:t> </a:t>
            </a:r>
            <a:r>
              <a:rPr dirty="0" sz="1100" spc="-340">
                <a:solidFill>
                  <a:srgbClr val="696969"/>
                </a:solidFill>
                <a:latin typeface="Arial Black"/>
                <a:cs typeface="Arial Black"/>
              </a:rPr>
              <a:t>EPA</a:t>
            </a:r>
            <a:r>
              <a:rPr dirty="0" sz="1100" spc="-55">
                <a:solidFill>
                  <a:srgbClr val="696969"/>
                </a:solidFill>
                <a:latin typeface="Arial Black"/>
                <a:cs typeface="Arial Black"/>
              </a:rPr>
              <a:t> </a:t>
            </a:r>
            <a:r>
              <a:rPr dirty="0" sz="1100" spc="-265">
                <a:solidFill>
                  <a:srgbClr val="595959"/>
                </a:solidFill>
                <a:latin typeface="Arial Black"/>
                <a:cs typeface="Arial Black"/>
              </a:rPr>
              <a:t>nos</a:t>
            </a:r>
            <a:r>
              <a:rPr dirty="0" sz="1100" spc="-80">
                <a:solidFill>
                  <a:srgbClr val="595959"/>
                </a:solidFill>
                <a:latin typeface="Arial Black"/>
                <a:cs typeface="Arial Black"/>
              </a:rPr>
              <a:t> </a:t>
            </a:r>
            <a:r>
              <a:rPr dirty="0" sz="1100" spc="-295">
                <a:solidFill>
                  <a:srgbClr val="565656"/>
                </a:solidFill>
                <a:latin typeface="Arial Black"/>
                <a:cs typeface="Arial Black"/>
              </a:rPr>
              <a:t>EUA)</a:t>
            </a:r>
            <a:endParaRPr sz="1100">
              <a:latin typeface="Arial Black"/>
              <a:cs typeface="Arial Black"/>
            </a:endParaRPr>
          </a:p>
          <a:p>
            <a:pPr algn="just" marL="15875">
              <a:lnSpc>
                <a:spcPts val="1085"/>
              </a:lnSpc>
            </a:pPr>
            <a:r>
              <a:rPr dirty="0" sz="1100" spc="-210">
                <a:solidFill>
                  <a:srgbClr val="3F3F3F"/>
                </a:solidFill>
                <a:latin typeface="Arial Black"/>
                <a:cs typeface="Arial Black"/>
              </a:rPr>
              <a:t>Famflla</a:t>
            </a:r>
            <a:r>
              <a:rPr dirty="0" sz="1100" spc="-45">
                <a:solidFill>
                  <a:srgbClr val="3F3F3F"/>
                </a:solidFill>
                <a:latin typeface="Arial Black"/>
                <a:cs typeface="Arial Black"/>
              </a:rPr>
              <a:t> </a:t>
            </a:r>
            <a:r>
              <a:rPr dirty="0" sz="1100" spc="-35" b="1">
                <a:solidFill>
                  <a:srgbClr val="3D3D3D"/>
                </a:solidFill>
                <a:latin typeface="Calibri"/>
                <a:cs typeface="Calibri"/>
              </a:rPr>
              <a:t>química:</a:t>
            </a:r>
            <a:r>
              <a:rPr dirty="0" sz="1100" b="1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1100" spc="-175">
                <a:solidFill>
                  <a:srgbClr val="525252"/>
                </a:solidFill>
                <a:latin typeface="Arial Black"/>
                <a:cs typeface="Arial Black"/>
              </a:rPr>
              <a:t>Cloroisoclanuratos</a:t>
            </a:r>
            <a:endParaRPr sz="1100">
              <a:latin typeface="Arial Black"/>
              <a:cs typeface="Arial Black"/>
            </a:endParaRPr>
          </a:p>
          <a:p>
            <a:pPr algn="just" marL="15875">
              <a:lnSpc>
                <a:spcPts val="1220"/>
              </a:lnSpc>
            </a:pPr>
            <a:r>
              <a:rPr dirty="0" sz="1100" spc="-45" b="1">
                <a:solidFill>
                  <a:srgbClr val="3D3D3D"/>
                </a:solidFill>
                <a:latin typeface="Calibri"/>
                <a:cs typeface="Calibri"/>
              </a:rPr>
              <a:t>Aplicação:</a:t>
            </a:r>
            <a:r>
              <a:rPr dirty="0" sz="1100" spc="50" b="1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1100" spc="-265">
                <a:solidFill>
                  <a:srgbClr val="5D5D5D"/>
                </a:solidFill>
                <a:latin typeface="Arial Black"/>
                <a:cs typeface="Arial Black"/>
              </a:rPr>
              <a:t>Empregado</a:t>
            </a:r>
            <a:r>
              <a:rPr dirty="0" sz="1100" spc="-10">
                <a:solidFill>
                  <a:srgbClr val="5D5D5D"/>
                </a:solidFill>
                <a:latin typeface="Arial Black"/>
                <a:cs typeface="Arial Black"/>
              </a:rPr>
              <a:t> </a:t>
            </a:r>
            <a:r>
              <a:rPr dirty="0" sz="1100" spc="-270">
                <a:solidFill>
                  <a:srgbClr val="646464"/>
                </a:solidFill>
                <a:latin typeface="Arial Black"/>
                <a:cs typeface="Arial Black"/>
              </a:rPr>
              <a:t>da</a:t>
            </a:r>
            <a:r>
              <a:rPr dirty="0" sz="1100" spc="-35">
                <a:solidFill>
                  <a:srgbClr val="646464"/>
                </a:solidFill>
                <a:latin typeface="Arial Black"/>
                <a:cs typeface="Arial Black"/>
              </a:rPr>
              <a:t> </a:t>
            </a:r>
            <a:r>
              <a:rPr dirty="0" sz="1100" spc="-254">
                <a:solidFill>
                  <a:srgbClr val="646464"/>
                </a:solidFill>
                <a:latin typeface="Arial Black"/>
                <a:cs typeface="Arial Black"/>
              </a:rPr>
              <a:t>formulação</a:t>
            </a:r>
            <a:r>
              <a:rPr dirty="0" sz="1100" spc="60">
                <a:solidFill>
                  <a:srgbClr val="646464"/>
                </a:solidFill>
                <a:latin typeface="Arial Black"/>
                <a:cs typeface="Arial Black"/>
              </a:rPr>
              <a:t> </a:t>
            </a:r>
            <a:r>
              <a:rPr dirty="0" sz="1100" spc="-254">
                <a:solidFill>
                  <a:srgbClr val="757575"/>
                </a:solidFill>
                <a:latin typeface="Arial Black"/>
                <a:cs typeface="Arial Black"/>
              </a:rPr>
              <a:t>de</a:t>
            </a:r>
            <a:r>
              <a:rPr dirty="0" sz="1100" spc="-114">
                <a:solidFill>
                  <a:srgbClr val="757575"/>
                </a:solidFill>
                <a:latin typeface="Arial Black"/>
                <a:cs typeface="Arial Black"/>
              </a:rPr>
              <a:t> </a:t>
            </a:r>
            <a:r>
              <a:rPr dirty="0" sz="1100" spc="-225">
                <a:solidFill>
                  <a:srgbClr val="5D5D5D"/>
                </a:solidFill>
                <a:latin typeface="Arial Black"/>
                <a:cs typeface="Arial Black"/>
              </a:rPr>
              <a:t>desinfetantes,</a:t>
            </a:r>
            <a:r>
              <a:rPr dirty="0" sz="1100" spc="-150">
                <a:solidFill>
                  <a:srgbClr val="5D5D5D"/>
                </a:solidFill>
                <a:latin typeface="Arial Black"/>
                <a:cs typeface="Arial Black"/>
              </a:rPr>
              <a:t> </a:t>
            </a:r>
            <a:r>
              <a:rPr dirty="0" sz="1100" spc="-240">
                <a:solidFill>
                  <a:srgbClr val="4D4D4D"/>
                </a:solidFill>
                <a:latin typeface="Arial Black"/>
                <a:cs typeface="Arial Black"/>
              </a:rPr>
              <a:t>sanitizantes,</a:t>
            </a:r>
            <a:r>
              <a:rPr dirty="0" sz="1100" spc="65">
                <a:solidFill>
                  <a:srgbClr val="4D4D4D"/>
                </a:solidFill>
                <a:latin typeface="Arial Black"/>
                <a:cs typeface="Arial Black"/>
              </a:rPr>
              <a:t> </a:t>
            </a:r>
            <a:r>
              <a:rPr dirty="0" sz="1100" spc="-229">
                <a:solidFill>
                  <a:srgbClr val="5D5D5D"/>
                </a:solidFill>
                <a:latin typeface="Arial Black"/>
                <a:cs typeface="Arial Black"/>
              </a:rPr>
              <a:t>fungicidas,</a:t>
            </a:r>
            <a:r>
              <a:rPr dirty="0" sz="1100" spc="20">
                <a:solidFill>
                  <a:srgbClr val="5D5D5D"/>
                </a:solidFill>
                <a:latin typeface="Arial Black"/>
                <a:cs typeface="Arial Black"/>
              </a:rPr>
              <a:t> </a:t>
            </a:r>
            <a:r>
              <a:rPr dirty="0" sz="1100" spc="-240">
                <a:solidFill>
                  <a:srgbClr val="525252"/>
                </a:solidFill>
                <a:latin typeface="Arial Black"/>
                <a:cs typeface="Arial Black"/>
              </a:rPr>
              <a:t>lavanderias</a:t>
            </a:r>
            <a:r>
              <a:rPr dirty="0" sz="1100" spc="45">
                <a:solidFill>
                  <a:srgbClr val="525252"/>
                </a:solidFill>
                <a:latin typeface="Arial Black"/>
                <a:cs typeface="Arial Black"/>
              </a:rPr>
              <a:t> </a:t>
            </a:r>
            <a:r>
              <a:rPr dirty="0" sz="1100" spc="-285">
                <a:solidFill>
                  <a:srgbClr val="5D5D5D"/>
                </a:solidFill>
                <a:latin typeface="Arial Black"/>
                <a:cs typeface="Arial Black"/>
              </a:rPr>
              <a:t>e</a:t>
            </a:r>
            <a:r>
              <a:rPr dirty="0" sz="1100" spc="-110">
                <a:solidFill>
                  <a:srgbClr val="5D5D5D"/>
                </a:solidFill>
                <a:latin typeface="Arial Black"/>
                <a:cs typeface="Arial Black"/>
              </a:rPr>
              <a:t> </a:t>
            </a:r>
            <a:r>
              <a:rPr dirty="0" sz="1100" spc="-254">
                <a:solidFill>
                  <a:srgbClr val="575757"/>
                </a:solidFill>
                <a:latin typeface="Arial Black"/>
                <a:cs typeface="Arial Black"/>
              </a:rPr>
              <a:t>sanitização</a:t>
            </a:r>
            <a:r>
              <a:rPr dirty="0" sz="1100" spc="70">
                <a:solidFill>
                  <a:srgbClr val="575757"/>
                </a:solidFill>
                <a:latin typeface="Arial Black"/>
                <a:cs typeface="Arial Black"/>
              </a:rPr>
              <a:t> </a:t>
            </a:r>
            <a:r>
              <a:rPr dirty="0" sz="1100" spc="-270">
                <a:solidFill>
                  <a:srgbClr val="676767"/>
                </a:solidFill>
                <a:latin typeface="Arial Black"/>
                <a:cs typeface="Arial Black"/>
              </a:rPr>
              <a:t>de</a:t>
            </a:r>
            <a:r>
              <a:rPr dirty="0" sz="1100" spc="-70">
                <a:solidFill>
                  <a:srgbClr val="676767"/>
                </a:solidFill>
                <a:latin typeface="Arial Black"/>
                <a:cs typeface="Arial Black"/>
              </a:rPr>
              <a:t> </a:t>
            </a:r>
            <a:r>
              <a:rPr dirty="0" sz="1100" spc="-10">
                <a:solidFill>
                  <a:srgbClr val="4B4B4B"/>
                </a:solidFill>
                <a:latin typeface="Arial Black"/>
                <a:cs typeface="Arial Black"/>
              </a:rPr>
              <a:t>ovos.</a:t>
            </a:r>
            <a:endParaRPr sz="1100">
              <a:latin typeface="Arial Black"/>
              <a:cs typeface="Arial Black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721011" y="8296443"/>
            <a:ext cx="2159000" cy="4368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6172" sz="4050" spc="-1050">
                <a:solidFill>
                  <a:srgbClr val="080808"/>
                </a:solidFill>
                <a:latin typeface="Arial Black"/>
                <a:cs typeface="Arial Black"/>
              </a:rPr>
              <a:t>08.9S3</a:t>
            </a:r>
            <a:r>
              <a:rPr dirty="0" sz="2700" spc="-700">
                <a:solidFill>
                  <a:srgbClr val="080808"/>
                </a:solidFill>
                <a:latin typeface="Arial Black"/>
                <a:cs typeface="Arial Black"/>
              </a:rPr>
              <a:t>.367/00</a:t>
            </a:r>
            <a:r>
              <a:rPr dirty="0" baseline="-3086" sz="4050" spc="-1050">
                <a:solidFill>
                  <a:srgbClr val="080808"/>
                </a:solidFill>
                <a:latin typeface="Arial Black"/>
                <a:cs typeface="Arial Black"/>
              </a:rPr>
              <a:t>03</a:t>
            </a:r>
            <a:r>
              <a:rPr dirty="0" baseline="-5144" sz="4050" spc="-1050">
                <a:solidFill>
                  <a:srgbClr val="080808"/>
                </a:solidFill>
                <a:latin typeface="Arial Black"/>
                <a:cs typeface="Arial Black"/>
              </a:rPr>
              <a:t>-</a:t>
            </a:r>
            <a:r>
              <a:rPr dirty="0" baseline="-5144" sz="4050" spc="-1380">
                <a:solidFill>
                  <a:srgbClr val="080808"/>
                </a:solidFill>
                <a:latin typeface="Arial Black"/>
                <a:cs typeface="Arial Black"/>
              </a:rPr>
              <a:t>0Ú</a:t>
            </a:r>
            <a:endParaRPr baseline="-5144" sz="4050">
              <a:latin typeface="Arial Black"/>
              <a:cs typeface="Arial Black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629019" y="8678078"/>
            <a:ext cx="207835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16460" sz="2025" spc="-195">
                <a:solidFill>
                  <a:srgbClr val="1F1F1F"/>
                </a:solidFill>
                <a:latin typeface="Consolas"/>
                <a:cs typeface="Consolas"/>
              </a:rPr>
              <a:t>AS8</a:t>
            </a:r>
            <a:r>
              <a:rPr dirty="0" baseline="12345" sz="2025" spc="-195">
                <a:solidFill>
                  <a:srgbClr val="1F1F1F"/>
                </a:solidFill>
                <a:latin typeface="Consolas"/>
                <a:cs typeface="Consolas"/>
              </a:rPr>
              <a:t>0CIA</a:t>
            </a:r>
            <a:r>
              <a:rPr dirty="0" baseline="8230" sz="2025" spc="-195">
                <a:solidFill>
                  <a:srgbClr val="1F1F1F"/>
                </a:solidFill>
                <a:latin typeface="Consolas"/>
                <a:cs typeface="Consolas"/>
              </a:rPr>
              <a:t>CA0</a:t>
            </a:r>
            <a:r>
              <a:rPr dirty="0" baseline="6172" sz="2025" spc="-195">
                <a:solidFill>
                  <a:srgbClr val="181818"/>
                </a:solidFill>
                <a:latin typeface="Consolas"/>
                <a:cs typeface="Consolas"/>
              </a:rPr>
              <a:t>D</a:t>
            </a:r>
            <a:r>
              <a:rPr dirty="0" baseline="4115" sz="2025" spc="-195">
                <a:solidFill>
                  <a:srgbClr val="181818"/>
                </a:solidFill>
                <a:latin typeface="Consolas"/>
                <a:cs typeface="Consolas"/>
              </a:rPr>
              <a:t>0S</a:t>
            </a:r>
            <a:r>
              <a:rPr dirty="0" sz="1350" spc="-130">
                <a:solidFill>
                  <a:srgbClr val="181818"/>
                </a:solidFill>
                <a:latin typeface="Consolas"/>
                <a:cs typeface="Consolas"/>
              </a:rPr>
              <a:t>M0RAD0R</a:t>
            </a:r>
            <a:r>
              <a:rPr dirty="0" baseline="-6172" sz="2025" spc="-195">
                <a:solidFill>
                  <a:srgbClr val="181818"/>
                </a:solidFill>
                <a:latin typeface="Consolas"/>
                <a:cs typeface="Consolas"/>
              </a:rPr>
              <a:t>E$</a:t>
            </a:r>
            <a:r>
              <a:rPr dirty="0" baseline="-10288" sz="2025" spc="-195">
                <a:solidFill>
                  <a:srgbClr val="3D3D3D"/>
                </a:solidFill>
                <a:latin typeface="Consolas"/>
                <a:cs typeface="Consolas"/>
              </a:rPr>
              <a:t>PARA</a:t>
            </a:r>
            <a:endParaRPr baseline="-10288" sz="2025">
              <a:latin typeface="Consolas"/>
              <a:cs typeface="Consolas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2981713" y="8073759"/>
            <a:ext cx="1406525" cy="527050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 marR="5080" indent="3175">
              <a:lnSpc>
                <a:spcPts val="1220"/>
              </a:lnSpc>
              <a:spcBef>
                <a:spcPts val="370"/>
              </a:spcBef>
            </a:pPr>
            <a:r>
              <a:rPr dirty="0" sz="1250" spc="-100">
                <a:solidFill>
                  <a:srgbClr val="4B4B4B"/>
                </a:solidFill>
                <a:latin typeface="Arial MT"/>
                <a:cs typeface="Arial MT"/>
              </a:rPr>
              <a:t>Eduardo</a:t>
            </a:r>
            <a:r>
              <a:rPr dirty="0" sz="1250" spc="2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250" spc="-60">
                <a:solidFill>
                  <a:srgbClr val="424242"/>
                </a:solidFill>
                <a:latin typeface="Arial MT"/>
                <a:cs typeface="Arial MT"/>
              </a:rPr>
              <a:t>Pires</a:t>
            </a:r>
            <a:r>
              <a:rPr dirty="0" sz="1250" spc="1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250" spc="-65">
                <a:solidFill>
                  <a:srgbClr val="464646"/>
                </a:solidFill>
                <a:latin typeface="Arial MT"/>
                <a:cs typeface="Arial MT"/>
              </a:rPr>
              <a:t>da</a:t>
            </a:r>
            <a:r>
              <a:rPr dirty="0" sz="1250" spc="-8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1250" spc="-80">
                <a:solidFill>
                  <a:srgbClr val="4D4D4D"/>
                </a:solidFill>
                <a:latin typeface="Arial MT"/>
                <a:cs typeface="Arial MT"/>
              </a:rPr>
              <a:t>Paz </a:t>
            </a:r>
            <a:r>
              <a:rPr dirty="0" sz="1250" spc="-85">
                <a:solidFill>
                  <a:srgbClr val="424242"/>
                </a:solidFill>
                <a:latin typeface="Arial MT"/>
                <a:cs typeface="Arial MT"/>
              </a:rPr>
              <a:t>Químico</a:t>
            </a:r>
            <a:r>
              <a:rPr dirty="0" sz="1250" spc="-3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250" spc="-85">
                <a:solidFill>
                  <a:srgbClr val="3D3D3D"/>
                </a:solidFill>
                <a:latin typeface="Arial MT"/>
                <a:cs typeface="Arial MT"/>
              </a:rPr>
              <a:t>Responsáve/</a:t>
            </a:r>
            <a:endParaRPr sz="1250">
              <a:latin typeface="Arial MT"/>
              <a:cs typeface="Arial MT"/>
            </a:endParaRPr>
          </a:p>
          <a:p>
            <a:pPr marL="193675">
              <a:lnSpc>
                <a:spcPts val="1235"/>
              </a:lnSpc>
            </a:pPr>
            <a:r>
              <a:rPr dirty="0" sz="1250" spc="-60" i="1">
                <a:solidFill>
                  <a:srgbClr val="484848"/>
                </a:solidFill>
                <a:latin typeface="Arial"/>
                <a:cs typeface="Arial"/>
              </a:rPr>
              <a:t>g.</a:t>
            </a:r>
            <a:r>
              <a:rPr dirty="0" sz="1250" spc="-45" i="1">
                <a:solidFill>
                  <a:srgbClr val="484848"/>
                </a:solidFill>
                <a:latin typeface="Arial"/>
                <a:cs typeface="Arial"/>
              </a:rPr>
              <a:t> </a:t>
            </a:r>
            <a:r>
              <a:rPr dirty="0" sz="1250">
                <a:solidFill>
                  <a:srgbClr val="5D5D5D"/>
                </a:solidFill>
                <a:latin typeface="Arial MT"/>
                <a:cs typeface="Arial MT"/>
              </a:rPr>
              <a:t>n•</a:t>
            </a:r>
            <a:r>
              <a:rPr dirty="0" sz="1250" spc="-135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1250" spc="-10" i="1">
                <a:solidFill>
                  <a:srgbClr val="3F3F3F"/>
                </a:solidFill>
                <a:latin typeface="Arial"/>
                <a:cs typeface="Arial"/>
              </a:rPr>
              <a:t>044122478</a:t>
            </a:r>
            <a:endParaRPr sz="1250">
              <a:latin typeface="Arial"/>
              <a:cs typeface="Aria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4641660" y="8852761"/>
            <a:ext cx="2319655" cy="372745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  <a:tabLst>
                <a:tab pos="474345" algn="l"/>
                <a:tab pos="2305685" algn="l"/>
              </a:tabLst>
            </a:pPr>
            <a:r>
              <a:rPr dirty="0" u="sng" sz="950">
                <a:solidFill>
                  <a:srgbClr val="838383"/>
                </a:solidFill>
                <a:uFill>
                  <a:solidFill>
                    <a:srgbClr val="577C83"/>
                  </a:solidFill>
                </a:uFill>
                <a:latin typeface="Arial Black"/>
                <a:cs typeface="Arial Black"/>
              </a:rPr>
              <a:t>	</a:t>
            </a:r>
            <a:r>
              <a:rPr dirty="0" u="sng" sz="950" spc="-175">
                <a:solidFill>
                  <a:srgbClr val="838383"/>
                </a:solidFill>
                <a:uFill>
                  <a:solidFill>
                    <a:srgbClr val="577C83"/>
                  </a:solidFill>
                </a:uFill>
                <a:latin typeface="Arial Black"/>
                <a:cs typeface="Arial Black"/>
              </a:rPr>
              <a:t>r’Mp.I</a:t>
            </a:r>
            <a:r>
              <a:rPr dirty="0" u="sng" sz="950" spc="114">
                <a:solidFill>
                  <a:srgbClr val="838383"/>
                </a:solidFill>
                <a:uFill>
                  <a:solidFill>
                    <a:srgbClr val="577C83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950" spc="-195">
                <a:solidFill>
                  <a:srgbClr val="7E7E7E"/>
                </a:solidFill>
                <a:uFill>
                  <a:solidFill>
                    <a:srgbClr val="577C83"/>
                  </a:solidFill>
                </a:uFill>
                <a:latin typeface="Arial Black"/>
                <a:cs typeface="Arial Black"/>
              </a:rPr>
              <a:t>n5</a:t>
            </a:r>
            <a:r>
              <a:rPr dirty="0" u="sng" sz="950" spc="-135">
                <a:solidFill>
                  <a:srgbClr val="7E7E7E"/>
                </a:solidFill>
                <a:uFill>
                  <a:solidFill>
                    <a:srgbClr val="577C83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950" spc="-25">
                <a:solidFill>
                  <a:srgbClr val="828282"/>
                </a:solidFill>
                <a:uFill>
                  <a:solidFill>
                    <a:srgbClr val="577C83"/>
                  </a:solidFill>
                </a:uFill>
                <a:latin typeface="Arial Black"/>
                <a:cs typeface="Arial Black"/>
              </a:rPr>
              <a:t>441</a:t>
            </a:r>
            <a:r>
              <a:rPr dirty="0" u="sng" sz="950">
                <a:solidFill>
                  <a:srgbClr val="828282"/>
                </a:solidFill>
                <a:uFill>
                  <a:solidFill>
                    <a:srgbClr val="577C83"/>
                  </a:solidFill>
                </a:uFill>
                <a:latin typeface="Arial Black"/>
                <a:cs typeface="Arial Black"/>
              </a:rPr>
              <a:t>	</a:t>
            </a:r>
            <a:endParaRPr sz="950">
              <a:latin typeface="Arial Black"/>
              <a:cs typeface="Arial Black"/>
            </a:endParaRPr>
          </a:p>
          <a:p>
            <a:pPr marL="375285">
              <a:lnSpc>
                <a:spcPct val="100000"/>
              </a:lnSpc>
              <a:spcBef>
                <a:spcPts val="85"/>
              </a:spcBef>
            </a:pPr>
            <a:r>
              <a:rPr dirty="0" sz="1200" spc="55" b="1">
                <a:solidFill>
                  <a:srgbClr val="363636"/>
                </a:solidFill>
                <a:latin typeface="Calibri"/>
                <a:cs typeface="Calibri"/>
              </a:rPr>
              <a:t>PALOMA</a:t>
            </a:r>
            <a:r>
              <a:rPr dirty="0" sz="1200" spc="100" b="1">
                <a:solidFill>
                  <a:srgbClr val="363636"/>
                </a:solidFill>
                <a:latin typeface="Calibri"/>
                <a:cs typeface="Calibri"/>
              </a:rPr>
              <a:t> </a:t>
            </a:r>
            <a:r>
              <a:rPr dirty="0" sz="1200" spc="60" b="1">
                <a:solidFill>
                  <a:srgbClr val="363636"/>
                </a:solidFill>
                <a:latin typeface="Calibri"/>
                <a:cs typeface="Calibri"/>
              </a:rPr>
              <a:t>DEDET/ZAÇÂO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4893" cy="10689359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608267" y="4739147"/>
            <a:ext cx="887442" cy="87745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50956" y="164522"/>
            <a:ext cx="6843367" cy="1055682"/>
          </a:xfrm>
          <a:prstGeom prst="rect">
            <a:avLst/>
          </a:prstGeom>
        </p:spPr>
      </p:pic>
      <p:sp>
        <p:nvSpPr>
          <p:cNvPr id="5" name="object 5"/>
          <p:cNvSpPr/>
          <p:nvPr/>
        </p:nvSpPr>
        <p:spPr>
          <a:xfrm>
            <a:off x="2791934" y="8565807"/>
            <a:ext cx="0" cy="758825"/>
          </a:xfrm>
          <a:custGeom>
            <a:avLst/>
            <a:gdLst/>
            <a:ahLst/>
            <a:cxnLst/>
            <a:rect l="l" t="t" r="r" b="b"/>
            <a:pathLst>
              <a:path w="0" h="758825">
                <a:moveTo>
                  <a:pt x="0" y="758629"/>
                </a:moveTo>
                <a:lnTo>
                  <a:pt x="0" y="0"/>
                </a:lnTo>
              </a:path>
            </a:pathLst>
          </a:custGeom>
          <a:ln w="9148">
            <a:solidFill>
              <a:srgbClr val="707474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6" name="object 6"/>
          <p:cNvGrpSpPr/>
          <p:nvPr/>
        </p:nvGrpSpPr>
        <p:grpSpPr>
          <a:xfrm>
            <a:off x="2787360" y="8565807"/>
            <a:ext cx="1818005" cy="758825"/>
            <a:chOff x="2787360" y="8565807"/>
            <a:chExt cx="1818005" cy="758825"/>
          </a:xfrm>
        </p:grpSpPr>
        <p:sp>
          <p:nvSpPr>
            <p:cNvPr id="7" name="object 7"/>
            <p:cNvSpPr/>
            <p:nvPr/>
          </p:nvSpPr>
          <p:spPr>
            <a:xfrm>
              <a:off x="4600365" y="8565807"/>
              <a:ext cx="0" cy="758825"/>
            </a:xfrm>
            <a:custGeom>
              <a:avLst/>
              <a:gdLst/>
              <a:ahLst/>
              <a:cxnLst/>
              <a:rect l="l" t="t" r="r" b="b"/>
              <a:pathLst>
                <a:path w="0" h="758825">
                  <a:moveTo>
                    <a:pt x="0" y="758629"/>
                  </a:moveTo>
                  <a:lnTo>
                    <a:pt x="0" y="0"/>
                  </a:lnTo>
                </a:path>
              </a:pathLst>
            </a:custGeom>
            <a:ln w="9148">
              <a:solidFill>
                <a:srgbClr val="70747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2787360" y="8570377"/>
              <a:ext cx="1818005" cy="0"/>
            </a:xfrm>
            <a:custGeom>
              <a:avLst/>
              <a:gdLst/>
              <a:ahLst/>
              <a:cxnLst/>
              <a:rect l="l" t="t" r="r" b="b"/>
              <a:pathLst>
                <a:path w="1818004" h="0">
                  <a:moveTo>
                    <a:pt x="0" y="0"/>
                  </a:moveTo>
                  <a:lnTo>
                    <a:pt x="1817579" y="0"/>
                  </a:lnTo>
                </a:path>
              </a:pathLst>
            </a:custGeom>
            <a:ln w="9140">
              <a:solidFill>
                <a:srgbClr val="70747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2787360" y="9319866"/>
              <a:ext cx="1818005" cy="0"/>
            </a:xfrm>
            <a:custGeom>
              <a:avLst/>
              <a:gdLst/>
              <a:ahLst/>
              <a:cxnLst/>
              <a:rect l="l" t="t" r="r" b="b"/>
              <a:pathLst>
                <a:path w="1818004" h="0">
                  <a:moveTo>
                    <a:pt x="0" y="0"/>
                  </a:moveTo>
                  <a:lnTo>
                    <a:pt x="1817579" y="0"/>
                  </a:lnTo>
                </a:path>
              </a:pathLst>
            </a:custGeom>
            <a:ln w="9140">
              <a:solidFill>
                <a:srgbClr val="70747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0" name="object 10"/>
          <p:cNvSpPr/>
          <p:nvPr/>
        </p:nvSpPr>
        <p:spPr>
          <a:xfrm>
            <a:off x="4757421" y="9440210"/>
            <a:ext cx="2208530" cy="0"/>
          </a:xfrm>
          <a:custGeom>
            <a:avLst/>
            <a:gdLst/>
            <a:ahLst/>
            <a:cxnLst/>
            <a:rect l="l" t="t" r="r" b="b"/>
            <a:pathLst>
              <a:path w="2208529" h="0">
                <a:moveTo>
                  <a:pt x="0" y="0"/>
                </a:moveTo>
                <a:lnTo>
                  <a:pt x="2207932" y="0"/>
                </a:lnTo>
              </a:path>
            </a:pathLst>
          </a:custGeom>
          <a:ln w="1218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605351" y="6250312"/>
            <a:ext cx="0" cy="368935"/>
          </a:xfrm>
          <a:custGeom>
            <a:avLst/>
            <a:gdLst/>
            <a:ahLst/>
            <a:cxnLst/>
            <a:rect l="l" t="t" r="r" b="b"/>
            <a:pathLst>
              <a:path w="0" h="368934">
                <a:moveTo>
                  <a:pt x="0" y="368651"/>
                </a:moveTo>
                <a:lnTo>
                  <a:pt x="0" y="0"/>
                </a:lnTo>
              </a:path>
            </a:pathLst>
          </a:custGeom>
          <a:ln w="9148">
            <a:solidFill>
              <a:srgbClr val="4B6077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12" name="object 12"/>
          <p:cNvGrpSpPr/>
          <p:nvPr/>
        </p:nvGrpSpPr>
        <p:grpSpPr>
          <a:xfrm>
            <a:off x="600776" y="6250312"/>
            <a:ext cx="6395085" cy="368935"/>
            <a:chOff x="600776" y="6250312"/>
            <a:chExt cx="6395085" cy="368935"/>
          </a:xfrm>
        </p:grpSpPr>
        <p:sp>
          <p:nvSpPr>
            <p:cNvPr id="13" name="object 13"/>
            <p:cNvSpPr/>
            <p:nvPr/>
          </p:nvSpPr>
          <p:spPr>
            <a:xfrm>
              <a:off x="6991274" y="6250312"/>
              <a:ext cx="0" cy="368935"/>
            </a:xfrm>
            <a:custGeom>
              <a:avLst/>
              <a:gdLst/>
              <a:ahLst/>
              <a:cxnLst/>
              <a:rect l="l" t="t" r="r" b="b"/>
              <a:pathLst>
                <a:path w="0" h="368934">
                  <a:moveTo>
                    <a:pt x="0" y="368651"/>
                  </a:moveTo>
                  <a:lnTo>
                    <a:pt x="0" y="0"/>
                  </a:lnTo>
                </a:path>
              </a:pathLst>
            </a:custGeom>
            <a:ln w="9148">
              <a:solidFill>
                <a:srgbClr val="4B607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600776" y="6254882"/>
              <a:ext cx="6395085" cy="0"/>
            </a:xfrm>
            <a:custGeom>
              <a:avLst/>
              <a:gdLst/>
              <a:ahLst/>
              <a:cxnLst/>
              <a:rect l="l" t="t" r="r" b="b"/>
              <a:pathLst>
                <a:path w="6395084" h="0">
                  <a:moveTo>
                    <a:pt x="0" y="0"/>
                  </a:moveTo>
                  <a:lnTo>
                    <a:pt x="6395075" y="0"/>
                  </a:lnTo>
                </a:path>
              </a:pathLst>
            </a:custGeom>
            <a:ln w="9140">
              <a:solidFill>
                <a:srgbClr val="4B607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/>
            <p:cNvSpPr/>
            <p:nvPr/>
          </p:nvSpPr>
          <p:spPr>
            <a:xfrm>
              <a:off x="600776" y="6614393"/>
              <a:ext cx="6395085" cy="0"/>
            </a:xfrm>
            <a:custGeom>
              <a:avLst/>
              <a:gdLst/>
              <a:ahLst/>
              <a:cxnLst/>
              <a:rect l="l" t="t" r="r" b="b"/>
              <a:pathLst>
                <a:path w="6395084" h="0">
                  <a:moveTo>
                    <a:pt x="0" y="0"/>
                  </a:moveTo>
                  <a:lnTo>
                    <a:pt x="6395075" y="0"/>
                  </a:lnTo>
                </a:path>
              </a:pathLst>
            </a:custGeom>
            <a:ln w="9140">
              <a:solidFill>
                <a:srgbClr val="4B6077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/>
          <p:cNvSpPr/>
          <p:nvPr/>
        </p:nvSpPr>
        <p:spPr>
          <a:xfrm>
            <a:off x="1829777" y="4504551"/>
            <a:ext cx="213995" cy="0"/>
          </a:xfrm>
          <a:custGeom>
            <a:avLst/>
            <a:gdLst/>
            <a:ahLst/>
            <a:cxnLst/>
            <a:rect l="l" t="t" r="r" b="b"/>
            <a:pathLst>
              <a:path w="213994" h="0">
                <a:moveTo>
                  <a:pt x="0" y="0"/>
                </a:moveTo>
                <a:lnTo>
                  <a:pt x="213474" y="0"/>
                </a:lnTo>
              </a:path>
            </a:pathLst>
          </a:custGeom>
          <a:ln w="12186">
            <a:solidFill>
              <a:srgbClr val="6B7770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17" name="object 17"/>
          <p:cNvGrpSpPr/>
          <p:nvPr/>
        </p:nvGrpSpPr>
        <p:grpSpPr>
          <a:xfrm>
            <a:off x="1829777" y="4291281"/>
            <a:ext cx="213995" cy="219710"/>
            <a:chOff x="1829777" y="4291281"/>
            <a:chExt cx="213995" cy="219710"/>
          </a:xfrm>
        </p:grpSpPr>
        <p:sp>
          <p:nvSpPr>
            <p:cNvPr id="18" name="object 18"/>
            <p:cNvSpPr/>
            <p:nvPr/>
          </p:nvSpPr>
          <p:spPr>
            <a:xfrm>
              <a:off x="1829777" y="4291281"/>
              <a:ext cx="213995" cy="219710"/>
            </a:xfrm>
            <a:custGeom>
              <a:avLst/>
              <a:gdLst/>
              <a:ahLst/>
              <a:cxnLst/>
              <a:rect l="l" t="t" r="r" b="b"/>
              <a:pathLst>
                <a:path w="213994" h="219710">
                  <a:moveTo>
                    <a:pt x="0" y="6096"/>
                  </a:moveTo>
                  <a:lnTo>
                    <a:pt x="213360" y="6096"/>
                  </a:lnTo>
                </a:path>
                <a:path w="213994" h="219710">
                  <a:moveTo>
                    <a:pt x="6096" y="219456"/>
                  </a:moveTo>
                  <a:lnTo>
                    <a:pt x="6096" y="0"/>
                  </a:lnTo>
                </a:path>
              </a:pathLst>
            </a:custGeom>
            <a:ln w="12192">
              <a:solidFill>
                <a:srgbClr val="6B77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2037151" y="4291281"/>
              <a:ext cx="0" cy="219710"/>
            </a:xfrm>
            <a:custGeom>
              <a:avLst/>
              <a:gdLst/>
              <a:ahLst/>
              <a:cxnLst/>
              <a:rect l="l" t="t" r="r" b="b"/>
              <a:pathLst>
                <a:path w="0" h="219710">
                  <a:moveTo>
                    <a:pt x="0" y="219362"/>
                  </a:moveTo>
                  <a:lnTo>
                    <a:pt x="0" y="0"/>
                  </a:lnTo>
                </a:path>
              </a:pathLst>
            </a:custGeom>
            <a:ln w="12198">
              <a:solidFill>
                <a:srgbClr val="6B777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0" name="object 20"/>
          <p:cNvSpPr/>
          <p:nvPr/>
        </p:nvSpPr>
        <p:spPr>
          <a:xfrm>
            <a:off x="3427783" y="4504551"/>
            <a:ext cx="213995" cy="0"/>
          </a:xfrm>
          <a:custGeom>
            <a:avLst/>
            <a:gdLst/>
            <a:ahLst/>
            <a:cxnLst/>
            <a:rect l="l" t="t" r="r" b="b"/>
            <a:pathLst>
              <a:path w="213995" h="0">
                <a:moveTo>
                  <a:pt x="0" y="0"/>
                </a:moveTo>
                <a:lnTo>
                  <a:pt x="213474" y="0"/>
                </a:lnTo>
              </a:path>
            </a:pathLst>
          </a:custGeom>
          <a:ln w="1218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21" name="object 21"/>
          <p:cNvGrpSpPr/>
          <p:nvPr/>
        </p:nvGrpSpPr>
        <p:grpSpPr>
          <a:xfrm>
            <a:off x="3427783" y="4291281"/>
            <a:ext cx="213995" cy="219710"/>
            <a:chOff x="3427783" y="4291281"/>
            <a:chExt cx="213995" cy="219710"/>
          </a:xfrm>
        </p:grpSpPr>
        <p:sp>
          <p:nvSpPr>
            <p:cNvPr id="22" name="object 22"/>
            <p:cNvSpPr/>
            <p:nvPr/>
          </p:nvSpPr>
          <p:spPr>
            <a:xfrm>
              <a:off x="3427783" y="4291281"/>
              <a:ext cx="213995" cy="219710"/>
            </a:xfrm>
            <a:custGeom>
              <a:avLst/>
              <a:gdLst/>
              <a:ahLst/>
              <a:cxnLst/>
              <a:rect l="l" t="t" r="r" b="b"/>
              <a:pathLst>
                <a:path w="213995" h="219710">
                  <a:moveTo>
                    <a:pt x="0" y="6096"/>
                  </a:moveTo>
                  <a:lnTo>
                    <a:pt x="213360" y="6096"/>
                  </a:lnTo>
                </a:path>
                <a:path w="213995" h="219710">
                  <a:moveTo>
                    <a:pt x="6096" y="219456"/>
                  </a:moveTo>
                  <a:lnTo>
                    <a:pt x="6096" y="0"/>
                  </a:lnTo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/>
            <p:cNvSpPr/>
            <p:nvPr/>
          </p:nvSpPr>
          <p:spPr>
            <a:xfrm>
              <a:off x="3635158" y="4291281"/>
              <a:ext cx="0" cy="219710"/>
            </a:xfrm>
            <a:custGeom>
              <a:avLst/>
              <a:gdLst/>
              <a:ahLst/>
              <a:cxnLst/>
              <a:rect l="l" t="t" r="r" b="b"/>
              <a:pathLst>
                <a:path w="0" h="219710">
                  <a:moveTo>
                    <a:pt x="0" y="219362"/>
                  </a:moveTo>
                  <a:lnTo>
                    <a:pt x="0" y="0"/>
                  </a:lnTo>
                </a:path>
              </a:pathLst>
            </a:custGeom>
            <a:ln w="1219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4" name="object 24"/>
          <p:cNvSpPr/>
          <p:nvPr/>
        </p:nvSpPr>
        <p:spPr>
          <a:xfrm>
            <a:off x="3421683" y="4230348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 h="0">
                <a:moveTo>
                  <a:pt x="0" y="0"/>
                </a:moveTo>
                <a:lnTo>
                  <a:pt x="219573" y="0"/>
                </a:lnTo>
              </a:path>
            </a:pathLst>
          </a:custGeom>
          <a:ln w="1218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25" name="object 25"/>
          <p:cNvGrpSpPr/>
          <p:nvPr/>
        </p:nvGrpSpPr>
        <p:grpSpPr>
          <a:xfrm>
            <a:off x="3421683" y="4017078"/>
            <a:ext cx="219710" cy="219710"/>
            <a:chOff x="3421683" y="4017078"/>
            <a:chExt cx="219710" cy="219710"/>
          </a:xfrm>
        </p:grpSpPr>
        <p:sp>
          <p:nvSpPr>
            <p:cNvPr id="26" name="object 26"/>
            <p:cNvSpPr/>
            <p:nvPr/>
          </p:nvSpPr>
          <p:spPr>
            <a:xfrm>
              <a:off x="3421683" y="4017078"/>
              <a:ext cx="219710" cy="219710"/>
            </a:xfrm>
            <a:custGeom>
              <a:avLst/>
              <a:gdLst/>
              <a:ahLst/>
              <a:cxnLst/>
              <a:rect l="l" t="t" r="r" b="b"/>
              <a:pathLst>
                <a:path w="219710" h="219710">
                  <a:moveTo>
                    <a:pt x="0" y="6096"/>
                  </a:moveTo>
                  <a:lnTo>
                    <a:pt x="219456" y="6096"/>
                  </a:lnTo>
                </a:path>
                <a:path w="219710" h="219710">
                  <a:moveTo>
                    <a:pt x="6096" y="219456"/>
                  </a:moveTo>
                  <a:lnTo>
                    <a:pt x="6096" y="0"/>
                  </a:lnTo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/>
            <p:cNvSpPr/>
            <p:nvPr/>
          </p:nvSpPr>
          <p:spPr>
            <a:xfrm>
              <a:off x="3635158" y="4017078"/>
              <a:ext cx="0" cy="219710"/>
            </a:xfrm>
            <a:custGeom>
              <a:avLst/>
              <a:gdLst/>
              <a:ahLst/>
              <a:cxnLst/>
              <a:rect l="l" t="t" r="r" b="b"/>
              <a:pathLst>
                <a:path w="0" h="219710">
                  <a:moveTo>
                    <a:pt x="0" y="219362"/>
                  </a:moveTo>
                  <a:lnTo>
                    <a:pt x="0" y="0"/>
                  </a:lnTo>
                </a:path>
              </a:pathLst>
            </a:custGeom>
            <a:ln w="1219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8" name="object 28"/>
          <p:cNvSpPr/>
          <p:nvPr/>
        </p:nvSpPr>
        <p:spPr>
          <a:xfrm>
            <a:off x="2869700" y="3087833"/>
            <a:ext cx="955040" cy="0"/>
          </a:xfrm>
          <a:custGeom>
            <a:avLst/>
            <a:gdLst/>
            <a:ahLst/>
            <a:cxnLst/>
            <a:rect l="l" t="t" r="r" b="b"/>
            <a:pathLst>
              <a:path w="955039" h="0">
                <a:moveTo>
                  <a:pt x="0" y="0"/>
                </a:moveTo>
                <a:lnTo>
                  <a:pt x="954534" y="0"/>
                </a:lnTo>
              </a:path>
            </a:pathLst>
          </a:custGeom>
          <a:ln w="1218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3903525" y="3087833"/>
            <a:ext cx="955040" cy="0"/>
          </a:xfrm>
          <a:custGeom>
            <a:avLst/>
            <a:gdLst/>
            <a:ahLst/>
            <a:cxnLst/>
            <a:rect l="l" t="t" r="r" b="b"/>
            <a:pathLst>
              <a:path w="955039" h="0">
                <a:moveTo>
                  <a:pt x="0" y="0"/>
                </a:moveTo>
                <a:lnTo>
                  <a:pt x="954534" y="0"/>
                </a:lnTo>
              </a:path>
            </a:pathLst>
          </a:custGeom>
          <a:ln w="1218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2343640" y="2606455"/>
            <a:ext cx="0" cy="226060"/>
          </a:xfrm>
          <a:custGeom>
            <a:avLst/>
            <a:gdLst/>
            <a:ahLst/>
            <a:cxnLst/>
            <a:rect l="l" t="t" r="r" b="b"/>
            <a:pathLst>
              <a:path w="0" h="226060">
                <a:moveTo>
                  <a:pt x="0" y="225456"/>
                </a:moveTo>
                <a:lnTo>
                  <a:pt x="0" y="0"/>
                </a:lnTo>
              </a:path>
            </a:pathLst>
          </a:custGeom>
          <a:ln w="914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31" name="object 31"/>
          <p:cNvGrpSpPr/>
          <p:nvPr/>
        </p:nvGrpSpPr>
        <p:grpSpPr>
          <a:xfrm>
            <a:off x="2339065" y="2606455"/>
            <a:ext cx="4648200" cy="226060"/>
            <a:chOff x="2339065" y="2606455"/>
            <a:chExt cx="4648200" cy="226060"/>
          </a:xfrm>
        </p:grpSpPr>
        <p:sp>
          <p:nvSpPr>
            <p:cNvPr id="32" name="object 32"/>
            <p:cNvSpPr/>
            <p:nvPr/>
          </p:nvSpPr>
          <p:spPr>
            <a:xfrm>
              <a:off x="6982126" y="2606455"/>
              <a:ext cx="0" cy="226060"/>
            </a:xfrm>
            <a:custGeom>
              <a:avLst/>
              <a:gdLst/>
              <a:ahLst/>
              <a:cxnLst/>
              <a:rect l="l" t="t" r="r" b="b"/>
              <a:pathLst>
                <a:path w="0" h="226060">
                  <a:moveTo>
                    <a:pt x="0" y="225456"/>
                  </a:moveTo>
                  <a:lnTo>
                    <a:pt x="0" y="0"/>
                  </a:lnTo>
                </a:path>
              </a:pathLst>
            </a:custGeom>
            <a:ln w="914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/>
            <p:cNvSpPr/>
            <p:nvPr/>
          </p:nvSpPr>
          <p:spPr>
            <a:xfrm>
              <a:off x="2339065" y="2611025"/>
              <a:ext cx="4648200" cy="0"/>
            </a:xfrm>
            <a:custGeom>
              <a:avLst/>
              <a:gdLst/>
              <a:ahLst/>
              <a:cxnLst/>
              <a:rect l="l" t="t" r="r" b="b"/>
              <a:pathLst>
                <a:path w="4648200" h="0">
                  <a:moveTo>
                    <a:pt x="0" y="0"/>
                  </a:moveTo>
                  <a:lnTo>
                    <a:pt x="4647637" y="0"/>
                  </a:lnTo>
                </a:path>
              </a:pathLst>
            </a:custGeom>
            <a:ln w="914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/>
            <p:cNvSpPr/>
            <p:nvPr/>
          </p:nvSpPr>
          <p:spPr>
            <a:xfrm>
              <a:off x="2339065" y="2827340"/>
              <a:ext cx="4648200" cy="0"/>
            </a:xfrm>
            <a:custGeom>
              <a:avLst/>
              <a:gdLst/>
              <a:ahLst/>
              <a:cxnLst/>
              <a:rect l="l" t="t" r="r" b="b"/>
              <a:pathLst>
                <a:path w="4648200" h="0">
                  <a:moveTo>
                    <a:pt x="0" y="0"/>
                  </a:moveTo>
                  <a:lnTo>
                    <a:pt x="4647637" y="0"/>
                  </a:lnTo>
                </a:path>
              </a:pathLst>
            </a:custGeom>
            <a:ln w="914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5" name="object 35"/>
          <p:cNvSpPr/>
          <p:nvPr/>
        </p:nvSpPr>
        <p:spPr>
          <a:xfrm>
            <a:off x="2349738" y="2295691"/>
            <a:ext cx="0" cy="226060"/>
          </a:xfrm>
          <a:custGeom>
            <a:avLst/>
            <a:gdLst/>
            <a:ahLst/>
            <a:cxnLst/>
            <a:rect l="l" t="t" r="r" b="b"/>
            <a:pathLst>
              <a:path w="0" h="226060">
                <a:moveTo>
                  <a:pt x="0" y="225456"/>
                </a:moveTo>
                <a:lnTo>
                  <a:pt x="0" y="0"/>
                </a:lnTo>
              </a:path>
            </a:pathLst>
          </a:custGeom>
          <a:ln w="914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36" name="object 36"/>
          <p:cNvGrpSpPr/>
          <p:nvPr/>
        </p:nvGrpSpPr>
        <p:grpSpPr>
          <a:xfrm>
            <a:off x="2345164" y="2295691"/>
            <a:ext cx="4638675" cy="226060"/>
            <a:chOff x="2345164" y="2295691"/>
            <a:chExt cx="4638675" cy="226060"/>
          </a:xfrm>
        </p:grpSpPr>
        <p:sp>
          <p:nvSpPr>
            <p:cNvPr id="37" name="object 37"/>
            <p:cNvSpPr/>
            <p:nvPr/>
          </p:nvSpPr>
          <p:spPr>
            <a:xfrm>
              <a:off x="6979076" y="2295691"/>
              <a:ext cx="0" cy="226060"/>
            </a:xfrm>
            <a:custGeom>
              <a:avLst/>
              <a:gdLst/>
              <a:ahLst/>
              <a:cxnLst/>
              <a:rect l="l" t="t" r="r" b="b"/>
              <a:pathLst>
                <a:path w="0" h="226060">
                  <a:moveTo>
                    <a:pt x="0" y="225456"/>
                  </a:moveTo>
                  <a:lnTo>
                    <a:pt x="0" y="0"/>
                  </a:lnTo>
                </a:path>
              </a:pathLst>
            </a:custGeom>
            <a:ln w="914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" name="object 38"/>
            <p:cNvSpPr/>
            <p:nvPr/>
          </p:nvSpPr>
          <p:spPr>
            <a:xfrm>
              <a:off x="2345164" y="2300261"/>
              <a:ext cx="4638675" cy="0"/>
            </a:xfrm>
            <a:custGeom>
              <a:avLst/>
              <a:gdLst/>
              <a:ahLst/>
              <a:cxnLst/>
              <a:rect l="l" t="t" r="r" b="b"/>
              <a:pathLst>
                <a:path w="4638675" h="0">
                  <a:moveTo>
                    <a:pt x="0" y="0"/>
                  </a:moveTo>
                  <a:lnTo>
                    <a:pt x="4638488" y="0"/>
                  </a:lnTo>
                </a:path>
              </a:pathLst>
            </a:custGeom>
            <a:ln w="914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/>
            <p:cNvSpPr/>
            <p:nvPr/>
          </p:nvSpPr>
          <p:spPr>
            <a:xfrm>
              <a:off x="2345164" y="2516576"/>
              <a:ext cx="4638675" cy="0"/>
            </a:xfrm>
            <a:custGeom>
              <a:avLst/>
              <a:gdLst/>
              <a:ahLst/>
              <a:cxnLst/>
              <a:rect l="l" t="t" r="r" b="b"/>
              <a:pathLst>
                <a:path w="4638675" h="0">
                  <a:moveTo>
                    <a:pt x="0" y="0"/>
                  </a:moveTo>
                  <a:lnTo>
                    <a:pt x="4638488" y="0"/>
                  </a:lnTo>
                </a:path>
              </a:pathLst>
            </a:custGeom>
            <a:ln w="914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40" name="object 40"/>
          <p:cNvGrpSpPr/>
          <p:nvPr/>
        </p:nvGrpSpPr>
        <p:grpSpPr>
          <a:xfrm>
            <a:off x="606876" y="1774704"/>
            <a:ext cx="6379845" cy="365760"/>
            <a:chOff x="606876" y="1774704"/>
            <a:chExt cx="6379845" cy="365760"/>
          </a:xfrm>
        </p:grpSpPr>
        <p:pic>
          <p:nvPicPr>
            <p:cNvPr id="41" name="object 4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06876" y="1774704"/>
              <a:ext cx="6379827" cy="365604"/>
            </a:xfrm>
            <a:prstGeom prst="rect">
              <a:avLst/>
            </a:prstGeom>
          </p:spPr>
        </p:pic>
        <p:pic>
          <p:nvPicPr>
            <p:cNvPr id="42" name="object 4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12975" y="1777751"/>
              <a:ext cx="6367625" cy="347324"/>
            </a:xfrm>
            <a:prstGeom prst="rect">
              <a:avLst/>
            </a:prstGeom>
          </p:spPr>
        </p:pic>
      </p:grpSp>
      <p:sp>
        <p:nvSpPr>
          <p:cNvPr id="43" name="object 43"/>
          <p:cNvSpPr txBox="1"/>
          <p:nvPr/>
        </p:nvSpPr>
        <p:spPr>
          <a:xfrm>
            <a:off x="850846" y="6347806"/>
            <a:ext cx="3756025" cy="178435"/>
          </a:xfrm>
          <a:prstGeom prst="rect">
            <a:avLst/>
          </a:prstGeom>
          <a:solidFill>
            <a:srgbClr val="3B5775"/>
          </a:solidFill>
        </p:spPr>
        <p:txBody>
          <a:bodyPr wrap="square" lIns="0" tIns="0" rIns="0" bIns="0" rtlCol="0" vert="horz">
            <a:spAutoFit/>
          </a:bodyPr>
          <a:lstStyle/>
          <a:p>
            <a:pPr marL="635">
              <a:lnSpc>
                <a:spcPts val="1305"/>
              </a:lnSpc>
            </a:pPr>
            <a:r>
              <a:rPr dirty="0" sz="1300" spc="70">
                <a:solidFill>
                  <a:srgbClr val="93A5B6"/>
                </a:solidFill>
                <a:latin typeface="Arial MT"/>
                <a:cs typeface="Arial MT"/>
              </a:rPr>
              <a:t>PROD</a:t>
            </a:r>
            <a:r>
              <a:rPr dirty="0" sz="1300" spc="-235">
                <a:solidFill>
                  <a:srgbClr val="93A5B6"/>
                </a:solidFill>
                <a:latin typeface="Arial MT"/>
                <a:cs typeface="Arial MT"/>
              </a:rPr>
              <a:t> </a:t>
            </a:r>
            <a:r>
              <a:rPr dirty="0" sz="1300" spc="30">
                <a:solidFill>
                  <a:srgbClr val="8EA8BC"/>
                </a:solidFill>
                <a:latin typeface="Arial MT"/>
                <a:cs typeface="Arial MT"/>
              </a:rPr>
              <a:t>UTOS</a:t>
            </a:r>
            <a:r>
              <a:rPr dirty="0" sz="1300" spc="110">
                <a:solidFill>
                  <a:srgbClr val="8EA8BC"/>
                </a:solidFill>
                <a:latin typeface="Arial MT"/>
                <a:cs typeface="Arial MT"/>
              </a:rPr>
              <a:t> </a:t>
            </a:r>
            <a:r>
              <a:rPr dirty="0" sz="1300" spc="30">
                <a:solidFill>
                  <a:srgbClr val="6B859A"/>
                </a:solidFill>
                <a:latin typeface="Arial MT"/>
                <a:cs typeface="Arial MT"/>
              </a:rPr>
              <a:t>UTI</a:t>
            </a:r>
            <a:r>
              <a:rPr dirty="0" sz="1300" spc="30">
                <a:solidFill>
                  <a:srgbClr val="A5B6CA"/>
                </a:solidFill>
                <a:latin typeface="Arial MT"/>
                <a:cs typeface="Arial MT"/>
              </a:rPr>
              <a:t>LI</a:t>
            </a:r>
            <a:r>
              <a:rPr dirty="0" sz="1300" spc="30">
                <a:solidFill>
                  <a:srgbClr val="446079"/>
                </a:solidFill>
                <a:latin typeface="Arial MT"/>
                <a:cs typeface="Arial MT"/>
              </a:rPr>
              <a:t>ZA</a:t>
            </a:r>
            <a:r>
              <a:rPr dirty="0" sz="1300" spc="-200">
                <a:solidFill>
                  <a:srgbClr val="446079"/>
                </a:solidFill>
                <a:latin typeface="Arial MT"/>
                <a:cs typeface="Arial MT"/>
              </a:rPr>
              <a:t> </a:t>
            </a:r>
            <a:r>
              <a:rPr dirty="0" sz="1300" spc="30">
                <a:solidFill>
                  <a:srgbClr val="8EACBF"/>
                </a:solidFill>
                <a:latin typeface="Arial MT"/>
                <a:cs typeface="Arial MT"/>
              </a:rPr>
              <a:t>DOS</a:t>
            </a:r>
            <a:r>
              <a:rPr dirty="0" sz="1300" spc="155">
                <a:solidFill>
                  <a:srgbClr val="8EACBF"/>
                </a:solidFill>
                <a:latin typeface="Arial MT"/>
                <a:cs typeface="Arial MT"/>
              </a:rPr>
              <a:t> </a:t>
            </a:r>
            <a:r>
              <a:rPr dirty="0" sz="1300" spc="65">
                <a:solidFill>
                  <a:srgbClr val="F9F9F9"/>
                </a:solidFill>
                <a:latin typeface="Arial MT"/>
                <a:cs typeface="Arial MT"/>
              </a:rPr>
              <a:t>NA</a:t>
            </a:r>
            <a:r>
              <a:rPr dirty="0" sz="1300" spc="155">
                <a:solidFill>
                  <a:srgbClr val="F9F9F9"/>
                </a:solidFill>
                <a:latin typeface="Arial MT"/>
                <a:cs typeface="Arial MT"/>
              </a:rPr>
              <a:t> </a:t>
            </a:r>
            <a:r>
              <a:rPr dirty="0" sz="1300" spc="3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dirty="0" sz="1300" spc="30">
                <a:solidFill>
                  <a:srgbClr val="F9F9F9"/>
                </a:solidFill>
                <a:latin typeface="Arial MT"/>
                <a:cs typeface="Arial MT"/>
              </a:rPr>
              <a:t>DETI</a:t>
            </a:r>
            <a:r>
              <a:rPr dirty="0" sz="1300" spc="-220">
                <a:solidFill>
                  <a:srgbClr val="F9F9F9"/>
                </a:solidFill>
                <a:latin typeface="Arial MT"/>
                <a:cs typeface="Arial MT"/>
              </a:rPr>
              <a:t> </a:t>
            </a:r>
            <a:r>
              <a:rPr dirty="0" sz="1300" spc="35">
                <a:solidFill>
                  <a:srgbClr val="758C9C"/>
                </a:solidFill>
                <a:latin typeface="Arial MT"/>
                <a:cs typeface="Arial MT"/>
              </a:rPr>
              <a:t>ZAÇAO</a:t>
            </a:r>
            <a:endParaRPr sz="1300">
              <a:latin typeface="Arial MT"/>
              <a:cs typeface="Arial MT"/>
            </a:endParaRPr>
          </a:p>
        </p:txBody>
      </p:sp>
      <p:grpSp>
        <p:nvGrpSpPr>
          <p:cNvPr id="44" name="object 44"/>
          <p:cNvGrpSpPr/>
          <p:nvPr/>
        </p:nvGrpSpPr>
        <p:grpSpPr>
          <a:xfrm>
            <a:off x="594677" y="8066147"/>
            <a:ext cx="6423025" cy="388620"/>
            <a:chOff x="594677" y="8066147"/>
            <a:chExt cx="6423025" cy="388620"/>
          </a:xfrm>
        </p:grpSpPr>
        <p:pic>
          <p:nvPicPr>
            <p:cNvPr id="45" name="object 4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934856" y="8066147"/>
              <a:ext cx="82339" cy="324473"/>
            </a:xfrm>
            <a:prstGeom prst="rect">
              <a:avLst/>
            </a:prstGeom>
          </p:spPr>
        </p:pic>
        <p:sp>
          <p:nvSpPr>
            <p:cNvPr id="46" name="object 46"/>
            <p:cNvSpPr/>
            <p:nvPr/>
          </p:nvSpPr>
          <p:spPr>
            <a:xfrm>
              <a:off x="594677" y="8066147"/>
              <a:ext cx="6417945" cy="388620"/>
            </a:xfrm>
            <a:custGeom>
              <a:avLst/>
              <a:gdLst/>
              <a:ahLst/>
              <a:cxnLst/>
              <a:rect l="l" t="t" r="r" b="b"/>
              <a:pathLst>
                <a:path w="6417945" h="388620">
                  <a:moveTo>
                    <a:pt x="6414516" y="388620"/>
                  </a:moveTo>
                  <a:lnTo>
                    <a:pt x="0" y="388620"/>
                  </a:lnTo>
                  <a:lnTo>
                    <a:pt x="0" y="0"/>
                  </a:lnTo>
                  <a:lnTo>
                    <a:pt x="6414516" y="0"/>
                  </a:lnTo>
                  <a:lnTo>
                    <a:pt x="6414516" y="38862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7" name="object 47"/>
          <p:cNvSpPr txBox="1"/>
          <p:nvPr/>
        </p:nvSpPr>
        <p:spPr>
          <a:xfrm>
            <a:off x="594677" y="8066147"/>
            <a:ext cx="6417945" cy="388620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260985">
              <a:lnSpc>
                <a:spcPct val="100000"/>
              </a:lnSpc>
              <a:spcBef>
                <a:spcPts val="540"/>
              </a:spcBef>
            </a:pPr>
            <a:r>
              <a:rPr dirty="0" sz="1400" spc="-55">
                <a:solidFill>
                  <a:srgbClr val="FFFFFF"/>
                </a:solidFill>
                <a:latin typeface="Arial MT"/>
                <a:cs typeface="Arial MT"/>
              </a:rPr>
              <a:t>ASSINATU</a:t>
            </a:r>
            <a:r>
              <a:rPr dirty="0" sz="1400" spc="-114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 spc="-25">
                <a:solidFill>
                  <a:srgbClr val="5D7289"/>
                </a:solidFill>
                <a:latin typeface="Arial MT"/>
                <a:cs typeface="Arial MT"/>
              </a:rPr>
              <a:t>RA</a:t>
            </a:r>
            <a:endParaRPr sz="1400">
              <a:latin typeface="Arial MT"/>
              <a:cs typeface="Arial MT"/>
            </a:endParaRPr>
          </a:p>
        </p:txBody>
      </p:sp>
      <p:pic>
        <p:nvPicPr>
          <p:cNvPr id="48" name="object 4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383284" y="2321587"/>
            <a:ext cx="4299977" cy="137101"/>
          </a:xfrm>
          <a:prstGeom prst="rect">
            <a:avLst/>
          </a:prstGeom>
        </p:spPr>
      </p:pic>
      <p:pic>
        <p:nvPicPr>
          <p:cNvPr id="49" name="object 49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40422" y="2641492"/>
            <a:ext cx="3092324" cy="137101"/>
          </a:xfrm>
          <a:prstGeom prst="rect">
            <a:avLst/>
          </a:prstGeom>
        </p:spPr>
      </p:pic>
      <p:pic>
        <p:nvPicPr>
          <p:cNvPr id="50" name="object 50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640422" y="4076489"/>
            <a:ext cx="397976" cy="109681"/>
          </a:xfrm>
          <a:prstGeom prst="rect">
            <a:avLst/>
          </a:prstGeom>
        </p:spPr>
      </p:pic>
      <p:grpSp>
        <p:nvGrpSpPr>
          <p:cNvPr id="51" name="object 51"/>
          <p:cNvGrpSpPr/>
          <p:nvPr/>
        </p:nvGrpSpPr>
        <p:grpSpPr>
          <a:xfrm>
            <a:off x="4684229" y="8961878"/>
            <a:ext cx="1761489" cy="494030"/>
            <a:chOff x="4684229" y="8961878"/>
            <a:chExt cx="1761489" cy="494030"/>
          </a:xfrm>
        </p:grpSpPr>
        <p:pic>
          <p:nvPicPr>
            <p:cNvPr id="52" name="object 52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6216669" y="9217801"/>
              <a:ext cx="228722" cy="86831"/>
            </a:xfrm>
            <a:prstGeom prst="rect">
              <a:avLst/>
            </a:prstGeom>
          </p:spPr>
        </p:pic>
        <p:pic>
          <p:nvPicPr>
            <p:cNvPr id="53" name="object 53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4684229" y="9354904"/>
              <a:ext cx="1207653" cy="100541"/>
            </a:xfrm>
            <a:prstGeom prst="rect">
              <a:avLst/>
            </a:prstGeom>
          </p:spPr>
        </p:pic>
        <p:pic>
          <p:nvPicPr>
            <p:cNvPr id="54" name="object 54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5612842" y="8961878"/>
              <a:ext cx="644996" cy="196512"/>
            </a:xfrm>
            <a:prstGeom prst="rect">
              <a:avLst/>
            </a:prstGeom>
          </p:spPr>
        </p:pic>
        <p:pic>
          <p:nvPicPr>
            <p:cNvPr id="55" name="object 55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5928479" y="9213231"/>
              <a:ext cx="516912" cy="228502"/>
            </a:xfrm>
            <a:prstGeom prst="rect">
              <a:avLst/>
            </a:prstGeom>
          </p:spPr>
        </p:pic>
        <p:pic>
          <p:nvPicPr>
            <p:cNvPr id="56" name="object 56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5123376" y="9199522"/>
              <a:ext cx="933186" cy="146241"/>
            </a:xfrm>
            <a:prstGeom prst="rect">
              <a:avLst/>
            </a:prstGeom>
          </p:spPr>
        </p:pic>
      </p:grpSp>
      <p:pic>
        <p:nvPicPr>
          <p:cNvPr id="57" name="object 57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644996" y="4565484"/>
            <a:ext cx="644996" cy="137101"/>
          </a:xfrm>
          <a:prstGeom prst="rect">
            <a:avLst/>
          </a:prstGeom>
        </p:spPr>
      </p:pic>
      <p:sp>
        <p:nvSpPr>
          <p:cNvPr id="58" name="object 58"/>
          <p:cNvSpPr/>
          <p:nvPr/>
        </p:nvSpPr>
        <p:spPr>
          <a:xfrm>
            <a:off x="6685549" y="4154180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79">
                <a:moveTo>
                  <a:pt x="0" y="68550"/>
                </a:moveTo>
                <a:lnTo>
                  <a:pt x="0" y="0"/>
                </a:lnTo>
              </a:path>
            </a:pathLst>
          </a:custGeom>
          <a:ln w="4574">
            <a:solidFill>
              <a:srgbClr val="D8E3E5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9" name="object 59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3865405" y="3162477"/>
            <a:ext cx="832548" cy="191942"/>
          </a:xfrm>
          <a:prstGeom prst="rect">
            <a:avLst/>
          </a:prstGeom>
        </p:spPr>
      </p:pic>
      <p:pic>
        <p:nvPicPr>
          <p:cNvPr id="60" name="object 60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612975" y="9414314"/>
            <a:ext cx="2310094" cy="292483"/>
          </a:xfrm>
          <a:prstGeom prst="rect">
            <a:avLst/>
          </a:prstGeom>
        </p:spPr>
      </p:pic>
      <p:sp>
        <p:nvSpPr>
          <p:cNvPr id="61" name="object 61"/>
          <p:cNvSpPr txBox="1"/>
          <p:nvPr/>
        </p:nvSpPr>
        <p:spPr>
          <a:xfrm>
            <a:off x="626904" y="2297209"/>
            <a:ext cx="83121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55" b="1">
                <a:solidFill>
                  <a:srgbClr val="444444"/>
                </a:solidFill>
                <a:latin typeface="Calibri"/>
                <a:cs typeface="Calibri"/>
              </a:rPr>
              <a:t>CONTRATANTE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5017839" y="9502154"/>
            <a:ext cx="1726564" cy="1778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 sz="1200" spc="55" b="1">
                <a:solidFill>
                  <a:srgbClr val="3A3A3A"/>
                </a:solidFill>
                <a:latin typeface="Calibri"/>
                <a:cs typeface="Calibri"/>
              </a:rPr>
              <a:t>PALOMA</a:t>
            </a:r>
            <a:r>
              <a:rPr dirty="0" sz="1200" spc="100" b="1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dirty="0" sz="1200" spc="80" b="1">
                <a:solidFill>
                  <a:srgbClr val="313131"/>
                </a:solidFill>
                <a:latin typeface="Calibri"/>
                <a:cs typeface="Calibri"/>
              </a:rPr>
              <a:t>DEDETIZAÇÃO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79" name="object 79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2920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29"/>
              </a:spcBef>
            </a:pPr>
            <a:r>
              <a:rPr dirty="0" spc="-114"/>
              <a:t>L</a:t>
            </a:r>
          </a:p>
        </p:txBody>
      </p:sp>
      <p:sp>
        <p:nvSpPr>
          <p:cNvPr id="80" name="object 8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2920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29"/>
              </a:spcBef>
            </a:pPr>
            <a:r>
              <a:rPr dirty="0" spc="-345"/>
              <a:t>GUARULHOS</a:t>
            </a:r>
            <a:r>
              <a:rPr dirty="0" spc="235"/>
              <a:t> </a:t>
            </a:r>
            <a:r>
              <a:rPr dirty="0">
                <a:solidFill>
                  <a:srgbClr val="484848"/>
                </a:solidFill>
              </a:rPr>
              <a:t>-</a:t>
            </a:r>
            <a:r>
              <a:rPr dirty="0" spc="40">
                <a:solidFill>
                  <a:srgbClr val="484848"/>
                </a:solidFill>
              </a:rPr>
              <a:t> </a:t>
            </a:r>
            <a:r>
              <a:rPr dirty="0" spc="-325">
                <a:solidFill>
                  <a:srgbClr val="626262"/>
                </a:solidFill>
              </a:rPr>
              <a:t>SP</a:t>
            </a:r>
          </a:p>
        </p:txBody>
      </p:sp>
      <p:sp>
        <p:nvSpPr>
          <p:cNvPr id="62" name="object 62"/>
          <p:cNvSpPr txBox="1"/>
          <p:nvPr/>
        </p:nvSpPr>
        <p:spPr>
          <a:xfrm>
            <a:off x="1648148" y="1051615"/>
            <a:ext cx="4820920" cy="707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30755">
              <a:lnSpc>
                <a:spcPct val="100000"/>
              </a:lnSpc>
              <a:spcBef>
                <a:spcPts val="100"/>
              </a:spcBef>
              <a:tabLst>
                <a:tab pos="3827145" algn="l"/>
              </a:tabLst>
            </a:pPr>
            <a:r>
              <a:rPr dirty="0" sz="1300" spc="-220">
                <a:solidFill>
                  <a:srgbClr val="363636"/>
                </a:solidFill>
                <a:latin typeface="Arial Black"/>
                <a:cs typeface="Arial Black"/>
              </a:rPr>
              <a:t>(11)</a:t>
            </a:r>
            <a:r>
              <a:rPr dirty="0" sz="1300" spc="-30">
                <a:solidFill>
                  <a:srgbClr val="363636"/>
                </a:solidFill>
                <a:latin typeface="Arial Black"/>
                <a:cs typeface="Arial Black"/>
              </a:rPr>
              <a:t> </a:t>
            </a:r>
            <a:r>
              <a:rPr dirty="0" sz="1300" spc="-220">
                <a:solidFill>
                  <a:srgbClr val="333333"/>
                </a:solidFill>
                <a:latin typeface="Arial Black"/>
                <a:cs typeface="Arial Black"/>
              </a:rPr>
              <a:t>91513-</a:t>
            </a:r>
            <a:r>
              <a:rPr dirty="0" sz="1300" spc="-20">
                <a:solidFill>
                  <a:srgbClr val="333333"/>
                </a:solidFill>
                <a:latin typeface="Arial Black"/>
                <a:cs typeface="Arial Black"/>
              </a:rPr>
              <a:t>3129</a:t>
            </a:r>
            <a:r>
              <a:rPr dirty="0" sz="1300">
                <a:solidFill>
                  <a:srgbClr val="333333"/>
                </a:solidFill>
                <a:latin typeface="Arial Black"/>
                <a:cs typeface="Arial Black"/>
              </a:rPr>
              <a:t>	</a:t>
            </a:r>
            <a:r>
              <a:rPr dirty="0" sz="1300" spc="-235">
                <a:solidFill>
                  <a:srgbClr val="444444"/>
                </a:solidFill>
                <a:latin typeface="Arial Black"/>
                <a:cs typeface="Arial Black"/>
              </a:rPr>
              <a:t>(11)</a:t>
            </a:r>
            <a:r>
              <a:rPr dirty="0" sz="1300" spc="60">
                <a:solidFill>
                  <a:srgbClr val="444444"/>
                </a:solidFill>
                <a:latin typeface="Arial Black"/>
                <a:cs typeface="Arial Black"/>
              </a:rPr>
              <a:t> </a:t>
            </a:r>
            <a:r>
              <a:rPr dirty="0" sz="1300" spc="-215">
                <a:solidFill>
                  <a:srgbClr val="343434"/>
                </a:solidFill>
                <a:latin typeface="Arial Black"/>
                <a:cs typeface="Arial Black"/>
              </a:rPr>
              <a:t>2456-</a:t>
            </a:r>
            <a:r>
              <a:rPr dirty="0" sz="1300" spc="-200">
                <a:solidFill>
                  <a:srgbClr val="343434"/>
                </a:solidFill>
                <a:latin typeface="Arial Black"/>
                <a:cs typeface="Arial Black"/>
              </a:rPr>
              <a:t>8489</a:t>
            </a:r>
            <a:endParaRPr sz="130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1645"/>
              </a:spcBef>
            </a:pPr>
            <a:r>
              <a:rPr dirty="0" sz="1800" spc="110" b="1">
                <a:solidFill>
                  <a:srgbClr val="2F2F2F"/>
                </a:solidFill>
                <a:latin typeface="Calibri"/>
                <a:cs typeface="Calibri"/>
              </a:rPr>
              <a:t>CERTIFICADO</a:t>
            </a:r>
            <a:r>
              <a:rPr dirty="0" sz="1800" spc="375" b="1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dirty="0" sz="1800" spc="55" b="1">
                <a:solidFill>
                  <a:srgbClr val="343434"/>
                </a:solidFill>
                <a:latin typeface="Calibri"/>
                <a:cs typeface="Calibri"/>
              </a:rPr>
              <a:t>DE</a:t>
            </a:r>
            <a:r>
              <a:rPr dirty="0" sz="1800" spc="285" b="1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dirty="0" sz="1800" spc="95" b="1">
                <a:solidFill>
                  <a:srgbClr val="1F1F1F"/>
                </a:solidFill>
                <a:latin typeface="Calibri"/>
                <a:cs typeface="Calibri"/>
              </a:rPr>
              <a:t>EXECUÇÃO</a:t>
            </a:r>
            <a:r>
              <a:rPr dirty="0" sz="1800" spc="420" b="1">
                <a:solidFill>
                  <a:srgbClr val="1F1F1F"/>
                </a:solidFill>
                <a:latin typeface="Calibri"/>
                <a:cs typeface="Calibri"/>
              </a:rPr>
              <a:t> </a:t>
            </a:r>
            <a:r>
              <a:rPr dirty="0" sz="1800" spc="55" b="1">
                <a:solidFill>
                  <a:srgbClr val="333333"/>
                </a:solidFill>
                <a:latin typeface="Calibri"/>
                <a:cs typeface="Calibri"/>
              </a:rPr>
              <a:t>DE</a:t>
            </a:r>
            <a:r>
              <a:rPr dirty="0" sz="1800" spc="275" b="1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dirty="0" sz="1800" spc="75" b="1">
                <a:solidFill>
                  <a:srgbClr val="2B2B2B"/>
                </a:solidFill>
                <a:latin typeface="Calibri"/>
                <a:cs typeface="Calibri"/>
              </a:rPr>
              <a:t>SERVIÇO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539793" y="2921699"/>
            <a:ext cx="4414520" cy="461645"/>
          </a:xfrm>
          <a:prstGeom prst="rect">
            <a:avLst/>
          </a:prstGeom>
        </p:spPr>
        <p:txBody>
          <a:bodyPr wrap="square" lIns="0" tIns="431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dirty="0" sz="1050" spc="-225">
                <a:solidFill>
                  <a:srgbClr val="313131"/>
                </a:solidFill>
                <a:latin typeface="Arial Black"/>
                <a:cs typeface="Arial Black"/>
              </a:rPr>
              <a:t>DATA</a:t>
            </a:r>
            <a:r>
              <a:rPr dirty="0" sz="1050" spc="-85">
                <a:solidFill>
                  <a:srgbClr val="313131"/>
                </a:solidFill>
                <a:latin typeface="Arial Black"/>
                <a:cs typeface="Arial Black"/>
              </a:rPr>
              <a:t> </a:t>
            </a:r>
            <a:r>
              <a:rPr dirty="0" sz="1050" spc="-195">
                <a:solidFill>
                  <a:srgbClr val="464646"/>
                </a:solidFill>
                <a:latin typeface="Arial Black"/>
                <a:cs typeface="Arial Black"/>
              </a:rPr>
              <a:t>DA</a:t>
            </a:r>
            <a:r>
              <a:rPr dirty="0" sz="1050" spc="-75">
                <a:solidFill>
                  <a:srgbClr val="464646"/>
                </a:solidFill>
                <a:latin typeface="Arial Black"/>
                <a:cs typeface="Arial Black"/>
              </a:rPr>
              <a:t> </a:t>
            </a:r>
            <a:r>
              <a:rPr dirty="0" sz="1050" spc="-25">
                <a:solidFill>
                  <a:srgbClr val="3F3F3F"/>
                </a:solidFill>
                <a:latin typeface="Arial Black"/>
                <a:cs typeface="Arial Black"/>
              </a:rPr>
              <a:t>VISftA</a:t>
            </a:r>
            <a:endParaRPr sz="1050">
              <a:latin typeface="Arial Black"/>
              <a:cs typeface="Arial Black"/>
            </a:endParaRPr>
          </a:p>
          <a:p>
            <a:pPr marL="17780">
              <a:lnSpc>
                <a:spcPct val="100000"/>
              </a:lnSpc>
              <a:spcBef>
                <a:spcPts val="310"/>
              </a:spcBef>
              <a:tabLst>
                <a:tab pos="1574800" algn="l"/>
                <a:tab pos="2250440" algn="l"/>
                <a:tab pos="2611120" algn="l"/>
                <a:tab pos="3311525" algn="l"/>
                <a:tab pos="4401185" algn="l"/>
              </a:tabLst>
            </a:pPr>
            <a:r>
              <a:rPr dirty="0" sz="1350" spc="-459">
                <a:solidFill>
                  <a:srgbClr val="383838"/>
                </a:solidFill>
                <a:latin typeface="Arial Black"/>
                <a:cs typeface="Arial Black"/>
              </a:rPr>
              <a:t>VENCIMENTO</a:t>
            </a:r>
            <a:r>
              <a:rPr dirty="0" sz="1350" spc="190">
                <a:solidFill>
                  <a:srgbClr val="383838"/>
                </a:solidFill>
                <a:latin typeface="Arial Black"/>
                <a:cs typeface="Arial Black"/>
              </a:rPr>
              <a:t> </a:t>
            </a:r>
            <a:r>
              <a:rPr dirty="0" sz="1350" spc="-409">
                <a:solidFill>
                  <a:srgbClr val="282828"/>
                </a:solidFill>
                <a:latin typeface="Arial Black"/>
                <a:cs typeface="Arial Black"/>
              </a:rPr>
              <a:t>GERAL:</a:t>
            </a:r>
            <a:r>
              <a:rPr dirty="0" sz="1350" spc="475">
                <a:solidFill>
                  <a:srgbClr val="282828"/>
                </a:solidFill>
                <a:latin typeface="Arial Black"/>
                <a:cs typeface="Arial Black"/>
              </a:rPr>
              <a:t> </a:t>
            </a:r>
            <a:r>
              <a:rPr dirty="0" u="sng" sz="1350">
                <a:solidFill>
                  <a:srgbClr val="2F2F2F"/>
                </a:solidFill>
                <a:uFill>
                  <a:solidFill>
                    <a:srgbClr val="549090"/>
                  </a:solidFill>
                </a:uFill>
                <a:latin typeface="Arial Black"/>
                <a:cs typeface="Arial Black"/>
              </a:rPr>
              <a:t>	</a:t>
            </a:r>
            <a:r>
              <a:rPr dirty="0" u="sng" sz="1350" spc="-25">
                <a:solidFill>
                  <a:srgbClr val="2F2F2F"/>
                </a:solidFill>
                <a:uFill>
                  <a:solidFill>
                    <a:srgbClr val="549090"/>
                  </a:solidFill>
                </a:uFill>
                <a:latin typeface="Arial Black"/>
                <a:cs typeface="Arial Black"/>
              </a:rPr>
              <a:t>J8</a:t>
            </a:r>
            <a:r>
              <a:rPr dirty="0" u="sng" sz="1350">
                <a:solidFill>
                  <a:srgbClr val="2F2F2F"/>
                </a:solidFill>
                <a:uFill>
                  <a:solidFill>
                    <a:srgbClr val="549090"/>
                  </a:solidFill>
                </a:uFill>
                <a:latin typeface="Arial Black"/>
                <a:cs typeface="Arial Black"/>
              </a:rPr>
              <a:t>	</a:t>
            </a:r>
            <a:r>
              <a:rPr dirty="0" sz="1350" spc="390">
                <a:solidFill>
                  <a:srgbClr val="2F2F2F"/>
                </a:solidFill>
                <a:latin typeface="Arial Black"/>
                <a:cs typeface="Arial Black"/>
              </a:rPr>
              <a:t> </a:t>
            </a:r>
            <a:r>
              <a:rPr dirty="0" u="sng" sz="1350">
                <a:solidFill>
                  <a:srgbClr val="2D2D2D"/>
                </a:solidFill>
                <a:uFill>
                  <a:solidFill>
                    <a:srgbClr val="549090"/>
                  </a:solidFill>
                </a:uFill>
                <a:latin typeface="Arial Black"/>
                <a:cs typeface="Arial Black"/>
              </a:rPr>
              <a:t>	</a:t>
            </a:r>
            <a:r>
              <a:rPr dirty="0" u="sng" sz="1350" spc="25">
                <a:solidFill>
                  <a:srgbClr val="2D2D2D"/>
                </a:solidFill>
                <a:uFill>
                  <a:solidFill>
                    <a:srgbClr val="549090"/>
                  </a:solidFill>
                </a:uFill>
                <a:latin typeface="Arial Black"/>
                <a:cs typeface="Arial Black"/>
              </a:rPr>
              <a:t>12</a:t>
            </a:r>
            <a:r>
              <a:rPr dirty="0" u="sng" sz="1350">
                <a:solidFill>
                  <a:srgbClr val="2D2D2D"/>
                </a:solidFill>
                <a:uFill>
                  <a:solidFill>
                    <a:srgbClr val="549090"/>
                  </a:solidFill>
                </a:uFill>
                <a:latin typeface="Arial Black"/>
                <a:cs typeface="Arial Black"/>
              </a:rPr>
              <a:t>	</a:t>
            </a:r>
            <a:r>
              <a:rPr dirty="0" sz="1350">
                <a:solidFill>
                  <a:srgbClr val="2D2D2D"/>
                </a:solidFill>
                <a:latin typeface="Arial Black"/>
                <a:cs typeface="Arial Black"/>
              </a:rPr>
              <a:t> </a:t>
            </a:r>
            <a:r>
              <a:rPr dirty="0" u="sng" sz="1350">
                <a:solidFill>
                  <a:srgbClr val="2D2D2D"/>
                </a:solidFill>
                <a:uFill>
                  <a:solidFill>
                    <a:srgbClr val="549090"/>
                  </a:solidFill>
                </a:uFill>
                <a:latin typeface="Arial Black"/>
                <a:cs typeface="Arial Black"/>
              </a:rPr>
              <a:t>	</a:t>
            </a:r>
            <a:endParaRPr sz="1350">
              <a:latin typeface="Arial Black"/>
              <a:cs typeface="Arial Black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536196" y="3331818"/>
            <a:ext cx="616585" cy="5099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3810">
              <a:lnSpc>
                <a:spcPct val="151400"/>
              </a:lnSpc>
              <a:spcBef>
                <a:spcPts val="100"/>
              </a:spcBef>
            </a:pPr>
            <a:r>
              <a:rPr dirty="0" sz="1050" spc="-10" b="1">
                <a:solidFill>
                  <a:srgbClr val="3A3A3A"/>
                </a:solidFill>
                <a:latin typeface="Calibri"/>
                <a:cs typeface="Calibri"/>
              </a:rPr>
              <a:t>CONTATO </a:t>
            </a:r>
            <a:r>
              <a:rPr dirty="0" sz="1050" spc="-25" b="1">
                <a:solidFill>
                  <a:srgbClr val="3D3D3D"/>
                </a:solidFill>
                <a:latin typeface="Calibri"/>
                <a:cs typeface="Calibri"/>
              </a:rPr>
              <a:t>ENDEREÇO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1822121" y="3350606"/>
            <a:ext cx="5189855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440940" algn="l"/>
                <a:tab pos="5176520" algn="l"/>
              </a:tabLst>
            </a:pPr>
            <a:r>
              <a:rPr dirty="0" u="sng" sz="1050" spc="-10" b="1">
                <a:solidFill>
                  <a:srgbClr val="313131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Sr.</a:t>
            </a:r>
            <a:r>
              <a:rPr dirty="0" u="sng" sz="1050" spc="-55" b="1">
                <a:solidFill>
                  <a:srgbClr val="313131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050" spc="-20" b="1">
                <a:solidFill>
                  <a:srgbClr val="3D3D3D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3oaó</a:t>
            </a:r>
            <a:r>
              <a:rPr dirty="0" u="sng" sz="1050" b="1">
                <a:solidFill>
                  <a:srgbClr val="3D3D3D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	</a:t>
            </a:r>
            <a:r>
              <a:rPr dirty="0" sz="1050" spc="-60" b="1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baseline="-5376" sz="2325" spc="-825">
                <a:solidFill>
                  <a:srgbClr val="3D3D3D"/>
                </a:solidFill>
                <a:latin typeface="Arial Black"/>
                <a:cs typeface="Arial Black"/>
              </a:rPr>
              <a:t>TELEFONE:</a:t>
            </a:r>
            <a:r>
              <a:rPr dirty="0" baseline="-5376" sz="2325" spc="97">
                <a:solidFill>
                  <a:srgbClr val="3D3D3D"/>
                </a:solidFill>
                <a:latin typeface="Arial Black"/>
                <a:cs typeface="Arial Black"/>
              </a:rPr>
              <a:t>  </a:t>
            </a:r>
            <a:r>
              <a:rPr dirty="0" u="sng" baseline="1792" sz="2325" spc="254">
                <a:solidFill>
                  <a:srgbClr val="363636"/>
                </a:solidFill>
                <a:uFill>
                  <a:solidFill>
                    <a:srgbClr val="448787"/>
                  </a:solidFill>
                </a:uFill>
                <a:latin typeface="Arial Black"/>
                <a:cs typeface="Arial Black"/>
              </a:rPr>
              <a:t>  </a:t>
            </a:r>
            <a:r>
              <a:rPr dirty="0" u="sng" baseline="1792" sz="2325" spc="-382">
                <a:solidFill>
                  <a:srgbClr val="363636"/>
                </a:solidFill>
                <a:uFill>
                  <a:solidFill>
                    <a:srgbClr val="448787"/>
                  </a:solidFill>
                </a:uFill>
                <a:latin typeface="Arial Black"/>
                <a:cs typeface="Arial Black"/>
              </a:rPr>
              <a:t>(11)</a:t>
            </a:r>
            <a:r>
              <a:rPr dirty="0" u="sng" baseline="1792" sz="2325" spc="-209">
                <a:solidFill>
                  <a:srgbClr val="363636"/>
                </a:solidFill>
                <a:uFill>
                  <a:solidFill>
                    <a:srgbClr val="448787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baseline="1792" sz="2325" spc="-165">
                <a:solidFill>
                  <a:srgbClr val="333333"/>
                </a:solidFill>
                <a:uFill>
                  <a:solidFill>
                    <a:srgbClr val="448787"/>
                  </a:solidFill>
                </a:uFill>
                <a:latin typeface="Arial Black"/>
                <a:cs typeface="Arial Black"/>
              </a:rPr>
              <a:t>9657O-</a:t>
            </a:r>
            <a:r>
              <a:rPr dirty="0" u="sng" baseline="1792" sz="2325">
                <a:solidFill>
                  <a:srgbClr val="333333"/>
                </a:solidFill>
                <a:uFill>
                  <a:solidFill>
                    <a:srgbClr val="448787"/>
                  </a:solidFill>
                </a:uFill>
                <a:latin typeface="Arial Black"/>
                <a:cs typeface="Arial Black"/>
              </a:rPr>
              <a:t>0ã91	</a:t>
            </a:r>
            <a:endParaRPr baseline="1792" sz="2325">
              <a:latin typeface="Arial Black"/>
              <a:cs typeface="Arial Black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1794168" y="3656292"/>
            <a:ext cx="2308225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521460" algn="l"/>
                <a:tab pos="2294890" algn="l"/>
              </a:tabLst>
            </a:pPr>
            <a:r>
              <a:rPr dirty="0" sz="1050" spc="-10" b="1">
                <a:solidFill>
                  <a:srgbClr val="2D2D2D"/>
                </a:solidFill>
                <a:latin typeface="Calibri"/>
                <a:cs typeface="Calibri"/>
              </a:rPr>
              <a:t>E</a:t>
            </a:r>
            <a:r>
              <a:rPr dirty="0" u="sng" sz="1050" spc="-10" b="1">
                <a:solidFill>
                  <a:srgbClr val="2D2D2D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eeaaeaox&lt;aaexnmue</a:t>
            </a:r>
            <a:r>
              <a:rPr dirty="0" u="sng" sz="1050" b="1">
                <a:solidFill>
                  <a:srgbClr val="2D2D2D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	</a:t>
            </a:r>
            <a:r>
              <a:rPr dirty="0" u="sng" sz="1050" spc="-25" b="1">
                <a:solidFill>
                  <a:srgbClr val="3D3D3D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szo</a:t>
            </a:r>
            <a:r>
              <a:rPr dirty="0" u="sng" sz="1050" b="1">
                <a:solidFill>
                  <a:srgbClr val="3D3D3D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	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2108343" y="4020120"/>
            <a:ext cx="670560" cy="4946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145">
              <a:lnSpc>
                <a:spcPct val="100000"/>
              </a:lnSpc>
              <a:spcBef>
                <a:spcPts val="100"/>
              </a:spcBef>
            </a:pPr>
            <a:r>
              <a:rPr dirty="0" sz="1100" spc="-240">
                <a:solidFill>
                  <a:srgbClr val="444444"/>
                </a:solidFill>
                <a:latin typeface="Arial Black"/>
                <a:cs typeface="Arial Black"/>
              </a:rPr>
              <a:t>Desratizaçao</a:t>
            </a:r>
            <a:endParaRPr sz="110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1055"/>
              </a:spcBef>
            </a:pPr>
            <a:r>
              <a:rPr dirty="0" sz="1100" spc="-295">
                <a:solidFill>
                  <a:srgbClr val="595959"/>
                </a:solidFill>
                <a:latin typeface="Arial Black"/>
                <a:cs typeface="Arial Black"/>
              </a:rPr>
              <a:t>DedetizaÇÕO</a:t>
            </a:r>
            <a:endParaRPr sz="1100">
              <a:latin typeface="Arial Black"/>
              <a:cs typeface="Arial Black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4291526" y="3674572"/>
            <a:ext cx="610870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-254">
                <a:solidFill>
                  <a:srgbClr val="3F3F3F"/>
                </a:solidFill>
                <a:latin typeface="Arial Black"/>
                <a:cs typeface="Arial Black"/>
              </a:rPr>
              <a:t>VALIDADE</a:t>
            </a:r>
            <a:r>
              <a:rPr dirty="0" sz="1050" spc="35">
                <a:solidFill>
                  <a:srgbClr val="3F3F3F"/>
                </a:solidFill>
                <a:latin typeface="Arial Black"/>
                <a:cs typeface="Arial Black"/>
              </a:rPr>
              <a:t> </a:t>
            </a:r>
            <a:r>
              <a:rPr dirty="0" sz="1050" spc="-50">
                <a:solidFill>
                  <a:srgbClr val="606060"/>
                </a:solidFill>
                <a:latin typeface="Arial Black"/>
                <a:cs typeface="Arial Black"/>
              </a:rPr>
              <a:t>:</a:t>
            </a:r>
            <a:endParaRPr sz="1050">
              <a:latin typeface="Arial Black"/>
              <a:cs typeface="Arial Black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3709399" y="4020120"/>
            <a:ext cx="904240" cy="4946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90">
                <a:solidFill>
                  <a:srgbClr val="4B4B4B"/>
                </a:solidFill>
                <a:latin typeface="Arial Black"/>
                <a:cs typeface="Arial Black"/>
              </a:rPr>
              <a:t>Descupinizaçao</a:t>
            </a:r>
            <a:endParaRPr sz="1100">
              <a:latin typeface="Arial Black"/>
              <a:cs typeface="Arial Black"/>
            </a:endParaRPr>
          </a:p>
          <a:p>
            <a:pPr marL="17145">
              <a:lnSpc>
                <a:spcPct val="100000"/>
              </a:lnSpc>
              <a:spcBef>
                <a:spcPts val="1055"/>
              </a:spcBef>
            </a:pPr>
            <a:r>
              <a:rPr dirty="0" sz="1100" spc="-215">
                <a:solidFill>
                  <a:srgbClr val="525252"/>
                </a:solidFill>
                <a:latin typeface="Arial Black"/>
                <a:cs typeface="Arial Black"/>
              </a:rPr>
              <a:t>Desentupimento</a:t>
            </a:r>
            <a:endParaRPr sz="1100">
              <a:latin typeface="Arial Black"/>
              <a:cs typeface="Arial Black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1359587" y="4560147"/>
            <a:ext cx="2925445" cy="805180"/>
          </a:xfrm>
          <a:prstGeom prst="rect">
            <a:avLst/>
          </a:prstGeom>
        </p:spPr>
        <p:txBody>
          <a:bodyPr wrap="square" lIns="0" tIns="31750" rIns="0" bIns="0" rtlCol="0" vert="horz">
            <a:spAutoFit/>
          </a:bodyPr>
          <a:lstStyle/>
          <a:p>
            <a:pPr marL="17145" marR="5080" indent="-5080">
              <a:lnSpc>
                <a:spcPct val="86800"/>
              </a:lnSpc>
              <a:spcBef>
                <a:spcPts val="250"/>
              </a:spcBef>
            </a:pPr>
            <a:r>
              <a:rPr dirty="0" sz="950" spc="-204">
                <a:solidFill>
                  <a:srgbClr val="606060"/>
                </a:solidFill>
                <a:latin typeface="Arial Black"/>
                <a:cs typeface="Arial Black"/>
              </a:rPr>
              <a:t>Realizado</a:t>
            </a:r>
            <a:r>
              <a:rPr dirty="0" sz="950" spc="-25">
                <a:solidFill>
                  <a:srgbClr val="606060"/>
                </a:solidFill>
                <a:latin typeface="Arial Black"/>
                <a:cs typeface="Arial Black"/>
              </a:rPr>
              <a:t> </a:t>
            </a:r>
            <a:r>
              <a:rPr dirty="0" sz="950" spc="-215">
                <a:solidFill>
                  <a:srgbClr val="565656"/>
                </a:solidFill>
                <a:latin typeface="Arial Black"/>
                <a:cs typeface="Arial Black"/>
              </a:rPr>
              <a:t>serviço</a:t>
            </a:r>
            <a:r>
              <a:rPr dirty="0" sz="950" spc="-70">
                <a:solidFill>
                  <a:srgbClr val="565656"/>
                </a:solidFill>
                <a:latin typeface="Arial Black"/>
                <a:cs typeface="Arial Black"/>
              </a:rPr>
              <a:t> </a:t>
            </a:r>
            <a:r>
              <a:rPr dirty="0" sz="950" spc="-210">
                <a:solidFill>
                  <a:srgbClr val="5D5D5D"/>
                </a:solidFill>
                <a:latin typeface="Arial Black"/>
                <a:cs typeface="Arial Black"/>
              </a:rPr>
              <a:t>de</a:t>
            </a:r>
            <a:r>
              <a:rPr dirty="0" sz="950" spc="-105">
                <a:solidFill>
                  <a:srgbClr val="5D5D5D"/>
                </a:solidFill>
                <a:latin typeface="Arial Black"/>
                <a:cs typeface="Arial Black"/>
              </a:rPr>
              <a:t> </a:t>
            </a:r>
            <a:r>
              <a:rPr dirty="0" sz="950" spc="-225">
                <a:solidFill>
                  <a:srgbClr val="505050"/>
                </a:solidFill>
                <a:latin typeface="Arial Black"/>
                <a:cs typeface="Arial Black"/>
              </a:rPr>
              <a:t>dedet*zaçao.</a:t>
            </a:r>
            <a:r>
              <a:rPr dirty="0" sz="950">
                <a:solidFill>
                  <a:srgbClr val="505050"/>
                </a:solidFill>
                <a:latin typeface="Arial Black"/>
                <a:cs typeface="Arial Black"/>
              </a:rPr>
              <a:t> </a:t>
            </a:r>
            <a:r>
              <a:rPr dirty="0" sz="950" spc="-204">
                <a:solidFill>
                  <a:srgbClr val="6B6B6B"/>
                </a:solidFill>
                <a:latin typeface="Arial Black"/>
                <a:cs typeface="Arial Black"/>
              </a:rPr>
              <a:t>para</a:t>
            </a:r>
            <a:r>
              <a:rPr dirty="0" sz="950" spc="-25">
                <a:solidFill>
                  <a:srgbClr val="6B6B6B"/>
                </a:solidFill>
                <a:latin typeface="Arial Black"/>
                <a:cs typeface="Arial Black"/>
              </a:rPr>
              <a:t> </a:t>
            </a:r>
            <a:r>
              <a:rPr dirty="0" sz="950" spc="-180">
                <a:solidFill>
                  <a:srgbClr val="777777"/>
                </a:solidFill>
                <a:latin typeface="Arial Black"/>
                <a:cs typeface="Arial Black"/>
              </a:rPr>
              <a:t>o</a:t>
            </a:r>
            <a:r>
              <a:rPr dirty="0" sz="950" spc="-125">
                <a:solidFill>
                  <a:srgbClr val="777777"/>
                </a:solidFill>
                <a:latin typeface="Arial Black"/>
                <a:cs typeface="Arial Black"/>
              </a:rPr>
              <a:t> </a:t>
            </a:r>
            <a:r>
              <a:rPr dirty="0" sz="950" spc="-195">
                <a:solidFill>
                  <a:srgbClr val="727272"/>
                </a:solidFill>
                <a:latin typeface="Arial Black"/>
                <a:cs typeface="Arial Black"/>
              </a:rPr>
              <a:t>console</a:t>
            </a:r>
            <a:r>
              <a:rPr dirty="0" sz="950" spc="-40">
                <a:solidFill>
                  <a:srgbClr val="727272"/>
                </a:solidFill>
                <a:latin typeface="Arial Black"/>
                <a:cs typeface="Arial Black"/>
              </a:rPr>
              <a:t> </a:t>
            </a:r>
            <a:r>
              <a:rPr dirty="0" sz="950" spc="-225">
                <a:solidFill>
                  <a:srgbClr val="6E6E6E"/>
                </a:solidFill>
                <a:latin typeface="Arial Black"/>
                <a:cs typeface="Arial Black"/>
              </a:rPr>
              <a:t>de</a:t>
            </a:r>
            <a:r>
              <a:rPr dirty="0" sz="950" spc="-100">
                <a:solidFill>
                  <a:srgbClr val="6E6E6E"/>
                </a:solidFill>
                <a:latin typeface="Arial Black"/>
                <a:cs typeface="Arial Black"/>
              </a:rPr>
              <a:t> </a:t>
            </a:r>
            <a:r>
              <a:rPr dirty="0" sz="950" spc="-200">
                <a:solidFill>
                  <a:srgbClr val="676767"/>
                </a:solidFill>
                <a:latin typeface="Arial Black"/>
                <a:cs typeface="Arial Black"/>
              </a:rPr>
              <a:t>insetos</a:t>
            </a:r>
            <a:r>
              <a:rPr dirty="0" sz="950" spc="10">
                <a:solidFill>
                  <a:srgbClr val="676767"/>
                </a:solidFill>
                <a:latin typeface="Arial Black"/>
                <a:cs typeface="Arial Black"/>
              </a:rPr>
              <a:t> </a:t>
            </a:r>
            <a:r>
              <a:rPr dirty="0" sz="950" spc="-50">
                <a:solidFill>
                  <a:srgbClr val="707070"/>
                </a:solidFill>
                <a:latin typeface="Arial Black"/>
                <a:cs typeface="Arial Black"/>
              </a:rPr>
              <a:t>e </a:t>
            </a:r>
            <a:r>
              <a:rPr dirty="0" sz="950" spc="-210">
                <a:solidFill>
                  <a:srgbClr val="575757"/>
                </a:solidFill>
                <a:latin typeface="Arial Black"/>
                <a:cs typeface="Arial Black"/>
              </a:rPr>
              <a:t>aracnfdeos,</a:t>
            </a:r>
            <a:r>
              <a:rPr dirty="0" sz="950" spc="20">
                <a:solidFill>
                  <a:srgbClr val="575757"/>
                </a:solidFill>
                <a:latin typeface="Arial Black"/>
                <a:cs typeface="Arial Black"/>
              </a:rPr>
              <a:t> </a:t>
            </a:r>
            <a:r>
              <a:rPr dirty="0" sz="950" spc="-240">
                <a:solidFill>
                  <a:srgbClr val="6E6E6E"/>
                </a:solidFill>
                <a:latin typeface="Arial Black"/>
                <a:cs typeface="Arial Black"/>
              </a:rPr>
              <a:t>nas</a:t>
            </a:r>
            <a:r>
              <a:rPr dirty="0" sz="950" spc="-40">
                <a:solidFill>
                  <a:srgbClr val="6E6E6E"/>
                </a:solidFill>
                <a:latin typeface="Arial Black"/>
                <a:cs typeface="Arial Black"/>
              </a:rPr>
              <a:t> </a:t>
            </a:r>
            <a:r>
              <a:rPr dirty="0" sz="950" spc="-229">
                <a:solidFill>
                  <a:srgbClr val="646464"/>
                </a:solidFill>
                <a:latin typeface="Arial Black"/>
                <a:cs typeface="Arial Black"/>
              </a:rPr>
              <a:t>dependências</a:t>
            </a:r>
            <a:r>
              <a:rPr dirty="0" sz="950" spc="70">
                <a:solidFill>
                  <a:srgbClr val="646464"/>
                </a:solidFill>
                <a:latin typeface="Arial Black"/>
                <a:cs typeface="Arial Black"/>
              </a:rPr>
              <a:t> </a:t>
            </a:r>
            <a:r>
              <a:rPr dirty="0" sz="950" spc="-190">
                <a:solidFill>
                  <a:srgbClr val="757575"/>
                </a:solidFill>
                <a:latin typeface="Arial Black"/>
                <a:cs typeface="Arial Black"/>
              </a:rPr>
              <a:t>do</a:t>
            </a:r>
            <a:r>
              <a:rPr dirty="0" sz="950" spc="-105">
                <a:solidFill>
                  <a:srgbClr val="757575"/>
                </a:solidFill>
                <a:latin typeface="Arial Black"/>
                <a:cs typeface="Arial Black"/>
              </a:rPr>
              <a:t> </a:t>
            </a:r>
            <a:r>
              <a:rPr dirty="0" sz="950" spc="-204">
                <a:solidFill>
                  <a:srgbClr val="626262"/>
                </a:solidFill>
                <a:latin typeface="Arial Black"/>
                <a:cs typeface="Arial Black"/>
              </a:rPr>
              <a:t>ambiente.</a:t>
            </a:r>
            <a:r>
              <a:rPr dirty="0" sz="950" spc="5">
                <a:solidFill>
                  <a:srgbClr val="626262"/>
                </a:solidFill>
                <a:latin typeface="Arial Black"/>
                <a:cs typeface="Arial Black"/>
              </a:rPr>
              <a:t> </a:t>
            </a:r>
            <a:r>
              <a:rPr dirty="0" sz="950" spc="-225">
                <a:solidFill>
                  <a:srgbClr val="545454"/>
                </a:solidFill>
                <a:latin typeface="Arial Black"/>
                <a:cs typeface="Arial Black"/>
              </a:rPr>
              <a:t>Visando</a:t>
            </a:r>
            <a:r>
              <a:rPr dirty="0" sz="950" spc="-35">
                <a:solidFill>
                  <a:srgbClr val="545454"/>
                </a:solidFill>
                <a:latin typeface="Arial Black"/>
                <a:cs typeface="Arial Black"/>
              </a:rPr>
              <a:t> </a:t>
            </a:r>
            <a:r>
              <a:rPr dirty="0" sz="950" spc="-254">
                <a:solidFill>
                  <a:srgbClr val="777777"/>
                </a:solidFill>
                <a:latin typeface="Arial Black"/>
                <a:cs typeface="Arial Black"/>
              </a:rPr>
              <a:t>a</a:t>
            </a:r>
            <a:r>
              <a:rPr dirty="0" sz="950" spc="-70">
                <a:solidFill>
                  <a:srgbClr val="777777"/>
                </a:solidFill>
                <a:latin typeface="Arial Black"/>
                <a:cs typeface="Arial Black"/>
              </a:rPr>
              <a:t> </a:t>
            </a:r>
            <a:r>
              <a:rPr dirty="0" sz="950" spc="-175">
                <a:solidFill>
                  <a:srgbClr val="676767"/>
                </a:solidFill>
                <a:latin typeface="Arial Black"/>
                <a:cs typeface="Arial Black"/>
              </a:rPr>
              <a:t>eliminação</a:t>
            </a:r>
            <a:r>
              <a:rPr dirty="0" sz="950" spc="500">
                <a:solidFill>
                  <a:srgbClr val="676767"/>
                </a:solidFill>
                <a:latin typeface="Arial Black"/>
                <a:cs typeface="Arial Black"/>
              </a:rPr>
              <a:t> </a:t>
            </a:r>
            <a:r>
              <a:rPr dirty="0" sz="950" spc="-229">
                <a:solidFill>
                  <a:srgbClr val="626262"/>
                </a:solidFill>
                <a:latin typeface="Arial Black"/>
                <a:cs typeface="Arial Black"/>
              </a:rPr>
              <a:t>completa</a:t>
            </a:r>
            <a:r>
              <a:rPr dirty="0" sz="950" spc="20">
                <a:solidFill>
                  <a:srgbClr val="626262"/>
                </a:solidFill>
                <a:latin typeface="Arial Black"/>
                <a:cs typeface="Arial Black"/>
              </a:rPr>
              <a:t> </a:t>
            </a:r>
            <a:r>
              <a:rPr dirty="0" sz="950" spc="-220">
                <a:solidFill>
                  <a:srgbClr val="797979"/>
                </a:solidFill>
                <a:latin typeface="Arial Black"/>
                <a:cs typeface="Arial Black"/>
              </a:rPr>
              <a:t>seja</a:t>
            </a:r>
            <a:r>
              <a:rPr dirty="0" sz="950" spc="-60">
                <a:solidFill>
                  <a:srgbClr val="797979"/>
                </a:solidFill>
                <a:latin typeface="Arial Black"/>
                <a:cs typeface="Arial Black"/>
              </a:rPr>
              <a:t> </a:t>
            </a:r>
            <a:r>
              <a:rPr dirty="0" sz="950" spc="-225">
                <a:solidFill>
                  <a:srgbClr val="757575"/>
                </a:solidFill>
                <a:latin typeface="Arial Black"/>
                <a:cs typeface="Arial Black"/>
              </a:rPr>
              <a:t>da</a:t>
            </a:r>
            <a:r>
              <a:rPr dirty="0" sz="950" spc="-50">
                <a:solidFill>
                  <a:srgbClr val="757575"/>
                </a:solidFill>
                <a:latin typeface="Arial Black"/>
                <a:cs typeface="Arial Black"/>
              </a:rPr>
              <a:t> </a:t>
            </a:r>
            <a:r>
              <a:rPr dirty="0" sz="950" spc="-220">
                <a:solidFill>
                  <a:srgbClr val="545454"/>
                </a:solidFill>
                <a:latin typeface="Arial Black"/>
                <a:cs typeface="Arial Black"/>
              </a:rPr>
              <a:t>praga</a:t>
            </a:r>
            <a:r>
              <a:rPr dirty="0" sz="950" spc="-65">
                <a:solidFill>
                  <a:srgbClr val="545454"/>
                </a:solidFill>
                <a:latin typeface="Arial Black"/>
                <a:cs typeface="Arial Black"/>
              </a:rPr>
              <a:t> </a:t>
            </a:r>
            <a:r>
              <a:rPr dirty="0" sz="950" spc="-204">
                <a:solidFill>
                  <a:srgbClr val="676767"/>
                </a:solidFill>
                <a:latin typeface="Arial Black"/>
                <a:cs typeface="Arial Black"/>
              </a:rPr>
              <a:t>alvo</a:t>
            </a:r>
            <a:r>
              <a:rPr dirty="0" sz="950" spc="-35">
                <a:solidFill>
                  <a:srgbClr val="676767"/>
                </a:solidFill>
                <a:latin typeface="Arial Black"/>
                <a:cs typeface="Arial Black"/>
              </a:rPr>
              <a:t> </a:t>
            </a:r>
            <a:r>
              <a:rPr dirty="0" sz="950" spc="-195">
                <a:solidFill>
                  <a:srgbClr val="797979"/>
                </a:solidFill>
                <a:latin typeface="Arial Black"/>
                <a:cs typeface="Arial Black"/>
              </a:rPr>
              <a:t>ou</a:t>
            </a:r>
            <a:r>
              <a:rPr dirty="0" sz="950" spc="-100">
                <a:solidFill>
                  <a:srgbClr val="797979"/>
                </a:solidFill>
                <a:latin typeface="Arial Black"/>
                <a:cs typeface="Arial Black"/>
              </a:rPr>
              <a:t> </a:t>
            </a:r>
            <a:r>
              <a:rPr dirty="0" sz="950" spc="-220">
                <a:solidFill>
                  <a:srgbClr val="707070"/>
                </a:solidFill>
                <a:latin typeface="Arial Black"/>
                <a:cs typeface="Arial Black"/>
              </a:rPr>
              <a:t>dos</a:t>
            </a:r>
            <a:r>
              <a:rPr dirty="0" sz="950" spc="-90">
                <a:solidFill>
                  <a:srgbClr val="707070"/>
                </a:solidFill>
                <a:latin typeface="Arial Black"/>
                <a:cs typeface="Arial Black"/>
              </a:rPr>
              <a:t> </a:t>
            </a:r>
            <a:r>
              <a:rPr dirty="0" sz="950" spc="-204">
                <a:solidFill>
                  <a:srgbClr val="707070"/>
                </a:solidFill>
                <a:latin typeface="Arial Black"/>
                <a:cs typeface="Arial Black"/>
              </a:rPr>
              <a:t>insetos</a:t>
            </a:r>
            <a:r>
              <a:rPr dirty="0" sz="950" spc="-30">
                <a:solidFill>
                  <a:srgbClr val="707070"/>
                </a:solidFill>
                <a:latin typeface="Arial Black"/>
                <a:cs typeface="Arial Black"/>
              </a:rPr>
              <a:t> </a:t>
            </a:r>
            <a:r>
              <a:rPr dirty="0" sz="950" spc="-215">
                <a:solidFill>
                  <a:srgbClr val="707070"/>
                </a:solidFill>
                <a:latin typeface="Arial Black"/>
                <a:cs typeface="Arial Black"/>
              </a:rPr>
              <a:t>alados</a:t>
            </a:r>
            <a:r>
              <a:rPr dirty="0" sz="950" spc="-40">
                <a:solidFill>
                  <a:srgbClr val="707070"/>
                </a:solidFill>
                <a:latin typeface="Arial Black"/>
                <a:cs typeface="Arial Black"/>
              </a:rPr>
              <a:t> </a:t>
            </a:r>
            <a:r>
              <a:rPr dirty="0" sz="950" spc="-225">
                <a:solidFill>
                  <a:srgbClr val="747474"/>
                </a:solidFill>
                <a:latin typeface="Arial Black"/>
                <a:cs typeface="Arial Black"/>
              </a:rPr>
              <a:t>e</a:t>
            </a:r>
            <a:r>
              <a:rPr dirty="0" sz="950" spc="-140">
                <a:solidFill>
                  <a:srgbClr val="747474"/>
                </a:solidFill>
                <a:latin typeface="Arial Black"/>
                <a:cs typeface="Arial Black"/>
              </a:rPr>
              <a:t> </a:t>
            </a:r>
            <a:r>
              <a:rPr dirty="0" sz="950" spc="-75">
                <a:solidFill>
                  <a:srgbClr val="595959"/>
                </a:solidFill>
                <a:latin typeface="Arial Black"/>
                <a:cs typeface="Arial Black"/>
              </a:rPr>
              <a:t>rasteiros.</a:t>
            </a:r>
            <a:endParaRPr sz="950">
              <a:latin typeface="Arial Black"/>
              <a:cs typeface="Arial Black"/>
            </a:endParaRPr>
          </a:p>
          <a:p>
            <a:pPr marL="16510">
              <a:lnSpc>
                <a:spcPts val="1165"/>
              </a:lnSpc>
              <a:spcBef>
                <a:spcPts val="690"/>
              </a:spcBef>
            </a:pPr>
            <a:r>
              <a:rPr dirty="0" sz="1100" spc="-229">
                <a:solidFill>
                  <a:srgbClr val="282828"/>
                </a:solidFill>
                <a:latin typeface="Arial Black"/>
                <a:cs typeface="Arial Black"/>
              </a:rPr>
              <a:t>enfNcieM</a:t>
            </a:r>
            <a:r>
              <a:rPr dirty="0" sz="1100" spc="-160">
                <a:solidFill>
                  <a:srgbClr val="282828"/>
                </a:solidFill>
                <a:latin typeface="Arial Black"/>
                <a:cs typeface="Arial Black"/>
              </a:rPr>
              <a:t> </a:t>
            </a:r>
            <a:r>
              <a:rPr dirty="0" sz="1100" spc="-254">
                <a:solidFill>
                  <a:srgbClr val="282828"/>
                </a:solidFill>
                <a:latin typeface="Arial Black"/>
                <a:cs typeface="Arial Black"/>
              </a:rPr>
              <a:t>iNszYo</a:t>
            </a:r>
            <a:r>
              <a:rPr dirty="0" sz="1100" spc="-90">
                <a:solidFill>
                  <a:srgbClr val="282828"/>
                </a:solidFill>
                <a:latin typeface="Arial Black"/>
                <a:cs typeface="Arial Black"/>
              </a:rPr>
              <a:t> </a:t>
            </a:r>
            <a:r>
              <a:rPr dirty="0" sz="1100" spc="-235">
                <a:solidFill>
                  <a:srgbClr val="313131"/>
                </a:solidFill>
                <a:latin typeface="Arial Black"/>
                <a:cs typeface="Arial Black"/>
              </a:rPr>
              <a:t>No</a:t>
            </a:r>
            <a:r>
              <a:rPr dirty="0" sz="1100" spc="-140">
                <a:solidFill>
                  <a:srgbClr val="313131"/>
                </a:solidFill>
                <a:latin typeface="Arial Black"/>
                <a:cs typeface="Arial Black"/>
              </a:rPr>
              <a:t> </a:t>
            </a:r>
            <a:r>
              <a:rPr dirty="0" sz="1100" spc="-320">
                <a:solidFill>
                  <a:srgbClr val="2F2F2F"/>
                </a:solidFill>
                <a:latin typeface="Arial Black"/>
                <a:cs typeface="Arial Black"/>
              </a:rPr>
              <a:t>MANg$o:</a:t>
            </a:r>
            <a:endParaRPr sz="1100">
              <a:latin typeface="Arial Black"/>
              <a:cs typeface="Arial Black"/>
            </a:endParaRPr>
          </a:p>
          <a:p>
            <a:pPr marL="170815" indent="-129539">
              <a:lnSpc>
                <a:spcPts val="1165"/>
              </a:lnSpc>
              <a:buClr>
                <a:srgbClr val="4BC3F6"/>
              </a:buClr>
              <a:buChar char="•"/>
              <a:tabLst>
                <a:tab pos="170815" algn="l"/>
              </a:tabLst>
            </a:pPr>
            <a:r>
              <a:rPr dirty="0" sz="1100" spc="-254">
                <a:solidFill>
                  <a:srgbClr val="87C8E6"/>
                </a:solidFill>
                <a:latin typeface="Arial Black"/>
                <a:cs typeface="Arial Black"/>
              </a:rPr>
              <a:t>ios¥Yo</a:t>
            </a:r>
            <a:r>
              <a:rPr dirty="0" sz="1100" spc="-60">
                <a:solidFill>
                  <a:srgbClr val="87C8E6"/>
                </a:solidFill>
                <a:latin typeface="Arial Black"/>
                <a:cs typeface="Arial Black"/>
              </a:rPr>
              <a:t> </a:t>
            </a:r>
            <a:r>
              <a:rPr dirty="0" sz="1100" spc="-380">
                <a:solidFill>
                  <a:srgbClr val="6BCFFF"/>
                </a:solidFill>
                <a:latin typeface="Arial Black"/>
                <a:cs typeface="Arial Black"/>
              </a:rPr>
              <a:t>em</a:t>
            </a:r>
            <a:r>
              <a:rPr dirty="0" sz="1100" spc="-105">
                <a:solidFill>
                  <a:srgbClr val="6BCFFF"/>
                </a:solidFill>
                <a:latin typeface="Arial Black"/>
                <a:cs typeface="Arial Black"/>
              </a:rPr>
              <a:t> </a:t>
            </a:r>
            <a:r>
              <a:rPr dirty="0" sz="1100" spc="-290">
                <a:solidFill>
                  <a:srgbClr val="6BDDFF"/>
                </a:solidFill>
                <a:latin typeface="Arial Black"/>
                <a:cs typeface="Arial Black"/>
              </a:rPr>
              <a:t>ser</a:t>
            </a:r>
            <a:endParaRPr sz="1100">
              <a:latin typeface="Arial Black"/>
              <a:cs typeface="Arial Black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5010039" y="3786285"/>
            <a:ext cx="1983739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05155" algn="l"/>
                <a:tab pos="1970405" algn="l"/>
              </a:tabLst>
            </a:pPr>
            <a:r>
              <a:rPr dirty="0" u="sng" sz="1250">
                <a:solidFill>
                  <a:srgbClr val="2D2D2D"/>
                </a:solidFill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	</a:t>
            </a:r>
            <a:r>
              <a:rPr dirty="0" u="sng" sz="1250" spc="-254">
                <a:solidFill>
                  <a:srgbClr val="2D2D2D"/>
                </a:solidFill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06</a:t>
            </a:r>
            <a:r>
              <a:rPr dirty="0" u="sng" sz="1250" spc="-165">
                <a:solidFill>
                  <a:srgbClr val="2D2D2D"/>
                </a:solidFill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1250" spc="-10">
                <a:solidFill>
                  <a:srgbClr val="363636"/>
                </a:solidFill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MESES</a:t>
            </a:r>
            <a:r>
              <a:rPr dirty="0" u="sng" sz="1250">
                <a:solidFill>
                  <a:srgbClr val="363636"/>
                </a:solidFill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	</a:t>
            </a:r>
            <a:endParaRPr sz="1250">
              <a:latin typeface="Arial Black"/>
              <a:cs typeface="Arial Black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5305633" y="4044747"/>
            <a:ext cx="1327785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-190">
                <a:solidFill>
                  <a:srgbClr val="626262"/>
                </a:solidFill>
                <a:latin typeface="Arial Black"/>
                <a:cs typeface="Arial Black"/>
              </a:rPr>
              <a:t>Controle</a:t>
            </a:r>
            <a:r>
              <a:rPr dirty="0" sz="1050" spc="-20">
                <a:solidFill>
                  <a:srgbClr val="626262"/>
                </a:solidFill>
                <a:latin typeface="Arial Black"/>
                <a:cs typeface="Arial Black"/>
              </a:rPr>
              <a:t> </a:t>
            </a:r>
            <a:r>
              <a:rPr dirty="0" sz="1050" spc="-220">
                <a:solidFill>
                  <a:srgbClr val="595959"/>
                </a:solidFill>
                <a:latin typeface="Arial Black"/>
                <a:cs typeface="Arial Black"/>
              </a:rPr>
              <a:t>completo</a:t>
            </a:r>
            <a:r>
              <a:rPr dirty="0" sz="1050" spc="25">
                <a:solidFill>
                  <a:srgbClr val="595959"/>
                </a:solidFill>
                <a:latin typeface="Arial Black"/>
                <a:cs typeface="Arial Black"/>
              </a:rPr>
              <a:t> </a:t>
            </a:r>
            <a:r>
              <a:rPr dirty="0" sz="1050" spc="-190">
                <a:solidFill>
                  <a:srgbClr val="606060"/>
                </a:solidFill>
                <a:latin typeface="Arial Black"/>
                <a:cs typeface="Arial Black"/>
              </a:rPr>
              <a:t>contra</a:t>
            </a:r>
            <a:endParaRPr sz="1050">
              <a:latin typeface="Arial Black"/>
              <a:cs typeface="Arial Black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5435055" y="4152651"/>
            <a:ext cx="95440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275">
                <a:solidFill>
                  <a:srgbClr val="6B6B6B"/>
                </a:solidFill>
                <a:latin typeface="Arial Black"/>
                <a:cs typeface="Arial Black"/>
              </a:rPr>
              <a:t>as</a:t>
            </a:r>
            <a:r>
              <a:rPr dirty="0" sz="1100" spc="-120">
                <a:solidFill>
                  <a:srgbClr val="6B6B6B"/>
                </a:solidFill>
                <a:latin typeface="Arial Black"/>
                <a:cs typeface="Arial Black"/>
              </a:rPr>
              <a:t> </a:t>
            </a:r>
            <a:r>
              <a:rPr dirty="0" sz="1100" spc="-254">
                <a:solidFill>
                  <a:srgbClr val="5B5B5B"/>
                </a:solidFill>
                <a:latin typeface="Arial Black"/>
                <a:cs typeface="Arial Black"/>
              </a:rPr>
              <a:t>pragas</a:t>
            </a:r>
            <a:r>
              <a:rPr dirty="0" sz="1100" spc="-55">
                <a:solidFill>
                  <a:srgbClr val="5B5B5B"/>
                </a:solidFill>
                <a:latin typeface="Arial Black"/>
                <a:cs typeface="Arial Black"/>
              </a:rPr>
              <a:t> </a:t>
            </a:r>
            <a:r>
              <a:rPr dirty="0" sz="1100" spc="-220">
                <a:solidFill>
                  <a:srgbClr val="525252"/>
                </a:solidFill>
                <a:latin typeface="Arial Black"/>
                <a:cs typeface="Arial Black"/>
              </a:rPr>
              <a:t>urbanas</a:t>
            </a:r>
            <a:endParaRPr sz="1100">
              <a:latin typeface="Arial Black"/>
              <a:cs typeface="Arial Black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743521" y="6606771"/>
            <a:ext cx="6070600" cy="983615"/>
          </a:xfrm>
          <a:prstGeom prst="rect">
            <a:avLst/>
          </a:prstGeom>
        </p:spPr>
        <p:txBody>
          <a:bodyPr wrap="square" lIns="0" tIns="22225" rIns="0" bIns="0" rtlCol="0" vert="horz">
            <a:spAutoFit/>
          </a:bodyPr>
          <a:lstStyle/>
          <a:p>
            <a:pPr marL="176530" marR="5080" indent="-160020">
              <a:lnSpc>
                <a:spcPct val="94100"/>
              </a:lnSpc>
              <a:spcBef>
                <a:spcPts val="175"/>
              </a:spcBef>
              <a:buClr>
                <a:srgbClr val="2F2F2F"/>
              </a:buClr>
              <a:buChar char="•"/>
              <a:tabLst>
                <a:tab pos="177800" algn="l"/>
              </a:tabLst>
            </a:pPr>
            <a:r>
              <a:rPr dirty="0" sz="1100" spc="-204">
                <a:solidFill>
                  <a:srgbClr val="545454"/>
                </a:solidFill>
                <a:latin typeface="Arial Black"/>
                <a:cs typeface="Arial Black"/>
              </a:rPr>
              <a:t>Quarteto</a:t>
            </a:r>
            <a:r>
              <a:rPr dirty="0" sz="1100" spc="25">
                <a:solidFill>
                  <a:srgbClr val="545454"/>
                </a:solidFill>
                <a:latin typeface="Arial Black"/>
                <a:cs typeface="Arial Black"/>
              </a:rPr>
              <a:t> </a:t>
            </a:r>
            <a:r>
              <a:rPr dirty="0" sz="1100" spc="-300">
                <a:solidFill>
                  <a:srgbClr val="646464"/>
                </a:solidFill>
                <a:latin typeface="Arial Black"/>
                <a:cs typeface="Arial Black"/>
              </a:rPr>
              <a:t>SC</a:t>
            </a:r>
            <a:r>
              <a:rPr dirty="0" sz="1100" spc="-15">
                <a:solidFill>
                  <a:srgbClr val="646464"/>
                </a:solidFill>
                <a:latin typeface="Arial Black"/>
                <a:cs typeface="Arial Black"/>
              </a:rPr>
              <a:t> </a:t>
            </a:r>
            <a:r>
              <a:rPr dirty="0" sz="1100" spc="-130">
                <a:solidFill>
                  <a:srgbClr val="595959"/>
                </a:solidFill>
                <a:latin typeface="Arial Black"/>
                <a:cs typeface="Arial Black"/>
              </a:rPr>
              <a:t>-</a:t>
            </a:r>
            <a:r>
              <a:rPr dirty="0" sz="1100" spc="-75">
                <a:solidFill>
                  <a:srgbClr val="595959"/>
                </a:solidFill>
                <a:latin typeface="Arial Black"/>
                <a:cs typeface="Arial Black"/>
              </a:rPr>
              <a:t> </a:t>
            </a:r>
            <a:r>
              <a:rPr dirty="0" sz="1100" spc="-245">
                <a:solidFill>
                  <a:srgbClr val="525252"/>
                </a:solidFill>
                <a:latin typeface="Arial Black"/>
                <a:cs typeface="Arial Black"/>
              </a:rPr>
              <a:t>ÇUIMIWAY</a:t>
            </a:r>
            <a:r>
              <a:rPr dirty="0" sz="1100" spc="65">
                <a:solidFill>
                  <a:srgbClr val="525252"/>
                </a:solidFill>
                <a:latin typeface="Arial Black"/>
                <a:cs typeface="Arial Black"/>
              </a:rPr>
              <a:t> </a:t>
            </a:r>
            <a:r>
              <a:rPr dirty="0" sz="1100" spc="-45">
                <a:solidFill>
                  <a:srgbClr val="6E6E6E"/>
                </a:solidFill>
                <a:latin typeface="Arial Black"/>
                <a:cs typeface="Arial Black"/>
              </a:rPr>
              <a:t>-</a:t>
            </a:r>
            <a:r>
              <a:rPr dirty="0" sz="1100" spc="-125">
                <a:solidFill>
                  <a:srgbClr val="6E6E6E"/>
                </a:solidFill>
                <a:latin typeface="Arial Black"/>
                <a:cs typeface="Arial Black"/>
              </a:rPr>
              <a:t> </a:t>
            </a:r>
            <a:r>
              <a:rPr dirty="0" sz="1100" spc="-204">
                <a:solidFill>
                  <a:srgbClr val="545454"/>
                </a:solidFill>
                <a:latin typeface="Arial Black"/>
                <a:cs typeface="Arial Black"/>
              </a:rPr>
              <a:t>Registro</a:t>
            </a:r>
            <a:r>
              <a:rPr dirty="0" sz="1100" spc="-40">
                <a:solidFill>
                  <a:srgbClr val="545454"/>
                </a:solidFill>
                <a:latin typeface="Arial Black"/>
                <a:cs typeface="Arial Black"/>
              </a:rPr>
              <a:t> </a:t>
            </a:r>
            <a:r>
              <a:rPr dirty="0" sz="1100" spc="-185">
                <a:solidFill>
                  <a:srgbClr val="525252"/>
                </a:solidFill>
                <a:latin typeface="Arial Black"/>
                <a:cs typeface="Arial Black"/>
              </a:rPr>
              <a:t>no</a:t>
            </a:r>
            <a:r>
              <a:rPr dirty="0" sz="1100" spc="-80">
                <a:solidFill>
                  <a:srgbClr val="525252"/>
                </a:solidFill>
                <a:latin typeface="Arial Black"/>
                <a:cs typeface="Arial Black"/>
              </a:rPr>
              <a:t> </a:t>
            </a:r>
            <a:r>
              <a:rPr dirty="0" sz="1100" spc="-220">
                <a:solidFill>
                  <a:srgbClr val="545454"/>
                </a:solidFill>
                <a:latin typeface="Arial Black"/>
                <a:cs typeface="Arial Black"/>
              </a:rPr>
              <a:t>MS.</a:t>
            </a:r>
            <a:r>
              <a:rPr dirty="0" sz="1100" spc="-50">
                <a:solidFill>
                  <a:srgbClr val="545454"/>
                </a:solidFill>
                <a:latin typeface="Arial Black"/>
                <a:cs typeface="Arial Black"/>
              </a:rPr>
              <a:t> </a:t>
            </a:r>
            <a:r>
              <a:rPr dirty="0" sz="1100" spc="-185">
                <a:solidFill>
                  <a:srgbClr val="5D5D5D"/>
                </a:solidFill>
                <a:latin typeface="Arial Black"/>
                <a:cs typeface="Arial Black"/>
              </a:rPr>
              <a:t>N•</a:t>
            </a:r>
            <a:r>
              <a:rPr dirty="0" sz="1100" spc="-85">
                <a:solidFill>
                  <a:srgbClr val="5D5D5D"/>
                </a:solidFill>
                <a:latin typeface="Arial Black"/>
                <a:cs typeface="Arial Black"/>
              </a:rPr>
              <a:t> </a:t>
            </a:r>
            <a:r>
              <a:rPr dirty="0" sz="1100" spc="-200">
                <a:solidFill>
                  <a:srgbClr val="4F4F4F"/>
                </a:solidFill>
                <a:latin typeface="Arial Black"/>
                <a:cs typeface="Arial Black"/>
              </a:rPr>
              <a:t>3.4819.0035.</a:t>
            </a:r>
            <a:r>
              <a:rPr dirty="0" sz="1100" spc="55">
                <a:solidFill>
                  <a:srgbClr val="4F4F4F"/>
                </a:solidFill>
                <a:latin typeface="Arial Black"/>
                <a:cs typeface="Arial Black"/>
              </a:rPr>
              <a:t> </a:t>
            </a:r>
            <a:r>
              <a:rPr dirty="0" sz="1100" spc="-204">
                <a:solidFill>
                  <a:srgbClr val="595959"/>
                </a:solidFill>
                <a:latin typeface="Arial Black"/>
                <a:cs typeface="Arial Black"/>
              </a:rPr>
              <a:t>Ingrediente</a:t>
            </a:r>
            <a:r>
              <a:rPr dirty="0" sz="1100" spc="114">
                <a:solidFill>
                  <a:srgbClr val="595959"/>
                </a:solidFill>
                <a:latin typeface="Arial Black"/>
                <a:cs typeface="Arial Black"/>
              </a:rPr>
              <a:t> </a:t>
            </a:r>
            <a:r>
              <a:rPr dirty="0" sz="1100" spc="-190">
                <a:solidFill>
                  <a:srgbClr val="494949"/>
                </a:solidFill>
                <a:latin typeface="Arial Black"/>
                <a:cs typeface="Arial Black"/>
              </a:rPr>
              <a:t>Ativo:</a:t>
            </a:r>
            <a:r>
              <a:rPr dirty="0" sz="1100" spc="-50">
                <a:solidFill>
                  <a:srgbClr val="494949"/>
                </a:solidFill>
                <a:latin typeface="Arial Black"/>
                <a:cs typeface="Arial Black"/>
              </a:rPr>
              <a:t> </a:t>
            </a:r>
            <a:r>
              <a:rPr dirty="0" sz="1100" spc="-215">
                <a:solidFill>
                  <a:srgbClr val="4F4F4F"/>
                </a:solidFill>
                <a:latin typeface="Arial Black"/>
                <a:cs typeface="Arial Black"/>
              </a:rPr>
              <a:t>Acetamiprido</a:t>
            </a:r>
            <a:r>
              <a:rPr dirty="0" sz="1100" spc="50">
                <a:solidFill>
                  <a:srgbClr val="4F4F4F"/>
                </a:solidFill>
                <a:latin typeface="Arial Black"/>
                <a:cs typeface="Arial Black"/>
              </a:rPr>
              <a:t> </a:t>
            </a:r>
            <a:r>
              <a:rPr dirty="0" sz="1100" spc="-225">
                <a:solidFill>
                  <a:srgbClr val="626262"/>
                </a:solidFill>
                <a:latin typeface="Arial Black"/>
                <a:cs typeface="Arial Black"/>
              </a:rPr>
              <a:t>1</a:t>
            </a:r>
            <a:r>
              <a:rPr dirty="0" sz="1100" spc="-225">
                <a:solidFill>
                  <a:srgbClr val="5B5B5B"/>
                </a:solidFill>
                <a:latin typeface="Arial Black"/>
                <a:cs typeface="Arial Black"/>
              </a:rPr>
              <a:t>0‘I6,</a:t>
            </a:r>
            <a:r>
              <a:rPr dirty="0" sz="1100" spc="-45">
                <a:solidFill>
                  <a:srgbClr val="5B5B5B"/>
                </a:solidFill>
                <a:latin typeface="Arial Black"/>
                <a:cs typeface="Arial Black"/>
              </a:rPr>
              <a:t> </a:t>
            </a:r>
            <a:r>
              <a:rPr dirty="0" sz="1100" spc="-130">
                <a:solidFill>
                  <a:srgbClr val="4D4D4D"/>
                </a:solidFill>
                <a:latin typeface="Arial Black"/>
                <a:cs typeface="Arial Black"/>
              </a:rPr>
              <a:t>Bifentrina </a:t>
            </a:r>
            <a:r>
              <a:rPr dirty="0" sz="1100" spc="-130">
                <a:solidFill>
                  <a:srgbClr val="4D4D4D"/>
                </a:solidFill>
                <a:latin typeface="Arial Black"/>
                <a:cs typeface="Arial Black"/>
              </a:rPr>
              <a:t>	</a:t>
            </a:r>
            <a:r>
              <a:rPr dirty="0" sz="1100" spc="-220">
                <a:solidFill>
                  <a:srgbClr val="747474"/>
                </a:solidFill>
                <a:latin typeface="Arial Black"/>
                <a:cs typeface="Arial Black"/>
              </a:rPr>
              <a:t>1</a:t>
            </a:r>
            <a:r>
              <a:rPr dirty="0" sz="1100" spc="-220">
                <a:solidFill>
                  <a:srgbClr val="545454"/>
                </a:solidFill>
                <a:latin typeface="Arial Black"/>
                <a:cs typeface="Arial Black"/>
              </a:rPr>
              <a:t>0'I6,</a:t>
            </a:r>
            <a:r>
              <a:rPr dirty="0" sz="1100" spc="-20">
                <a:solidFill>
                  <a:srgbClr val="545454"/>
                </a:solidFill>
                <a:latin typeface="Arial Black"/>
                <a:cs typeface="Arial Black"/>
              </a:rPr>
              <a:t> </a:t>
            </a:r>
            <a:r>
              <a:rPr dirty="0" sz="1100" spc="-185">
                <a:solidFill>
                  <a:srgbClr val="4B4B4B"/>
                </a:solidFill>
                <a:latin typeface="Arial Black"/>
                <a:cs typeface="Arial Black"/>
              </a:rPr>
              <a:t>Piriproxifem</a:t>
            </a:r>
            <a:r>
              <a:rPr dirty="0" sz="1100" spc="90">
                <a:solidFill>
                  <a:srgbClr val="4B4B4B"/>
                </a:solidFill>
                <a:latin typeface="Arial Black"/>
                <a:cs typeface="Arial Black"/>
              </a:rPr>
              <a:t> </a:t>
            </a:r>
            <a:r>
              <a:rPr dirty="0" sz="1100" spc="-310">
                <a:solidFill>
                  <a:srgbClr val="5E5E5E"/>
                </a:solidFill>
                <a:latin typeface="Arial Black"/>
                <a:cs typeface="Arial Black"/>
              </a:rPr>
              <a:t>1096</a:t>
            </a:r>
            <a:r>
              <a:rPr dirty="0" sz="1100" spc="30">
                <a:solidFill>
                  <a:srgbClr val="5E5E5E"/>
                </a:solidFill>
                <a:latin typeface="Arial Black"/>
                <a:cs typeface="Arial Black"/>
              </a:rPr>
              <a:t> </a:t>
            </a:r>
            <a:r>
              <a:rPr dirty="0" sz="1100" spc="-245">
                <a:solidFill>
                  <a:srgbClr val="5D5D5D"/>
                </a:solidFill>
                <a:latin typeface="Arial Black"/>
                <a:cs typeface="Arial Black"/>
              </a:rPr>
              <a:t>e</a:t>
            </a:r>
            <a:r>
              <a:rPr dirty="0" sz="1100" spc="-110">
                <a:solidFill>
                  <a:srgbClr val="5D5D5D"/>
                </a:solidFill>
                <a:latin typeface="Arial Black"/>
                <a:cs typeface="Arial Black"/>
              </a:rPr>
              <a:t> </a:t>
            </a:r>
            <a:r>
              <a:rPr dirty="0" sz="1100" spc="-235">
                <a:solidFill>
                  <a:srgbClr val="424242"/>
                </a:solidFill>
                <a:latin typeface="Arial Black"/>
                <a:cs typeface="Arial Black"/>
              </a:rPr>
              <a:t>Tiametoxam</a:t>
            </a:r>
            <a:r>
              <a:rPr dirty="0" sz="1100" spc="45">
                <a:solidFill>
                  <a:srgbClr val="424242"/>
                </a:solidFill>
                <a:latin typeface="Arial Black"/>
                <a:cs typeface="Arial Black"/>
              </a:rPr>
              <a:t> </a:t>
            </a:r>
            <a:r>
              <a:rPr dirty="0" sz="1100" spc="-275">
                <a:solidFill>
                  <a:srgbClr val="565656"/>
                </a:solidFill>
                <a:latin typeface="Arial Black"/>
                <a:cs typeface="Arial Black"/>
              </a:rPr>
              <a:t>1096.</a:t>
            </a:r>
            <a:r>
              <a:rPr dirty="0" sz="1100" spc="5">
                <a:solidFill>
                  <a:srgbClr val="565656"/>
                </a:solidFill>
                <a:latin typeface="Arial Black"/>
                <a:cs typeface="Arial Black"/>
              </a:rPr>
              <a:t> </a:t>
            </a:r>
            <a:r>
              <a:rPr dirty="0" sz="1100" spc="-200">
                <a:solidFill>
                  <a:srgbClr val="575757"/>
                </a:solidFill>
                <a:latin typeface="Arial Black"/>
                <a:cs typeface="Arial Black"/>
              </a:rPr>
              <a:t>Grupo</a:t>
            </a:r>
            <a:r>
              <a:rPr dirty="0" sz="1100" spc="5">
                <a:solidFill>
                  <a:srgbClr val="575757"/>
                </a:solidFill>
                <a:latin typeface="Arial Black"/>
                <a:cs typeface="Arial Black"/>
              </a:rPr>
              <a:t> </a:t>
            </a:r>
            <a:r>
              <a:rPr dirty="0" sz="1100" spc="-200">
                <a:solidFill>
                  <a:srgbClr val="525252"/>
                </a:solidFill>
                <a:latin typeface="Arial Black"/>
                <a:cs typeface="Arial Black"/>
              </a:rPr>
              <a:t>Quimico:</a:t>
            </a:r>
            <a:r>
              <a:rPr dirty="0" sz="1100" spc="65">
                <a:solidFill>
                  <a:srgbClr val="525252"/>
                </a:solidFill>
                <a:latin typeface="Arial Black"/>
                <a:cs typeface="Arial Black"/>
              </a:rPr>
              <a:t> </a:t>
            </a:r>
            <a:r>
              <a:rPr dirty="0" sz="1100" spc="-185">
                <a:solidFill>
                  <a:srgbClr val="4F4F4F"/>
                </a:solidFill>
                <a:latin typeface="Arial Black"/>
                <a:cs typeface="Arial Black"/>
              </a:rPr>
              <a:t>Piretróide,</a:t>
            </a:r>
            <a:r>
              <a:rPr dirty="0" sz="1100" spc="65">
                <a:solidFill>
                  <a:srgbClr val="4F4F4F"/>
                </a:solidFill>
                <a:latin typeface="Arial Black"/>
                <a:cs typeface="Arial Black"/>
              </a:rPr>
              <a:t> </a:t>
            </a:r>
            <a:r>
              <a:rPr dirty="0" sz="1100" spc="-195">
                <a:solidFill>
                  <a:srgbClr val="565656"/>
                </a:solidFill>
                <a:latin typeface="Arial Black"/>
                <a:cs typeface="Arial Black"/>
              </a:rPr>
              <a:t>Neonicotinóide</a:t>
            </a:r>
            <a:r>
              <a:rPr dirty="0" sz="1100" spc="-85">
                <a:solidFill>
                  <a:srgbClr val="565656"/>
                </a:solidFill>
                <a:latin typeface="Arial Black"/>
                <a:cs typeface="Arial Black"/>
              </a:rPr>
              <a:t> </a:t>
            </a:r>
            <a:r>
              <a:rPr dirty="0" sz="1100" spc="-245">
                <a:solidFill>
                  <a:srgbClr val="676767"/>
                </a:solidFill>
                <a:latin typeface="Arial Black"/>
                <a:cs typeface="Arial Black"/>
              </a:rPr>
              <a:t>e</a:t>
            </a:r>
            <a:r>
              <a:rPr dirty="0" sz="1100" spc="-50">
                <a:solidFill>
                  <a:srgbClr val="676767"/>
                </a:solidFill>
                <a:latin typeface="Arial Black"/>
                <a:cs typeface="Arial Black"/>
              </a:rPr>
              <a:t> </a:t>
            </a:r>
            <a:r>
              <a:rPr dirty="0" sz="1100" spc="-20">
                <a:solidFill>
                  <a:srgbClr val="626262"/>
                </a:solidFill>
                <a:latin typeface="Arial Black"/>
                <a:cs typeface="Arial Black"/>
              </a:rPr>
              <a:t>Éter </a:t>
            </a:r>
            <a:r>
              <a:rPr dirty="0" sz="1100" spc="-20">
                <a:solidFill>
                  <a:srgbClr val="626262"/>
                </a:solidFill>
                <a:latin typeface="Arial Black"/>
                <a:cs typeface="Arial Black"/>
              </a:rPr>
              <a:t>	</a:t>
            </a:r>
            <a:r>
              <a:rPr dirty="0" sz="1100" spc="-120">
                <a:solidFill>
                  <a:srgbClr val="444444"/>
                </a:solidFill>
                <a:latin typeface="Arial Black"/>
                <a:cs typeface="Arial Black"/>
              </a:rPr>
              <a:t>Piridiloxipropílico.</a:t>
            </a:r>
            <a:endParaRPr sz="1100">
              <a:latin typeface="Arial Black"/>
              <a:cs typeface="Arial Black"/>
            </a:endParaRPr>
          </a:p>
          <a:p>
            <a:pPr marL="177800" indent="-165100">
              <a:lnSpc>
                <a:spcPts val="1210"/>
              </a:lnSpc>
              <a:buClr>
                <a:srgbClr val="4D4D4D"/>
              </a:buClr>
              <a:buChar char="•"/>
              <a:tabLst>
                <a:tab pos="177800" algn="l"/>
              </a:tabLst>
            </a:pPr>
            <a:r>
              <a:rPr dirty="0" sz="1100" spc="-229">
                <a:solidFill>
                  <a:srgbClr val="575757"/>
                </a:solidFill>
                <a:latin typeface="Arial Black"/>
                <a:cs typeface="Arial Black"/>
              </a:rPr>
              <a:t>F4i</a:t>
            </a:r>
            <a:r>
              <a:rPr dirty="0" sz="1100">
                <a:solidFill>
                  <a:srgbClr val="575757"/>
                </a:solidFill>
                <a:latin typeface="Arial Black"/>
                <a:cs typeface="Arial Black"/>
              </a:rPr>
              <a:t> </a:t>
            </a:r>
            <a:r>
              <a:rPr dirty="0" sz="1100" spc="-204">
                <a:solidFill>
                  <a:srgbClr val="5D5D5D"/>
                </a:solidFill>
                <a:latin typeface="Arial Black"/>
                <a:cs typeface="Arial Black"/>
              </a:rPr>
              <a:t>Aerosol</a:t>
            </a:r>
            <a:r>
              <a:rPr dirty="0" sz="1100" spc="10">
                <a:solidFill>
                  <a:srgbClr val="5D5D5D"/>
                </a:solidFill>
                <a:latin typeface="Arial Black"/>
                <a:cs typeface="Arial Black"/>
              </a:rPr>
              <a:t> </a:t>
            </a:r>
            <a:r>
              <a:rPr dirty="0" sz="1100" spc="-90">
                <a:solidFill>
                  <a:srgbClr val="7C7C7C"/>
                </a:solidFill>
                <a:latin typeface="Arial Black"/>
                <a:cs typeface="Arial Black"/>
              </a:rPr>
              <a:t>-</a:t>
            </a:r>
            <a:r>
              <a:rPr dirty="0" sz="1100" spc="-95">
                <a:solidFill>
                  <a:srgbClr val="7C7C7C"/>
                </a:solidFill>
                <a:latin typeface="Arial Black"/>
                <a:cs typeface="Arial Black"/>
              </a:rPr>
              <a:t> </a:t>
            </a:r>
            <a:r>
              <a:rPr dirty="0" sz="1100" spc="-260">
                <a:solidFill>
                  <a:srgbClr val="5B5B5B"/>
                </a:solidFill>
                <a:latin typeface="Arial Black"/>
                <a:cs typeface="Arial Black"/>
              </a:rPr>
              <a:t>BEQUISA</a:t>
            </a:r>
            <a:r>
              <a:rPr dirty="0" sz="1100" spc="65">
                <a:solidFill>
                  <a:srgbClr val="5B5B5B"/>
                </a:solidFill>
                <a:latin typeface="Arial Black"/>
                <a:cs typeface="Arial Black"/>
              </a:rPr>
              <a:t> </a:t>
            </a:r>
            <a:r>
              <a:rPr dirty="0" sz="1100" spc="-90">
                <a:solidFill>
                  <a:srgbClr val="7B7B7B"/>
                </a:solidFill>
                <a:latin typeface="Arial Black"/>
                <a:cs typeface="Arial Black"/>
              </a:rPr>
              <a:t>-</a:t>
            </a:r>
            <a:r>
              <a:rPr dirty="0" sz="1100" spc="-105">
                <a:solidFill>
                  <a:srgbClr val="7B7B7B"/>
                </a:solidFill>
                <a:latin typeface="Arial Black"/>
                <a:cs typeface="Arial Black"/>
              </a:rPr>
              <a:t> </a:t>
            </a:r>
            <a:r>
              <a:rPr dirty="0" sz="1100" spc="-215">
                <a:solidFill>
                  <a:srgbClr val="545454"/>
                </a:solidFill>
                <a:latin typeface="Arial Black"/>
                <a:cs typeface="Arial Black"/>
              </a:rPr>
              <a:t>Registro</a:t>
            </a:r>
            <a:r>
              <a:rPr dirty="0" sz="1100" spc="30">
                <a:solidFill>
                  <a:srgbClr val="545454"/>
                </a:solidFill>
                <a:latin typeface="Arial Black"/>
                <a:cs typeface="Arial Black"/>
              </a:rPr>
              <a:t> </a:t>
            </a:r>
            <a:r>
              <a:rPr dirty="0" sz="1100" spc="-185">
                <a:solidFill>
                  <a:srgbClr val="4F4F4F"/>
                </a:solidFill>
                <a:latin typeface="Arial Black"/>
                <a:cs typeface="Arial Black"/>
              </a:rPr>
              <a:t>no</a:t>
            </a:r>
            <a:r>
              <a:rPr dirty="0" sz="1100" spc="-30">
                <a:solidFill>
                  <a:srgbClr val="4F4F4F"/>
                </a:solidFill>
                <a:latin typeface="Arial Black"/>
                <a:cs typeface="Arial Black"/>
              </a:rPr>
              <a:t> </a:t>
            </a:r>
            <a:r>
              <a:rPr dirty="0" sz="1100" spc="-220">
                <a:solidFill>
                  <a:srgbClr val="4F4F4F"/>
                </a:solidFill>
                <a:latin typeface="Arial Black"/>
                <a:cs typeface="Arial Black"/>
              </a:rPr>
              <a:t>MS.</a:t>
            </a:r>
            <a:r>
              <a:rPr dirty="0" sz="1100" spc="-35">
                <a:solidFill>
                  <a:srgbClr val="4F4F4F"/>
                </a:solidFill>
                <a:latin typeface="Arial Black"/>
                <a:cs typeface="Arial Black"/>
              </a:rPr>
              <a:t> </a:t>
            </a:r>
            <a:r>
              <a:rPr dirty="0" sz="1100" spc="-180">
                <a:solidFill>
                  <a:srgbClr val="666666"/>
                </a:solidFill>
                <a:latin typeface="Arial Black"/>
                <a:cs typeface="Arial Black"/>
              </a:rPr>
              <a:t>N•:</a:t>
            </a:r>
            <a:r>
              <a:rPr dirty="0" sz="1100" spc="-40">
                <a:solidFill>
                  <a:srgbClr val="666666"/>
                </a:solidFill>
                <a:latin typeface="Arial Black"/>
                <a:cs typeface="Arial Black"/>
              </a:rPr>
              <a:t> </a:t>
            </a:r>
            <a:r>
              <a:rPr dirty="0" sz="1100" spc="-195">
                <a:solidFill>
                  <a:srgbClr val="363636"/>
                </a:solidFill>
                <a:latin typeface="Arial Black"/>
                <a:cs typeface="Arial Black"/>
              </a:rPr>
              <a:t>3.1606.0092.001-</a:t>
            </a:r>
            <a:r>
              <a:rPr dirty="0" sz="1100" spc="-215">
                <a:solidFill>
                  <a:srgbClr val="363636"/>
                </a:solidFill>
                <a:latin typeface="Arial Black"/>
                <a:cs typeface="Arial Black"/>
              </a:rPr>
              <a:t>8</a:t>
            </a:r>
            <a:r>
              <a:rPr dirty="0" sz="1100" spc="-135">
                <a:solidFill>
                  <a:srgbClr val="363636"/>
                </a:solidFill>
                <a:latin typeface="Arial Black"/>
                <a:cs typeface="Arial Black"/>
              </a:rPr>
              <a:t> </a:t>
            </a:r>
            <a:r>
              <a:rPr dirty="0" sz="1100" spc="-200">
                <a:solidFill>
                  <a:srgbClr val="575757"/>
                </a:solidFill>
                <a:latin typeface="Arial Black"/>
                <a:cs typeface="Arial Black"/>
              </a:rPr>
              <a:t>Ingrediente</a:t>
            </a:r>
            <a:r>
              <a:rPr dirty="0" sz="1100" spc="65">
                <a:solidFill>
                  <a:srgbClr val="575757"/>
                </a:solidFill>
                <a:latin typeface="Arial Black"/>
                <a:cs typeface="Arial Black"/>
              </a:rPr>
              <a:t> </a:t>
            </a:r>
            <a:r>
              <a:rPr dirty="0" sz="1100" spc="-190">
                <a:solidFill>
                  <a:srgbClr val="4F4F4F"/>
                </a:solidFill>
                <a:latin typeface="Arial Black"/>
                <a:cs typeface="Arial Black"/>
              </a:rPr>
              <a:t>Ativo:</a:t>
            </a:r>
            <a:r>
              <a:rPr dirty="0" sz="1100" spc="-50">
                <a:solidFill>
                  <a:srgbClr val="4F4F4F"/>
                </a:solidFill>
                <a:latin typeface="Arial Black"/>
                <a:cs typeface="Arial Black"/>
              </a:rPr>
              <a:t> </a:t>
            </a:r>
            <a:r>
              <a:rPr dirty="0" sz="1100" spc="-180">
                <a:solidFill>
                  <a:srgbClr val="545454"/>
                </a:solidFill>
                <a:latin typeface="Arial Black"/>
                <a:cs typeface="Arial Black"/>
              </a:rPr>
              <a:t>D-Cifenotrina</a:t>
            </a:r>
            <a:r>
              <a:rPr dirty="0" sz="1100" spc="105">
                <a:solidFill>
                  <a:srgbClr val="545454"/>
                </a:solidFill>
                <a:latin typeface="Arial Black"/>
                <a:cs typeface="Arial Black"/>
              </a:rPr>
              <a:t> </a:t>
            </a:r>
            <a:r>
              <a:rPr dirty="0" sz="1100" spc="-235">
                <a:solidFill>
                  <a:srgbClr val="606060"/>
                </a:solidFill>
                <a:latin typeface="Arial Black"/>
                <a:cs typeface="Arial Black"/>
              </a:rPr>
              <a:t>0,20%</a:t>
            </a:r>
            <a:r>
              <a:rPr dirty="0" sz="1100" spc="-80">
                <a:solidFill>
                  <a:srgbClr val="606060"/>
                </a:solidFill>
                <a:latin typeface="Arial Black"/>
                <a:cs typeface="Arial Black"/>
              </a:rPr>
              <a:t> </a:t>
            </a:r>
            <a:r>
              <a:rPr dirty="0" sz="1100" spc="-20">
                <a:solidFill>
                  <a:srgbClr val="525252"/>
                </a:solidFill>
                <a:latin typeface="Arial Black"/>
                <a:cs typeface="Arial Black"/>
              </a:rPr>
              <a:t>pip,</a:t>
            </a:r>
            <a:endParaRPr sz="1100">
              <a:latin typeface="Arial Black"/>
              <a:cs typeface="Arial Black"/>
            </a:endParaRPr>
          </a:p>
          <a:p>
            <a:pPr marL="179070" marR="33655" indent="-1905">
              <a:lnSpc>
                <a:spcPts val="1220"/>
              </a:lnSpc>
              <a:spcBef>
                <a:spcPts val="115"/>
              </a:spcBef>
            </a:pPr>
            <a:r>
              <a:rPr dirty="0" sz="1100" spc="-190">
                <a:solidFill>
                  <a:srgbClr val="464646"/>
                </a:solidFill>
                <a:latin typeface="Arial Black"/>
                <a:cs typeface="Arial Black"/>
              </a:rPr>
              <a:t>Imiprotrina</a:t>
            </a:r>
            <a:r>
              <a:rPr dirty="0" sz="1100" spc="125">
                <a:solidFill>
                  <a:srgbClr val="464646"/>
                </a:solidFill>
                <a:latin typeface="Arial Black"/>
                <a:cs typeface="Arial Black"/>
              </a:rPr>
              <a:t> </a:t>
            </a:r>
            <a:r>
              <a:rPr dirty="0" sz="1100" spc="-265">
                <a:solidFill>
                  <a:srgbClr val="494949"/>
                </a:solidFill>
                <a:latin typeface="Arial Black"/>
                <a:cs typeface="Arial Black"/>
              </a:rPr>
              <a:t>0,1296</a:t>
            </a:r>
            <a:r>
              <a:rPr dirty="0" sz="1100" spc="-5">
                <a:solidFill>
                  <a:srgbClr val="494949"/>
                </a:solidFill>
                <a:latin typeface="Arial Black"/>
                <a:cs typeface="Arial Black"/>
              </a:rPr>
              <a:t> </a:t>
            </a:r>
            <a:r>
              <a:rPr dirty="0" sz="1100" spc="-135">
                <a:solidFill>
                  <a:srgbClr val="595959"/>
                </a:solidFill>
                <a:latin typeface="Arial Black"/>
                <a:cs typeface="Arial Black"/>
              </a:rPr>
              <a:t>pip,</a:t>
            </a:r>
            <a:r>
              <a:rPr dirty="0" sz="1100" spc="-30">
                <a:solidFill>
                  <a:srgbClr val="595959"/>
                </a:solidFill>
                <a:latin typeface="Arial Black"/>
                <a:cs typeface="Arial Black"/>
              </a:rPr>
              <a:t> </a:t>
            </a:r>
            <a:r>
              <a:rPr dirty="0" sz="1100" spc="-210">
                <a:solidFill>
                  <a:srgbClr val="494949"/>
                </a:solidFill>
                <a:latin typeface="Arial Black"/>
                <a:cs typeface="Arial Black"/>
              </a:rPr>
              <a:t>Permetrina</a:t>
            </a:r>
            <a:r>
              <a:rPr dirty="0" sz="1100" spc="75">
                <a:solidFill>
                  <a:srgbClr val="494949"/>
                </a:solidFill>
                <a:latin typeface="Arial Black"/>
                <a:cs typeface="Arial Black"/>
              </a:rPr>
              <a:t> </a:t>
            </a:r>
            <a:r>
              <a:rPr dirty="0" sz="1100" spc="-265">
                <a:solidFill>
                  <a:srgbClr val="4B4B4B"/>
                </a:solidFill>
                <a:latin typeface="Arial Black"/>
                <a:cs typeface="Arial Black"/>
              </a:rPr>
              <a:t>0,2096</a:t>
            </a:r>
            <a:r>
              <a:rPr dirty="0" sz="1100" spc="-5">
                <a:solidFill>
                  <a:srgbClr val="4B4B4B"/>
                </a:solidFill>
                <a:latin typeface="Arial Black"/>
                <a:cs typeface="Arial Black"/>
              </a:rPr>
              <a:t> </a:t>
            </a:r>
            <a:r>
              <a:rPr dirty="0" sz="1100" spc="-235">
                <a:solidFill>
                  <a:srgbClr val="595959"/>
                </a:solidFill>
                <a:latin typeface="Arial Black"/>
                <a:cs typeface="Arial Black"/>
              </a:rPr>
              <a:t>p7p,</a:t>
            </a:r>
            <a:r>
              <a:rPr dirty="0" sz="1100" spc="-25">
                <a:solidFill>
                  <a:srgbClr val="595959"/>
                </a:solidFill>
                <a:latin typeface="Arial Black"/>
                <a:cs typeface="Arial Black"/>
              </a:rPr>
              <a:t> </a:t>
            </a:r>
            <a:r>
              <a:rPr dirty="0" sz="1100" spc="-220">
                <a:solidFill>
                  <a:srgbClr val="494949"/>
                </a:solidFill>
                <a:latin typeface="Arial Black"/>
                <a:cs typeface="Arial Black"/>
              </a:rPr>
              <a:t>Butóxido12,0096</a:t>
            </a:r>
            <a:r>
              <a:rPr dirty="0" sz="1100" spc="-110">
                <a:solidFill>
                  <a:srgbClr val="494949"/>
                </a:solidFill>
                <a:latin typeface="Arial Black"/>
                <a:cs typeface="Arial Black"/>
              </a:rPr>
              <a:t> </a:t>
            </a:r>
            <a:r>
              <a:rPr dirty="0" sz="1100" spc="-145">
                <a:solidFill>
                  <a:srgbClr val="5E5E5E"/>
                </a:solidFill>
                <a:latin typeface="Arial Black"/>
                <a:cs typeface="Arial Black"/>
              </a:rPr>
              <a:t>pip,</a:t>
            </a:r>
            <a:r>
              <a:rPr dirty="0" sz="1100" spc="5">
                <a:solidFill>
                  <a:srgbClr val="5E5E5E"/>
                </a:solidFill>
                <a:latin typeface="Arial Black"/>
                <a:cs typeface="Arial Black"/>
              </a:rPr>
              <a:t> </a:t>
            </a:r>
            <a:r>
              <a:rPr dirty="0" sz="1100" spc="-225">
                <a:solidFill>
                  <a:srgbClr val="494949"/>
                </a:solidFill>
                <a:latin typeface="Arial Black"/>
                <a:cs typeface="Arial Black"/>
              </a:rPr>
              <a:t>Solvente</a:t>
            </a:r>
            <a:r>
              <a:rPr dirty="0" sz="1100" spc="20">
                <a:solidFill>
                  <a:srgbClr val="494949"/>
                </a:solidFill>
                <a:latin typeface="Arial Black"/>
                <a:cs typeface="Arial Black"/>
              </a:rPr>
              <a:t> </a:t>
            </a:r>
            <a:r>
              <a:rPr dirty="0" sz="1100" spc="-245">
                <a:solidFill>
                  <a:srgbClr val="6B6B6B"/>
                </a:solidFill>
                <a:latin typeface="Arial Black"/>
                <a:cs typeface="Arial Black"/>
              </a:rPr>
              <a:t>e</a:t>
            </a:r>
            <a:r>
              <a:rPr dirty="0" sz="1100" spc="-90">
                <a:solidFill>
                  <a:srgbClr val="6B6B6B"/>
                </a:solidFill>
                <a:latin typeface="Arial Black"/>
                <a:cs typeface="Arial Black"/>
              </a:rPr>
              <a:t> </a:t>
            </a:r>
            <a:r>
              <a:rPr dirty="0" sz="1100" spc="-204">
                <a:solidFill>
                  <a:srgbClr val="646464"/>
                </a:solidFill>
                <a:latin typeface="Arial Black"/>
                <a:cs typeface="Arial Black"/>
              </a:rPr>
              <a:t>Propelentes.</a:t>
            </a:r>
            <a:r>
              <a:rPr dirty="0" sz="1100" spc="145">
                <a:solidFill>
                  <a:srgbClr val="646464"/>
                </a:solidFill>
                <a:latin typeface="Arial Black"/>
                <a:cs typeface="Arial Black"/>
              </a:rPr>
              <a:t> </a:t>
            </a:r>
            <a:r>
              <a:rPr dirty="0" sz="1100" spc="-200">
                <a:solidFill>
                  <a:srgbClr val="606060"/>
                </a:solidFill>
                <a:latin typeface="Arial Black"/>
                <a:cs typeface="Arial Black"/>
              </a:rPr>
              <a:t>Grupo</a:t>
            </a:r>
            <a:r>
              <a:rPr dirty="0" sz="1100" spc="10">
                <a:solidFill>
                  <a:srgbClr val="606060"/>
                </a:solidFill>
                <a:latin typeface="Arial Black"/>
                <a:cs typeface="Arial Black"/>
              </a:rPr>
              <a:t> </a:t>
            </a:r>
            <a:r>
              <a:rPr dirty="0" sz="1100" spc="-120">
                <a:solidFill>
                  <a:srgbClr val="545454"/>
                </a:solidFill>
                <a:latin typeface="Arial Black"/>
                <a:cs typeface="Arial Black"/>
              </a:rPr>
              <a:t>químico </a:t>
            </a:r>
            <a:r>
              <a:rPr dirty="0" sz="1100" spc="-95">
                <a:solidFill>
                  <a:srgbClr val="525252"/>
                </a:solidFill>
                <a:latin typeface="Arial Black"/>
                <a:cs typeface="Arial Black"/>
              </a:rPr>
              <a:t>Piretróide.</a:t>
            </a:r>
            <a:endParaRPr sz="1100">
              <a:latin typeface="Arial Black"/>
              <a:cs typeface="Arial Black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750623" y="8604647"/>
            <a:ext cx="2107565" cy="4445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baseline="4040" sz="4125" spc="-1042">
                <a:solidFill>
                  <a:srgbClr val="161616"/>
                </a:solidFill>
                <a:latin typeface="Arial Black"/>
                <a:cs typeface="Arial Black"/>
              </a:rPr>
              <a:t>08.95t</a:t>
            </a:r>
            <a:r>
              <a:rPr dirty="0" sz="2750" spc="-695">
                <a:solidFill>
                  <a:srgbClr val="161616"/>
                </a:solidFill>
                <a:latin typeface="Arial Black"/>
                <a:cs typeface="Arial Black"/>
              </a:rPr>
              <a:t>.3á7/00</a:t>
            </a:r>
            <a:r>
              <a:rPr dirty="0" baseline="-2020" sz="4125" spc="-1042">
                <a:solidFill>
                  <a:srgbClr val="161616"/>
                </a:solidFill>
                <a:latin typeface="Arial Black"/>
                <a:cs typeface="Arial Black"/>
              </a:rPr>
              <a:t>03</a:t>
            </a:r>
            <a:r>
              <a:rPr dirty="0" baseline="-3030" sz="4125" spc="-1042">
                <a:solidFill>
                  <a:srgbClr val="161616"/>
                </a:solidFill>
                <a:latin typeface="Arial Black"/>
                <a:cs typeface="Arial Black"/>
              </a:rPr>
              <a:t>-</a:t>
            </a:r>
            <a:r>
              <a:rPr dirty="0" baseline="-3030" sz="4125" spc="-1410">
                <a:solidFill>
                  <a:srgbClr val="161616"/>
                </a:solidFill>
                <a:latin typeface="Arial Black"/>
                <a:cs typeface="Arial Black"/>
              </a:rPr>
              <a:t>0Ú</a:t>
            </a:r>
            <a:endParaRPr baseline="-3030" sz="4125">
              <a:latin typeface="Arial Black"/>
              <a:cs typeface="Arial Black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663457" y="9002495"/>
            <a:ext cx="2028189" cy="3892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370"/>
              </a:lnSpc>
              <a:spcBef>
                <a:spcPts val="100"/>
              </a:spcBef>
            </a:pPr>
            <a:r>
              <a:rPr dirty="0" sz="1200" spc="-270">
                <a:solidFill>
                  <a:srgbClr val="2B2B2B"/>
                </a:solidFill>
                <a:latin typeface="Arial Black"/>
                <a:cs typeface="Arial Black"/>
              </a:rPr>
              <a:t>áSS0CIAfiA0</a:t>
            </a:r>
            <a:r>
              <a:rPr dirty="0" sz="1200" spc="-5">
                <a:solidFill>
                  <a:srgbClr val="2B2B2B"/>
                </a:solidFill>
                <a:latin typeface="Arial Black"/>
                <a:cs typeface="Arial Black"/>
              </a:rPr>
              <a:t> </a:t>
            </a:r>
            <a:r>
              <a:rPr dirty="0" sz="1200" spc="-350">
                <a:solidFill>
                  <a:srgbClr val="2D2D2D"/>
                </a:solidFill>
                <a:latin typeface="Arial Black"/>
                <a:cs typeface="Arial Black"/>
              </a:rPr>
              <a:t>DOS</a:t>
            </a:r>
            <a:r>
              <a:rPr dirty="0" sz="1200" spc="15">
                <a:solidFill>
                  <a:srgbClr val="2D2D2D"/>
                </a:solidFill>
                <a:latin typeface="Arial Black"/>
                <a:cs typeface="Arial Black"/>
              </a:rPr>
              <a:t> </a:t>
            </a:r>
            <a:r>
              <a:rPr dirty="0" sz="1200" spc="-390">
                <a:solidFill>
                  <a:srgbClr val="212121"/>
                </a:solidFill>
                <a:latin typeface="Arial Black"/>
                <a:cs typeface="Arial Black"/>
              </a:rPr>
              <a:t>MORADORES</a:t>
            </a:r>
            <a:r>
              <a:rPr dirty="0" sz="1200" spc="135">
                <a:solidFill>
                  <a:srgbClr val="212121"/>
                </a:solidFill>
                <a:latin typeface="Arial Black"/>
                <a:cs typeface="Arial Black"/>
              </a:rPr>
              <a:t> </a:t>
            </a:r>
            <a:r>
              <a:rPr dirty="0" sz="1200" spc="-430">
                <a:solidFill>
                  <a:srgbClr val="3B3B3B"/>
                </a:solidFill>
                <a:latin typeface="Arial Black"/>
                <a:cs typeface="Arial Black"/>
              </a:rPr>
              <a:t>PARA</a:t>
            </a:r>
            <a:endParaRPr sz="1200">
              <a:latin typeface="Arial Black"/>
              <a:cs typeface="Arial Black"/>
            </a:endParaRPr>
          </a:p>
          <a:p>
            <a:pPr marL="15240">
              <a:lnSpc>
                <a:spcPts val="1490"/>
              </a:lnSpc>
            </a:pPr>
            <a:r>
              <a:rPr dirty="0" baseline="4273" sz="1950" spc="-142">
                <a:solidFill>
                  <a:srgbClr val="161616"/>
                </a:solidFill>
                <a:latin typeface="Consolas"/>
                <a:cs typeface="Consolas"/>
              </a:rPr>
              <a:t>0D£SENV0LVM</a:t>
            </a:r>
            <a:r>
              <a:rPr dirty="0" sz="1300" spc="-95">
                <a:solidFill>
                  <a:srgbClr val="161616"/>
                </a:solidFill>
                <a:latin typeface="Consolas"/>
                <a:cs typeface="Consolas"/>
              </a:rPr>
              <a:t>ENT0</a:t>
            </a:r>
            <a:r>
              <a:rPr dirty="0" baseline="2136" sz="1950" spc="-142">
                <a:solidFill>
                  <a:srgbClr val="464646"/>
                </a:solidFill>
                <a:latin typeface="Consolas"/>
                <a:cs typeface="Consolas"/>
              </a:rPr>
              <a:t>DO</a:t>
            </a:r>
            <a:r>
              <a:rPr dirty="0" baseline="2136" sz="1950" spc="-307">
                <a:solidFill>
                  <a:srgbClr val="464646"/>
                </a:solidFill>
                <a:latin typeface="Consolas"/>
                <a:cs typeface="Consolas"/>
              </a:rPr>
              <a:t> </a:t>
            </a:r>
            <a:r>
              <a:rPr dirty="0" baseline="2136" sz="1950" spc="-179">
                <a:solidFill>
                  <a:srgbClr val="2B2B2B"/>
                </a:solidFill>
                <a:latin typeface="Consolas"/>
                <a:cs typeface="Consolas"/>
              </a:rPr>
              <a:t>ÁGUAAZUL</a:t>
            </a:r>
            <a:endParaRPr baseline="2136" sz="1950">
              <a:latin typeface="Consolas"/>
              <a:cs typeface="Consolas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2992005" y="8577481"/>
            <a:ext cx="1432560" cy="6851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9050">
              <a:lnSpc>
                <a:spcPts val="1325"/>
              </a:lnSpc>
              <a:spcBef>
                <a:spcPts val="100"/>
              </a:spcBef>
            </a:pPr>
            <a:r>
              <a:rPr dirty="0" sz="1200" spc="-65">
                <a:solidFill>
                  <a:srgbClr val="424242"/>
                </a:solidFill>
                <a:latin typeface="Arial MT"/>
                <a:cs typeface="Arial MT"/>
              </a:rPr>
              <a:t>CRQ:</a:t>
            </a:r>
            <a:r>
              <a:rPr dirty="0" sz="1200" spc="1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4D4D4D"/>
                </a:solidFill>
                <a:latin typeface="Arial MT"/>
                <a:cs typeface="Arial MT"/>
              </a:rPr>
              <a:t>n°</a:t>
            </a:r>
            <a:r>
              <a:rPr dirty="0" sz="1200" spc="-5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1200" spc="-55">
                <a:solidFill>
                  <a:srgbClr val="3B3B3B"/>
                </a:solidFill>
                <a:latin typeface="Arial MT"/>
                <a:cs typeface="Arial MT"/>
              </a:rPr>
              <a:t>37469-</a:t>
            </a:r>
            <a:r>
              <a:rPr dirty="0" sz="1200" spc="-50">
                <a:solidFill>
                  <a:srgbClr val="3B3B3B"/>
                </a:solidFill>
                <a:latin typeface="Arial MT"/>
                <a:cs typeface="Arial MT"/>
              </a:rPr>
              <a:t>F</a:t>
            </a:r>
            <a:endParaRPr sz="1200">
              <a:latin typeface="Arial MT"/>
              <a:cs typeface="Arial MT"/>
            </a:endParaRPr>
          </a:p>
          <a:p>
            <a:pPr algn="just" marL="12700" marR="5080" indent="6350">
              <a:lnSpc>
                <a:spcPct val="82800"/>
              </a:lnSpc>
              <a:spcBef>
                <a:spcPts val="140"/>
              </a:spcBef>
            </a:pPr>
            <a:r>
              <a:rPr dirty="0" sz="1250" spc="-95">
                <a:solidFill>
                  <a:srgbClr val="3F3F3F"/>
                </a:solidFill>
                <a:latin typeface="Arial MT"/>
                <a:cs typeface="Arial MT"/>
              </a:rPr>
              <a:t>Eduardo</a:t>
            </a:r>
            <a:r>
              <a:rPr dirty="0" sz="1250" spc="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1250" spc="-65">
                <a:solidFill>
                  <a:srgbClr val="3F3F3F"/>
                </a:solidFill>
                <a:latin typeface="Arial MT"/>
                <a:cs typeface="Arial MT"/>
              </a:rPr>
              <a:t>Pires</a:t>
            </a:r>
            <a:r>
              <a:rPr dirty="0" sz="1250" spc="4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1250" spc="-150">
                <a:solidFill>
                  <a:srgbClr val="494949"/>
                </a:solidFill>
                <a:latin typeface="Arial MT"/>
                <a:cs typeface="Arial MT"/>
              </a:rPr>
              <a:t>da</a:t>
            </a:r>
            <a:r>
              <a:rPr dirty="0" sz="1250" spc="6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250" spc="-25">
                <a:solidFill>
                  <a:srgbClr val="464646"/>
                </a:solidFill>
                <a:latin typeface="Arial MT"/>
                <a:cs typeface="Arial MT"/>
              </a:rPr>
              <a:t>Paz </a:t>
            </a:r>
            <a:r>
              <a:rPr dirty="0" sz="1250" spc="-110" i="1">
                <a:solidFill>
                  <a:srgbClr val="4F4F4F"/>
                </a:solidFill>
                <a:latin typeface="Arial"/>
                <a:cs typeface="Arial"/>
              </a:rPr>
              <a:t>Çluímico</a:t>
            </a:r>
            <a:r>
              <a:rPr dirty="0" sz="1250" spc="75" i="1">
                <a:solidFill>
                  <a:srgbClr val="4F4F4F"/>
                </a:solidFill>
                <a:latin typeface="Arial"/>
                <a:cs typeface="Arial"/>
              </a:rPr>
              <a:t> </a:t>
            </a:r>
            <a:r>
              <a:rPr dirty="0" sz="1250" spc="-85">
                <a:solidFill>
                  <a:srgbClr val="484848"/>
                </a:solidFill>
                <a:latin typeface="Arial MT"/>
                <a:cs typeface="Arial MT"/>
              </a:rPr>
              <a:t>Res/›onsdv'e/ </a:t>
            </a:r>
            <a:r>
              <a:rPr dirty="0" sz="1250" spc="-90" i="1">
                <a:solidFill>
                  <a:srgbClr val="4D4D4D"/>
                </a:solidFill>
                <a:latin typeface="Arial"/>
                <a:cs typeface="Arial"/>
              </a:rPr>
              <a:t>Reg.</a:t>
            </a:r>
            <a:r>
              <a:rPr dirty="0" sz="1250" spc="60" i="1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dirty="0" sz="1250" spc="-20" i="1">
                <a:solidFill>
                  <a:srgbClr val="5E5E5E"/>
                </a:solidFill>
                <a:latin typeface="Arial"/>
                <a:cs typeface="Arial"/>
              </a:rPr>
              <a:t>n•</a:t>
            </a:r>
            <a:r>
              <a:rPr dirty="0" sz="1250" spc="-95" i="1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dirty="0" sz="1250" spc="-105" i="1">
                <a:solidFill>
                  <a:srgbClr val="343434"/>
                </a:solidFill>
                <a:latin typeface="Arial"/>
                <a:cs typeface="Arial"/>
              </a:rPr>
              <a:t>044122478</a:t>
            </a:r>
            <a:r>
              <a:rPr dirty="0" sz="1250" spc="30" i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1250" spc="-25" i="1">
                <a:solidFill>
                  <a:srgbClr val="BFBFBF"/>
                </a:solidFill>
                <a:latin typeface="Arial"/>
                <a:cs typeface="Arial"/>
              </a:rPr>
              <a:t>w,</a:t>
            </a:r>
            <a:endParaRPr sz="12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2026-06-18T17:04:45Z</dcterms:created>
  <dcterms:modified xsi:type="dcterms:W3CDTF">2026-06-18T17:04:45Z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verter">
    <vt:lpwstr>SolidFramework v10.0.19910.1</vt:lpwstr>
  </property>
  <property fmtid="{D5CDD505-2E9C-101B-9397-08002B2CF9AE}" pid="3" name="Created">
    <vt:filetime>2026-06-18T00:00:00Z</vt:filetime>
  </property>
  <property fmtid="{D5CDD505-2E9C-101B-9397-08002B2CF9AE}" pid="4" name="LastSaved">
    <vt:filetime>2026-06-18T00:00:00Z</vt:filetime>
  </property>
  <property fmtid="{D5CDD505-2E9C-101B-9397-08002B2CF9AE}" pid="5" name="Producer">
    <vt:lpwstr>EPSON Scan</vt:lpwstr>
  </property>
</Properties>
</file>