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7607300" cy="10756900"/>
  <p:notesSz cx="7607300" cy="107569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322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0547" y="3330702"/>
            <a:ext cx="6466205" cy="22562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41095" y="6016752"/>
            <a:ext cx="5325110" cy="268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0365" y="2471166"/>
            <a:ext cx="3309175" cy="70911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17759" y="2471166"/>
            <a:ext cx="3309175" cy="70911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0365" y="429768"/>
            <a:ext cx="6846570" cy="17190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365" y="2471166"/>
            <a:ext cx="6846570" cy="70911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86482" y="9992106"/>
            <a:ext cx="2434336" cy="537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0365" y="9992106"/>
            <a:ext cx="1749679" cy="537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77256" y="9992106"/>
            <a:ext cx="1749679" cy="537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45.jp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g"/><Relationship Id="rId5" Type="http://schemas.openxmlformats.org/officeDocument/2006/relationships/image" Target="../media/image54.png"/><Relationship Id="rId10" Type="http://schemas.openxmlformats.org/officeDocument/2006/relationships/image" Target="../media/image59.jpg"/><Relationship Id="rId4" Type="http://schemas.openxmlformats.org/officeDocument/2006/relationships/image" Target="../media/image53.jpg"/><Relationship Id="rId9" Type="http://schemas.openxmlformats.org/officeDocument/2006/relationships/image" Target="../media/image5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12" Type="http://schemas.openxmlformats.org/officeDocument/2006/relationships/image" Target="../media/image70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jpg"/><Relationship Id="rId11" Type="http://schemas.openxmlformats.org/officeDocument/2006/relationships/image" Target="../media/image69.jpg"/><Relationship Id="rId5" Type="http://schemas.openxmlformats.org/officeDocument/2006/relationships/image" Target="../media/image63.png"/><Relationship Id="rId10" Type="http://schemas.openxmlformats.org/officeDocument/2006/relationships/image" Target="../media/image68.jpg"/><Relationship Id="rId4" Type="http://schemas.openxmlformats.org/officeDocument/2006/relationships/image" Target="../media/image62.png"/><Relationship Id="rId9" Type="http://schemas.openxmlformats.org/officeDocument/2006/relationships/image" Target="../media/image6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13" Type="http://schemas.openxmlformats.org/officeDocument/2006/relationships/image" Target="../media/image82.jpg"/><Relationship Id="rId3" Type="http://schemas.openxmlformats.org/officeDocument/2006/relationships/image" Target="../media/image72.jpg"/><Relationship Id="rId7" Type="http://schemas.openxmlformats.org/officeDocument/2006/relationships/image" Target="../media/image76.jpg"/><Relationship Id="rId12" Type="http://schemas.openxmlformats.org/officeDocument/2006/relationships/image" Target="../media/image81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jpg"/><Relationship Id="rId11" Type="http://schemas.openxmlformats.org/officeDocument/2006/relationships/image" Target="../media/image80.png"/><Relationship Id="rId5" Type="http://schemas.openxmlformats.org/officeDocument/2006/relationships/image" Target="../media/image74.jpg"/><Relationship Id="rId15" Type="http://schemas.openxmlformats.org/officeDocument/2006/relationships/image" Target="../media/image84.jp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8.png"/><Relationship Id="rId4" Type="http://schemas.openxmlformats.org/officeDocument/2006/relationships/image" Target="../media/image8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jp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nalto.gov.br/ccivil03/ato2011-2014/2014/lei/113019.htm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07300" cy="10744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2542" y="5178908"/>
            <a:ext cx="0" cy="4161790"/>
          </a:xfrm>
          <a:custGeom>
            <a:avLst/>
            <a:gdLst/>
            <a:ahLst/>
            <a:cxnLst/>
            <a:rect l="l" t="t" r="r" b="b"/>
            <a:pathLst>
              <a:path h="4161790">
                <a:moveTo>
                  <a:pt x="0" y="4161407"/>
                </a:moveTo>
                <a:lnTo>
                  <a:pt x="0" y="0"/>
                </a:lnTo>
              </a:path>
            </a:pathLst>
          </a:custGeom>
          <a:ln w="317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76616" y="6476683"/>
            <a:ext cx="0" cy="2870200"/>
          </a:xfrm>
          <a:custGeom>
            <a:avLst/>
            <a:gdLst/>
            <a:ahLst/>
            <a:cxnLst/>
            <a:rect l="l" t="t" r="r" b="b"/>
            <a:pathLst>
              <a:path h="2870200">
                <a:moveTo>
                  <a:pt x="0" y="2869725"/>
                </a:moveTo>
                <a:lnTo>
                  <a:pt x="0" y="0"/>
                </a:lnTo>
              </a:path>
            </a:pathLst>
          </a:custGeom>
          <a:ln w="317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15791" y="6482776"/>
            <a:ext cx="0" cy="2867025"/>
          </a:xfrm>
          <a:custGeom>
            <a:avLst/>
            <a:gdLst/>
            <a:ahLst/>
            <a:cxnLst/>
            <a:rect l="l" t="t" r="r" b="b"/>
            <a:pathLst>
              <a:path h="2867025">
                <a:moveTo>
                  <a:pt x="0" y="2866679"/>
                </a:moveTo>
                <a:lnTo>
                  <a:pt x="0" y="0"/>
                </a:lnTo>
              </a:path>
            </a:pathLst>
          </a:custGeom>
          <a:ln w="317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81017" y="6732582"/>
            <a:ext cx="5932805" cy="2614295"/>
            <a:chOff x="1281017" y="6732582"/>
            <a:chExt cx="5932805" cy="2614295"/>
          </a:xfrm>
        </p:grpSpPr>
        <p:sp>
          <p:nvSpPr>
            <p:cNvPr id="6" name="object 6"/>
            <p:cNvSpPr/>
            <p:nvPr/>
          </p:nvSpPr>
          <p:spPr>
            <a:xfrm>
              <a:off x="7205720" y="6732582"/>
              <a:ext cx="0" cy="2580640"/>
            </a:xfrm>
            <a:custGeom>
              <a:avLst/>
              <a:gdLst/>
              <a:ahLst/>
              <a:cxnLst/>
              <a:rect l="l" t="t" r="r" b="b"/>
              <a:pathLst>
                <a:path h="2580640">
                  <a:moveTo>
                    <a:pt x="0" y="258031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81017" y="9344884"/>
              <a:ext cx="5899150" cy="0"/>
            </a:xfrm>
            <a:custGeom>
              <a:avLst/>
              <a:gdLst/>
              <a:ahLst/>
              <a:cxnLst/>
              <a:rect l="l" t="t" r="r" b="b"/>
              <a:pathLst>
                <a:path w="5899150">
                  <a:moveTo>
                    <a:pt x="0" y="0"/>
                  </a:moveTo>
                  <a:lnTo>
                    <a:pt x="5898775" y="0"/>
                  </a:lnTo>
                </a:path>
              </a:pathLst>
            </a:custGeom>
            <a:ln w="317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84241" y="9180378"/>
              <a:ext cx="3947160" cy="0"/>
            </a:xfrm>
            <a:custGeom>
              <a:avLst/>
              <a:gdLst/>
              <a:ahLst/>
              <a:cxnLst/>
              <a:rect l="l" t="t" r="r" b="b"/>
              <a:pathLst>
                <a:path w="3947159">
                  <a:moveTo>
                    <a:pt x="0" y="0"/>
                  </a:moveTo>
                  <a:lnTo>
                    <a:pt x="3946750" y="0"/>
                  </a:lnTo>
                </a:path>
              </a:pathLst>
            </a:custGeom>
            <a:ln w="317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9316" y="9000639"/>
              <a:ext cx="5908040" cy="0"/>
            </a:xfrm>
            <a:custGeom>
              <a:avLst/>
              <a:gdLst/>
              <a:ahLst/>
              <a:cxnLst/>
              <a:rect l="l" t="t" r="r" b="b"/>
              <a:pathLst>
                <a:path w="5908040">
                  <a:moveTo>
                    <a:pt x="0" y="0"/>
                  </a:moveTo>
                  <a:lnTo>
                    <a:pt x="5907925" y="0"/>
                  </a:lnTo>
                </a:path>
              </a:pathLst>
            </a:custGeom>
            <a:ln w="317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81017" y="8833087"/>
              <a:ext cx="5932805" cy="0"/>
            </a:xfrm>
            <a:custGeom>
              <a:avLst/>
              <a:gdLst/>
              <a:ahLst/>
              <a:cxnLst/>
              <a:rect l="l" t="t" r="r" b="b"/>
              <a:pathLst>
                <a:path w="5932805">
                  <a:moveTo>
                    <a:pt x="0" y="0"/>
                  </a:moveTo>
                  <a:lnTo>
                    <a:pt x="5932326" y="0"/>
                  </a:lnTo>
                </a:path>
              </a:pathLst>
            </a:custGeom>
            <a:ln w="317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17617" y="8504073"/>
              <a:ext cx="3690620" cy="0"/>
            </a:xfrm>
            <a:custGeom>
              <a:avLst/>
              <a:gdLst/>
              <a:ahLst/>
              <a:cxnLst/>
              <a:rect l="l" t="t" r="r" b="b"/>
              <a:pathLst>
                <a:path w="3690620">
                  <a:moveTo>
                    <a:pt x="0" y="0"/>
                  </a:moveTo>
                  <a:lnTo>
                    <a:pt x="3690547" y="0"/>
                  </a:lnTo>
                </a:path>
              </a:pathLst>
            </a:custGeom>
            <a:ln w="317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81017" y="8342613"/>
              <a:ext cx="5932805" cy="0"/>
            </a:xfrm>
            <a:custGeom>
              <a:avLst/>
              <a:gdLst/>
              <a:ahLst/>
              <a:cxnLst/>
              <a:rect l="l" t="t" r="r" b="b"/>
              <a:pathLst>
                <a:path w="5932805">
                  <a:moveTo>
                    <a:pt x="0" y="0"/>
                  </a:moveTo>
                  <a:lnTo>
                    <a:pt x="5932326" y="0"/>
                  </a:lnTo>
                </a:path>
              </a:pathLst>
            </a:custGeom>
            <a:ln w="317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75567" y="8165921"/>
              <a:ext cx="5810885" cy="0"/>
            </a:xfrm>
            <a:custGeom>
              <a:avLst/>
              <a:gdLst/>
              <a:ahLst/>
              <a:cxnLst/>
              <a:rect l="l" t="t" r="r" b="b"/>
              <a:pathLst>
                <a:path w="5810884">
                  <a:moveTo>
                    <a:pt x="0" y="0"/>
                  </a:moveTo>
                  <a:lnTo>
                    <a:pt x="5810324" y="0"/>
                  </a:lnTo>
                </a:path>
              </a:pathLst>
            </a:custGeom>
            <a:ln w="317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84066" y="6999144"/>
              <a:ext cx="3724275" cy="0"/>
            </a:xfrm>
            <a:custGeom>
              <a:avLst/>
              <a:gdLst/>
              <a:ahLst/>
              <a:cxnLst/>
              <a:rect l="l" t="t" r="r" b="b"/>
              <a:pathLst>
                <a:path w="3724275">
                  <a:moveTo>
                    <a:pt x="0" y="0"/>
                  </a:moveTo>
                  <a:lnTo>
                    <a:pt x="3724097" y="0"/>
                  </a:lnTo>
                </a:path>
              </a:pathLst>
            </a:custGeom>
            <a:ln w="317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84066" y="6825498"/>
              <a:ext cx="5929630" cy="0"/>
            </a:xfrm>
            <a:custGeom>
              <a:avLst/>
              <a:gdLst/>
              <a:ahLst/>
              <a:cxnLst/>
              <a:rect l="l" t="t" r="r" b="b"/>
              <a:pathLst>
                <a:path w="5929630">
                  <a:moveTo>
                    <a:pt x="0" y="0"/>
                  </a:moveTo>
                  <a:lnTo>
                    <a:pt x="5929276" y="0"/>
                  </a:lnTo>
                </a:path>
              </a:pathLst>
            </a:custGeom>
            <a:ln w="317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281017" y="6493439"/>
            <a:ext cx="5908040" cy="0"/>
          </a:xfrm>
          <a:custGeom>
            <a:avLst/>
            <a:gdLst/>
            <a:ahLst/>
            <a:cxnLst/>
            <a:rect l="l" t="t" r="r" b="b"/>
            <a:pathLst>
              <a:path w="5908040">
                <a:moveTo>
                  <a:pt x="0" y="0"/>
                </a:moveTo>
                <a:lnTo>
                  <a:pt x="5907925" y="0"/>
                </a:lnTo>
              </a:path>
            </a:pathLst>
          </a:custGeom>
          <a:ln w="317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81017" y="5637395"/>
            <a:ext cx="5926455" cy="0"/>
          </a:xfrm>
          <a:custGeom>
            <a:avLst/>
            <a:gdLst/>
            <a:ahLst/>
            <a:cxnLst/>
            <a:rect l="l" t="t" r="r" b="b"/>
            <a:pathLst>
              <a:path w="5926455">
                <a:moveTo>
                  <a:pt x="0" y="0"/>
                </a:moveTo>
                <a:lnTo>
                  <a:pt x="5926226" y="0"/>
                </a:lnTo>
              </a:path>
            </a:pathLst>
          </a:custGeom>
          <a:ln w="317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283653" y="329013"/>
            <a:ext cx="7311390" cy="311150"/>
            <a:chOff x="283653" y="329013"/>
            <a:chExt cx="7311390" cy="31115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058" y="434115"/>
              <a:ext cx="6954092" cy="20563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653" y="329013"/>
              <a:ext cx="7310945" cy="310734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1955" y="5140829"/>
            <a:ext cx="1143765" cy="49808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83622" y="5136259"/>
            <a:ext cx="2950913" cy="493519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2040477" y="1078431"/>
            <a:ext cx="2951480" cy="1010285"/>
            <a:chOff x="2040477" y="1078431"/>
            <a:chExt cx="2951480" cy="101028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0477" y="1763876"/>
              <a:ext cx="1537220" cy="32444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84257" y="1421154"/>
              <a:ext cx="2013026" cy="32444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11041" y="1078431"/>
              <a:ext cx="1880349" cy="338152"/>
            </a:xfrm>
            <a:prstGeom prst="rect">
              <a:avLst/>
            </a:prstGeom>
          </p:spPr>
        </p:pic>
      </p:grp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1250516" y="1066246"/>
          <a:ext cx="6103620" cy="103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5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170">
                <a:tc gridSpan="2">
                  <a:txBody>
                    <a:bodyPr/>
                    <a:lstStyle/>
                    <a:p>
                      <a:pPr marL="25400" marR="39370">
                        <a:lnSpc>
                          <a:spcPts val="1145"/>
                        </a:lnSpc>
                        <a:tabLst>
                          <a:tab pos="1574800" algn="l"/>
                          <a:tab pos="1718310" algn="l"/>
                          <a:tab pos="1898014" algn="l"/>
                        </a:tabLst>
                      </a:pPr>
                      <a:r>
                        <a:rPr sz="1150" u="sng" spc="135" dirty="0">
                          <a:solidFill>
                            <a:srgbClr val="383838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55" dirty="0">
                          <a:solidFill>
                            <a:srgbClr val="383838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26.4</a:t>
                      </a:r>
                      <a:r>
                        <a:rPr sz="1150" u="sng" spc="-45" dirty="0">
                          <a:solidFill>
                            <a:srgbClr val="383838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415" dirty="0">
                          <a:solidFill>
                            <a:srgbClr val="5D5D5D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u="sng" spc="-25" dirty="0">
                          <a:solidFill>
                            <a:srgbClr val="5D5D5D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10" dirty="0">
                          <a:solidFill>
                            <a:srgbClr val="464646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calha</a:t>
                      </a:r>
                      <a:r>
                        <a:rPr sz="1150" u="sng" dirty="0">
                          <a:solidFill>
                            <a:srgbClr val="464646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u="sng" dirty="0">
                          <a:solidFill>
                            <a:srgbClr val="464646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50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6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26.13 </a:t>
                      </a:r>
                      <a:r>
                        <a:rPr sz="1150" spc="-375" dirty="0">
                          <a:solidFill>
                            <a:srgbClr val="646464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25" dirty="0">
                          <a:solidFill>
                            <a:srgbClr val="64646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fita </a:t>
                      </a:r>
                      <a:r>
                        <a:rPr sz="11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isolante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76835" marR="39370">
                        <a:lnSpc>
                          <a:spcPts val="1375"/>
                        </a:lnSpc>
                        <a:tabLst>
                          <a:tab pos="1979930" algn="l"/>
                        </a:tabLst>
                      </a:pPr>
                      <a:r>
                        <a:rPr sz="1150" spc="-55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26.5</a:t>
                      </a:r>
                      <a:r>
                        <a:rPr sz="1150" spc="-65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6E6E6E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65" dirty="0">
                          <a:solidFill>
                            <a:srgbClr val="6E6E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capacitores</a:t>
                      </a:r>
                      <a:r>
                        <a:rPr sz="1150" spc="7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65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50" spc="-25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resistores</a:t>
                      </a:r>
                      <a:r>
                        <a:rPr sz="115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8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26.14—</a:t>
                      </a:r>
                      <a:r>
                        <a:rPr sz="1150" spc="-1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fusíveis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110"/>
                        </a:lnSpc>
                        <a:tabLst>
                          <a:tab pos="1462405" algn="l"/>
                          <a:tab pos="2233295" algn="l"/>
                        </a:tabLst>
                      </a:pPr>
                      <a:r>
                        <a:rPr sz="1150" u="sng" spc="-65" dirty="0">
                          <a:solidFill>
                            <a:srgbClr val="343434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26.22 </a:t>
                      </a:r>
                      <a:r>
                        <a:rPr sz="1150" u="sng" spc="-375" dirty="0">
                          <a:solidFill>
                            <a:srgbClr val="5B5B5B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u="sng" dirty="0">
                          <a:solidFill>
                            <a:srgbClr val="5B5B5B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dirty="0">
                          <a:solidFill>
                            <a:srgbClr val="414141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resistências</a:t>
                      </a:r>
                      <a:r>
                        <a:rPr sz="1150" u="sng" spc="405" dirty="0">
                          <a:solidFill>
                            <a:srgbClr val="414141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u="sng" dirty="0">
                          <a:solidFill>
                            <a:srgbClr val="414141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90805" marR="30480">
                        <a:lnSpc>
                          <a:spcPts val="1375"/>
                        </a:lnSpc>
                      </a:pPr>
                      <a:r>
                        <a:rPr sz="1150" b="1" spc="-35" dirty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26.23</a:t>
                      </a:r>
                      <a:r>
                        <a:rPr sz="1150" b="1" spc="-30" dirty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b="1" spc="-42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1150" b="1" spc="-10" dirty="0">
                          <a:solidFill>
                            <a:srgbClr val="3D3D3D"/>
                          </a:solidFill>
                          <a:latin typeface="Times New Roman"/>
                          <a:cs typeface="Times New Roman"/>
                        </a:rPr>
                        <a:t>starts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34925">
                        <a:lnSpc>
                          <a:spcPts val="1040"/>
                        </a:lnSpc>
                        <a:tabLst>
                          <a:tab pos="1981200" algn="l"/>
                        </a:tabLst>
                      </a:pPr>
                      <a:r>
                        <a:rPr sz="1150" u="sng" spc="65" dirty="0">
                          <a:solidFill>
                            <a:srgbClr val="464646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50" dirty="0">
                          <a:solidFill>
                            <a:srgbClr val="464646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26.6</a:t>
                      </a:r>
                      <a:r>
                        <a:rPr sz="1150" u="sng" spc="-85" dirty="0">
                          <a:solidFill>
                            <a:srgbClr val="464646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375" dirty="0">
                          <a:solidFill>
                            <a:srgbClr val="565656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u="sng" spc="-60" dirty="0">
                          <a:solidFill>
                            <a:srgbClr val="565656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55" dirty="0">
                          <a:solidFill>
                            <a:srgbClr val="444444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chaves</a:t>
                      </a:r>
                      <a:r>
                        <a:rPr sz="1150" u="sng" spc="45" dirty="0">
                          <a:solidFill>
                            <a:srgbClr val="444444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50" dirty="0">
                          <a:solidFill>
                            <a:srgbClr val="484848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u="sng" spc="-5" dirty="0">
                          <a:solidFill>
                            <a:srgbClr val="484848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10" dirty="0">
                          <a:solidFill>
                            <a:srgbClr val="3D3D3D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liga</a:t>
                      </a: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ção</a:t>
                      </a:r>
                      <a:r>
                        <a:rPr sz="11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6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36.15</a:t>
                      </a:r>
                      <a:r>
                        <a:rPr sz="1150" spc="-5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30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interruptores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T w="9525">
                      <a:solidFill>
                        <a:srgbClr val="7070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12700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30480">
                        <a:lnSpc>
                          <a:spcPts val="1040"/>
                        </a:lnSpc>
                      </a:pPr>
                      <a:r>
                        <a:rPr sz="1150" spc="-4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26.24</a:t>
                      </a:r>
                      <a:r>
                        <a:rPr sz="1150" spc="-2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90" dirty="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1150" spc="-45" dirty="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tomada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12700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15">
                <a:tc gridSpan="2">
                  <a:txBody>
                    <a:bodyPr/>
                    <a:lstStyle/>
                    <a:p>
                      <a:pPr marL="76835" marR="39370">
                        <a:lnSpc>
                          <a:spcPts val="1370"/>
                        </a:lnSpc>
                        <a:tabLst>
                          <a:tab pos="1984375" algn="l"/>
                        </a:tabLst>
                      </a:pPr>
                      <a:r>
                        <a:rPr sz="1150" spc="-4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26.7</a:t>
                      </a:r>
                      <a:r>
                        <a:rPr sz="1150" spc="-7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25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condutores</a:t>
                      </a:r>
                      <a:r>
                        <a:rPr sz="1150" spc="7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-15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fio</a:t>
                      </a:r>
                      <a:r>
                        <a:rPr sz="115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13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26.16—</a:t>
                      </a:r>
                      <a:r>
                        <a:rPr sz="1150" spc="-4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lâmpadas</a:t>
                      </a:r>
                      <a:r>
                        <a:rPr sz="1150" spc="1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diversas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30480">
                        <a:lnSpc>
                          <a:spcPts val="1335"/>
                        </a:lnSpc>
                      </a:pPr>
                      <a:r>
                        <a:rPr sz="1150" spc="-3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26.25</a:t>
                      </a:r>
                      <a:r>
                        <a:rPr sz="1150" spc="-2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0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spc="-50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campainha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12700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 gridSpan="2">
                  <a:txBody>
                    <a:bodyPr/>
                    <a:lstStyle/>
                    <a:p>
                      <a:pPr marL="81280">
                        <a:lnSpc>
                          <a:spcPts val="1165"/>
                        </a:lnSpc>
                        <a:tabLst>
                          <a:tab pos="1984375" algn="l"/>
                          <a:tab pos="3773804" algn="l"/>
                        </a:tabLst>
                      </a:pPr>
                      <a:r>
                        <a:rPr sz="1150" spc="-4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1150" u="sng" spc="-45" dirty="0">
                          <a:solidFill>
                            <a:srgbClr val="424242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.8</a:t>
                      </a:r>
                      <a:r>
                        <a:rPr sz="1150" u="sng" spc="-15" dirty="0">
                          <a:solidFill>
                            <a:srgbClr val="424242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dirty="0">
                          <a:solidFill>
                            <a:srgbClr val="4D4D4D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u="sng" spc="175" dirty="0">
                          <a:solidFill>
                            <a:srgbClr val="4D4D4D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10" dirty="0">
                          <a:solidFill>
                            <a:srgbClr val="424242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diodos</a:t>
                      </a:r>
                      <a:r>
                        <a:rPr sz="115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6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26.17</a:t>
                      </a:r>
                      <a:r>
                        <a:rPr sz="1150" spc="-1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dirty="0">
                          <a:solidFill>
                            <a:srgbClr val="4F4F4F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u="sng" spc="445" dirty="0">
                          <a:solidFill>
                            <a:srgbClr val="4F4F4F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dirty="0">
                          <a:solidFill>
                            <a:srgbClr val="424242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luminárias</a:t>
                      </a:r>
                      <a:r>
                        <a:rPr sz="1150" u="sng" spc="335" dirty="0">
                          <a:solidFill>
                            <a:srgbClr val="424242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33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dirty="0">
                          <a:solidFill>
                            <a:srgbClr val="424242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62230" marR="39370">
                        <a:lnSpc>
                          <a:spcPts val="1355"/>
                        </a:lnSpc>
                        <a:tabLst>
                          <a:tab pos="1989455" algn="l"/>
                          <a:tab pos="3533140" algn="l"/>
                        </a:tabLst>
                      </a:pPr>
                      <a:r>
                        <a:rPr sz="1150" u="heavy" spc="-90" dirty="0">
                          <a:solidFill>
                            <a:srgbClr val="3F3F3F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26.9—</a:t>
                      </a:r>
                      <a:r>
                        <a:rPr sz="1150" u="heavy" spc="25" dirty="0">
                          <a:solidFill>
                            <a:srgbClr val="3F3F3F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heavy" spc="-10" dirty="0">
                          <a:solidFill>
                            <a:srgbClr val="383838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disjuntores</a:t>
                      </a:r>
                      <a:r>
                        <a:rPr sz="1150" u="heavy" dirty="0">
                          <a:solidFill>
                            <a:srgbClr val="383838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u="heavy" spc="-65" dirty="0">
                          <a:solidFill>
                            <a:srgbClr val="2F2F2F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26.18</a:t>
                      </a:r>
                      <a:r>
                        <a:rPr sz="1150" spc="-4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6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pi</a:t>
                      </a:r>
                      <a:r>
                        <a:rPr sz="1150" u="sng" spc="-35" dirty="0">
                          <a:solidFill>
                            <a:srgbClr val="424242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nos</a:t>
                      </a:r>
                      <a:r>
                        <a:rPr sz="1150" u="sng" spc="-5" dirty="0">
                          <a:solidFill>
                            <a:srgbClr val="424242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65" dirty="0">
                          <a:solidFill>
                            <a:srgbClr val="525252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e</a:t>
                      </a:r>
                      <a:r>
                        <a:rPr sz="1150" u="sng" spc="-25" dirty="0">
                          <a:solidFill>
                            <a:srgbClr val="525252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10" dirty="0">
                          <a:solidFill>
                            <a:srgbClr val="444444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plugs</a:t>
                      </a:r>
                      <a:r>
                        <a:rPr sz="1150" u="sng" dirty="0">
                          <a:solidFill>
                            <a:srgbClr val="444444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78269" y="6493438"/>
            <a:ext cx="22875" cy="251329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323296" y="2391177"/>
            <a:ext cx="356616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50" dirty="0">
                <a:solidFill>
                  <a:srgbClr val="3D3D3D"/>
                </a:solidFill>
                <a:latin typeface="Calibri"/>
                <a:cs typeface="Calibri"/>
              </a:rPr>
              <a:t>SEMENTES,</a:t>
            </a:r>
            <a:r>
              <a:rPr sz="1150" b="1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b="1" spc="-50" dirty="0">
                <a:solidFill>
                  <a:srgbClr val="3F3F3F"/>
                </a:solidFill>
                <a:latin typeface="Calibri"/>
                <a:cs typeface="Calibri"/>
              </a:rPr>
              <a:t>MUDAS,</a:t>
            </a:r>
            <a:r>
              <a:rPr sz="1150" b="1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b="1" spc="-65" dirty="0">
                <a:solidFill>
                  <a:srgbClr val="3D3D3D"/>
                </a:solidFill>
                <a:latin typeface="Calibri"/>
                <a:cs typeface="Calibri"/>
              </a:rPr>
              <a:t>INSUMOS</a:t>
            </a:r>
            <a:r>
              <a:rPr sz="1150" b="1" spc="-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b="1" spc="-2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50" b="1" spc="-5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b="1" spc="-65" dirty="0">
                <a:solidFill>
                  <a:srgbClr val="383838"/>
                </a:solidFill>
                <a:latin typeface="Calibri"/>
                <a:cs typeface="Calibri"/>
              </a:rPr>
              <a:t>FERRAMENTAS</a:t>
            </a:r>
            <a:r>
              <a:rPr sz="1150" b="1" spc="114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b="1" spc="-65" dirty="0">
                <a:solidFill>
                  <a:srgbClr val="3D3D3D"/>
                </a:solidFill>
                <a:latin typeface="Calibri"/>
                <a:cs typeface="Calibri"/>
              </a:rPr>
              <a:t>PARA</a:t>
            </a:r>
            <a:r>
              <a:rPr sz="1150" b="1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4B4B4B"/>
                </a:solidFill>
                <a:latin typeface="Calibri"/>
                <a:cs typeface="Calibri"/>
              </a:rPr>
              <a:t>HORTAS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28242" y="2564823"/>
            <a:ext cx="2755265" cy="3702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970" marR="5080" indent="-1270">
              <a:lnSpc>
                <a:spcPts val="1330"/>
              </a:lnSpc>
              <a:spcBef>
                <a:spcPts val="185"/>
              </a:spcBef>
              <a:tabLst>
                <a:tab pos="1847214" algn="l"/>
              </a:tabLst>
            </a:pPr>
            <a:r>
              <a:rPr sz="1150" spc="-50" dirty="0">
                <a:solidFill>
                  <a:srgbClr val="4F4F4F"/>
                </a:solidFill>
                <a:latin typeface="Calibri"/>
                <a:cs typeface="Calibri"/>
              </a:rPr>
              <a:t>31.5</a:t>
            </a:r>
            <a:r>
              <a:rPr sz="1150" spc="-3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50" spc="-375" dirty="0">
                <a:solidFill>
                  <a:srgbClr val="505050"/>
                </a:solidFill>
                <a:latin typeface="Calibri"/>
                <a:cs typeface="Calibri"/>
              </a:rPr>
              <a:t>—</a:t>
            </a:r>
            <a:r>
              <a:rPr sz="1150" spc="-30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83838"/>
                </a:solidFill>
                <a:latin typeface="Calibri"/>
                <a:cs typeface="Calibri"/>
              </a:rPr>
              <a:t>kit</a:t>
            </a:r>
            <a:r>
              <a:rPr sz="1150" spc="-7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25252"/>
                </a:solidFill>
                <a:latin typeface="Calibri"/>
                <a:cs typeface="Calibri"/>
              </a:rPr>
              <a:t>de</a:t>
            </a:r>
            <a:r>
              <a:rPr sz="1150" spc="-4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B3B3B"/>
                </a:solidFill>
                <a:latin typeface="Calibri"/>
                <a:cs typeface="Calibri"/>
              </a:rPr>
              <a:t>ferramentas</a:t>
            </a:r>
            <a:r>
              <a:rPr sz="1150" spc="7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494949"/>
                </a:solidFill>
                <a:latin typeface="Calibri"/>
                <a:cs typeface="Calibri"/>
              </a:rPr>
              <a:t>para</a:t>
            </a:r>
            <a:r>
              <a:rPr sz="1150" dirty="0">
                <a:solidFill>
                  <a:srgbClr val="494949"/>
                </a:solidFill>
                <a:latin typeface="Calibri"/>
                <a:cs typeface="Calibri"/>
              </a:rPr>
              <a:t>	</a:t>
            </a:r>
            <a:r>
              <a:rPr sz="1150" spc="-50" dirty="0">
                <a:solidFill>
                  <a:srgbClr val="424242"/>
                </a:solidFill>
                <a:latin typeface="Calibri"/>
                <a:cs typeface="Calibri"/>
              </a:rPr>
              <a:t>31.7</a:t>
            </a:r>
            <a:r>
              <a:rPr sz="1150" spc="-8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375" dirty="0">
                <a:solidFill>
                  <a:srgbClr val="4F4F4F"/>
                </a:solidFill>
                <a:latin typeface="Calibri"/>
                <a:cs typeface="Calibri"/>
              </a:rPr>
              <a:t>—</a:t>
            </a:r>
            <a:r>
              <a:rPr sz="1150" spc="-5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444444"/>
                </a:solidFill>
                <a:latin typeface="Calibri"/>
                <a:cs typeface="Calibri"/>
              </a:rPr>
              <a:t>sementes </a:t>
            </a:r>
            <a:r>
              <a:rPr sz="1150" spc="-30" dirty="0">
                <a:solidFill>
                  <a:srgbClr val="414141"/>
                </a:solidFill>
                <a:latin typeface="Calibri"/>
                <a:cs typeface="Calibri"/>
              </a:rPr>
              <a:t>jardinagem</a:t>
            </a:r>
            <a:r>
              <a:rPr sz="1150" spc="36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infantil</a:t>
            </a:r>
            <a:r>
              <a:rPr sz="1150" spc="3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B3B3B"/>
                </a:solidFill>
                <a:latin typeface="Calibri"/>
                <a:cs typeface="Calibri"/>
              </a:rPr>
              <a:t>(pazinha,</a:t>
            </a:r>
            <a:r>
              <a:rPr sz="1150" dirty="0">
                <a:solidFill>
                  <a:srgbClr val="3B3B3B"/>
                </a:solidFill>
                <a:latin typeface="Calibri"/>
                <a:cs typeface="Calibri"/>
              </a:rPr>
              <a:t>	</a:t>
            </a:r>
            <a:r>
              <a:rPr sz="1150" spc="-2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3D3D3D"/>
                </a:solidFill>
                <a:latin typeface="Calibri"/>
                <a:cs typeface="Calibri"/>
              </a:rPr>
              <a:t>31.8</a:t>
            </a:r>
            <a:r>
              <a:rPr sz="1150" spc="-4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45454"/>
                </a:solidFill>
                <a:latin typeface="Calibri"/>
                <a:cs typeface="Calibri"/>
              </a:rPr>
              <a:t>—</a:t>
            </a:r>
            <a:r>
              <a:rPr sz="1150" spc="-55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terra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29027" y="2902976"/>
            <a:ext cx="1729739" cy="36512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 indent="-635">
              <a:lnSpc>
                <a:spcPts val="1300"/>
              </a:lnSpc>
              <a:spcBef>
                <a:spcPts val="209"/>
              </a:spcBef>
              <a:tabLst>
                <a:tab pos="781050" algn="l"/>
                <a:tab pos="1650364" algn="l"/>
              </a:tabLst>
            </a:pPr>
            <a:r>
              <a:rPr sz="1150" spc="-10" dirty="0">
                <a:solidFill>
                  <a:srgbClr val="3B3B3B"/>
                </a:solidFill>
                <a:latin typeface="Calibri"/>
                <a:cs typeface="Calibri"/>
              </a:rPr>
              <a:t>ancinho,</a:t>
            </a:r>
            <a:r>
              <a:rPr sz="1150" dirty="0">
                <a:solidFill>
                  <a:srgbClr val="3B3B3B"/>
                </a:solidFill>
                <a:latin typeface="Calibri"/>
                <a:cs typeface="Calibri"/>
              </a:rPr>
              <a:t>	</a:t>
            </a:r>
            <a:r>
              <a:rPr sz="1150" spc="-10" dirty="0">
                <a:solidFill>
                  <a:srgbClr val="3A3A3A"/>
                </a:solidFill>
                <a:latin typeface="Calibri"/>
                <a:cs typeface="Calibri"/>
              </a:rPr>
              <a:t>enxadinha</a:t>
            </a:r>
            <a:r>
              <a:rPr sz="1150" dirty="0">
                <a:solidFill>
                  <a:srgbClr val="3A3A3A"/>
                </a:solidFill>
                <a:latin typeface="Calibri"/>
                <a:cs typeface="Calibri"/>
              </a:rPr>
              <a:t>	</a:t>
            </a:r>
            <a:r>
              <a:rPr sz="1150" spc="-90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115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B3B3B"/>
                </a:solidFill>
                <a:latin typeface="Calibri"/>
                <a:cs typeface="Calibri"/>
              </a:rPr>
              <a:t>rastelinho)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21450" y="2564823"/>
            <a:ext cx="1802764" cy="88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lvl="1" indent="-273050">
              <a:lnSpc>
                <a:spcPts val="1355"/>
              </a:lnSpc>
              <a:spcBef>
                <a:spcPts val="100"/>
              </a:spcBef>
              <a:buAutoNum type="arabicPeriod"/>
              <a:tabLst>
                <a:tab pos="287020" algn="l"/>
              </a:tabLst>
            </a:pPr>
            <a:r>
              <a:rPr sz="1150" dirty="0">
                <a:solidFill>
                  <a:srgbClr val="3F3F3F"/>
                </a:solidFill>
                <a:latin typeface="Calibri"/>
                <a:cs typeface="Calibri"/>
              </a:rPr>
              <a:t>-</a:t>
            </a:r>
            <a:r>
              <a:rPr sz="1150" spc="2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adubos</a:t>
            </a:r>
            <a:endParaRPr sz="1150">
              <a:latin typeface="Calibri"/>
              <a:cs typeface="Calibri"/>
            </a:endParaRPr>
          </a:p>
          <a:p>
            <a:pPr marL="280670" lvl="1" indent="-273050">
              <a:lnSpc>
                <a:spcPts val="1330"/>
              </a:lnSpc>
              <a:buClr>
                <a:srgbClr val="3A3A3A"/>
              </a:buClr>
              <a:buAutoNum type="arabicPeriod"/>
              <a:tabLst>
                <a:tab pos="280670" algn="l"/>
              </a:tabLst>
            </a:pPr>
            <a:r>
              <a:rPr sz="1150" spc="-415" dirty="0">
                <a:solidFill>
                  <a:srgbClr val="5B5B5B"/>
                </a:solidFill>
                <a:latin typeface="Calibri"/>
                <a:cs typeface="Calibri"/>
              </a:rPr>
              <a:t>—</a:t>
            </a:r>
            <a:r>
              <a:rPr sz="115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argila</a:t>
            </a:r>
            <a:endParaRPr sz="1150">
              <a:latin typeface="Calibri"/>
              <a:cs typeface="Calibri"/>
            </a:endParaRPr>
          </a:p>
          <a:p>
            <a:pPr marL="12700" marR="5080" lvl="1" indent="300355">
              <a:lnSpc>
                <a:spcPts val="1300"/>
              </a:lnSpc>
              <a:spcBef>
                <a:spcPts val="85"/>
              </a:spcBef>
              <a:buClr>
                <a:srgbClr val="424242"/>
              </a:buClr>
              <a:buAutoNum type="arabicPeriod"/>
              <a:tabLst>
                <a:tab pos="313055" algn="l"/>
              </a:tabLst>
            </a:pPr>
            <a:r>
              <a:rPr sz="1150" spc="-415" dirty="0">
                <a:solidFill>
                  <a:srgbClr val="6B6B6B"/>
                </a:solidFill>
                <a:latin typeface="Calibri"/>
                <a:cs typeface="Calibri"/>
              </a:rPr>
              <a:t>—</a:t>
            </a:r>
            <a:r>
              <a:rPr sz="1150" spc="225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343434"/>
                </a:solidFill>
                <a:latin typeface="Calibri"/>
                <a:cs typeface="Calibri"/>
              </a:rPr>
              <a:t>enxada,</a:t>
            </a:r>
            <a:r>
              <a:rPr sz="1150" spc="12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3D3D3D"/>
                </a:solidFill>
                <a:latin typeface="Calibri"/>
                <a:cs typeface="Calibri"/>
              </a:rPr>
              <a:t>enxadão,</a:t>
            </a:r>
            <a:r>
              <a:rPr sz="1150" spc="19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14141"/>
                </a:solidFill>
                <a:latin typeface="Calibri"/>
                <a:cs typeface="Calibri"/>
              </a:rPr>
              <a:t>pá</a:t>
            </a:r>
            <a:r>
              <a:rPr sz="1150" spc="13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525252"/>
                </a:solidFill>
                <a:latin typeface="Calibri"/>
                <a:cs typeface="Calibri"/>
              </a:rPr>
              <a:t>e </a:t>
            </a:r>
            <a:r>
              <a:rPr sz="1150" spc="-10" dirty="0">
                <a:solidFill>
                  <a:srgbClr val="424242"/>
                </a:solidFill>
                <a:latin typeface="Calibri"/>
                <a:cs typeface="Calibri"/>
              </a:rPr>
              <a:t>rastelo</a:t>
            </a:r>
            <a:endParaRPr sz="1150">
              <a:latin typeface="Calibri"/>
              <a:cs typeface="Calibri"/>
            </a:endParaRPr>
          </a:p>
          <a:p>
            <a:pPr marL="287020" lvl="1" indent="-273050">
              <a:lnSpc>
                <a:spcPts val="1370"/>
              </a:lnSpc>
              <a:buClr>
                <a:srgbClr val="313131"/>
              </a:buClr>
              <a:buAutoNum type="arabicPeriod"/>
              <a:tabLst>
                <a:tab pos="287020" algn="l"/>
              </a:tabLst>
            </a:pPr>
            <a:r>
              <a:rPr sz="1150" dirty="0">
                <a:solidFill>
                  <a:srgbClr val="424242"/>
                </a:solidFill>
                <a:latin typeface="Calibri"/>
                <a:cs typeface="Calibri"/>
              </a:rPr>
              <a:t>-</a:t>
            </a:r>
            <a:r>
              <a:rPr sz="1150" spc="19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24242"/>
                </a:solidFill>
                <a:latin typeface="Calibri"/>
                <a:cs typeface="Calibri"/>
              </a:rPr>
              <a:t>fertilizantes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28242" y="3245697"/>
            <a:ext cx="1725930" cy="36512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3335" marR="5080" indent="-1270">
              <a:lnSpc>
                <a:spcPts val="1300"/>
              </a:lnSpc>
              <a:spcBef>
                <a:spcPts val="209"/>
              </a:spcBef>
            </a:pPr>
            <a:r>
              <a:rPr sz="1150" spc="-25" dirty="0">
                <a:solidFill>
                  <a:srgbClr val="363636"/>
                </a:solidFill>
                <a:latin typeface="Calibri"/>
                <a:cs typeface="Calibri"/>
              </a:rPr>
              <a:t>31.6</a:t>
            </a:r>
            <a:r>
              <a:rPr sz="1150" spc="-4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4B4B4B"/>
                </a:solidFill>
                <a:latin typeface="Calibri"/>
                <a:cs typeface="Calibri"/>
              </a:rPr>
              <a:t>—</a:t>
            </a:r>
            <a:r>
              <a:rPr sz="1150" spc="4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444444"/>
                </a:solidFill>
                <a:latin typeface="Calibri"/>
                <a:cs typeface="Calibri"/>
              </a:rPr>
              <a:t>mudas</a:t>
            </a:r>
            <a:r>
              <a:rPr sz="1150" spc="4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24242"/>
                </a:solidFill>
                <a:latin typeface="Calibri"/>
                <a:cs typeface="Calibri"/>
              </a:rPr>
              <a:t>de</a:t>
            </a:r>
            <a:r>
              <a:rPr sz="1150" spc="5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B3B3B"/>
                </a:solidFill>
                <a:latin typeface="Calibri"/>
                <a:cs typeface="Calibri"/>
              </a:rPr>
              <a:t>plantas</a:t>
            </a:r>
            <a:r>
              <a:rPr sz="1150" spc="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64646"/>
                </a:solidFill>
                <a:latin typeface="Calibri"/>
                <a:cs typeface="Calibri"/>
              </a:rPr>
              <a:t>para </a:t>
            </a:r>
            <a:r>
              <a:rPr sz="1150" spc="-10" dirty="0">
                <a:solidFill>
                  <a:srgbClr val="494949"/>
                </a:solidFill>
                <a:latin typeface="Calibri"/>
                <a:cs typeface="Calibri"/>
              </a:rPr>
              <a:t>horta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22306" y="3958813"/>
            <a:ext cx="5055870" cy="872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3F3F3F"/>
                </a:solidFill>
                <a:latin typeface="Calibri"/>
                <a:cs typeface="Calibri"/>
              </a:rPr>
              <a:t>OUTROS</a:t>
            </a:r>
            <a:r>
              <a:rPr sz="1400" b="1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3F3F3F"/>
                </a:solidFill>
                <a:latin typeface="Calibri"/>
                <a:cs typeface="Calibri"/>
              </a:rPr>
              <a:t>SERVIÇOS</a:t>
            </a:r>
            <a:r>
              <a:rPr sz="1400" b="1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3D3D3D"/>
                </a:solidFill>
                <a:latin typeface="Calibri"/>
                <a:cs typeface="Calibri"/>
              </a:rPr>
              <a:t>DE</a:t>
            </a:r>
            <a:r>
              <a:rPr sz="1400" b="1" spc="-6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343434"/>
                </a:solidFill>
                <a:latin typeface="Calibri"/>
                <a:cs typeface="Calibri"/>
              </a:rPr>
              <a:t>TERCEIROS</a:t>
            </a:r>
            <a:r>
              <a:rPr sz="1400" b="1" spc="-2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25252"/>
                </a:solidFill>
                <a:latin typeface="Calibri"/>
                <a:cs typeface="Calibri"/>
              </a:rPr>
              <a:t>-</a:t>
            </a:r>
            <a:r>
              <a:rPr sz="1400" spc="204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414141"/>
                </a:solidFill>
                <a:latin typeface="Calibri"/>
                <a:cs typeface="Calibri"/>
              </a:rPr>
              <a:t>PESSOA</a:t>
            </a:r>
            <a:r>
              <a:rPr sz="1400" b="1" spc="2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484848"/>
                </a:solidFill>
                <a:latin typeface="Calibri"/>
                <a:cs typeface="Calibri"/>
              </a:rPr>
              <a:t>FÍSICA</a:t>
            </a:r>
            <a:r>
              <a:rPr sz="1400" b="1" spc="1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400" b="1" spc="-60" dirty="0">
                <a:solidFill>
                  <a:srgbClr val="313131"/>
                </a:solidFill>
                <a:latin typeface="Calibri"/>
                <a:cs typeface="Calibri"/>
              </a:rPr>
              <a:t>/</a:t>
            </a:r>
            <a:r>
              <a:rPr sz="1400" b="1" spc="-2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383838"/>
                </a:solidFill>
                <a:latin typeface="Calibri"/>
                <a:cs typeface="Calibri"/>
              </a:rPr>
              <a:t>PESSOA</a:t>
            </a:r>
            <a:r>
              <a:rPr sz="1400" b="1" spc="4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363636"/>
                </a:solidFill>
                <a:latin typeface="Calibri"/>
                <a:cs typeface="Calibri"/>
              </a:rPr>
              <a:t>JURÍDICA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150" b="1" spc="-45" dirty="0">
                <a:solidFill>
                  <a:srgbClr val="313131"/>
                </a:solidFill>
                <a:latin typeface="Calibri"/>
                <a:cs typeface="Calibri"/>
              </a:rPr>
              <a:t>DESPESAS</a:t>
            </a:r>
            <a:r>
              <a:rPr sz="1150" b="1" spc="-1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150" b="1" spc="-50" dirty="0">
                <a:solidFill>
                  <a:srgbClr val="424242"/>
                </a:solidFill>
                <a:latin typeface="Calibri"/>
                <a:cs typeface="Calibri"/>
              </a:rPr>
              <a:t>COM</a:t>
            </a:r>
            <a:r>
              <a:rPr sz="1150" b="1" spc="-1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b="1" spc="-50" dirty="0">
                <a:solidFill>
                  <a:srgbClr val="363636"/>
                </a:solidFill>
                <a:latin typeface="Calibri"/>
                <a:cs typeface="Calibri"/>
              </a:rPr>
              <a:t>SERVIÇOS</a:t>
            </a:r>
            <a:r>
              <a:rPr sz="1150" b="1" spc="2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b="1" spc="-60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150" b="1" spc="-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b="1" spc="-60" dirty="0">
                <a:solidFill>
                  <a:srgbClr val="3B3B3B"/>
                </a:solidFill>
                <a:latin typeface="Calibri"/>
                <a:cs typeface="Calibri"/>
              </a:rPr>
              <a:t>TERCEIROS</a:t>
            </a:r>
            <a:r>
              <a:rPr sz="1150" b="1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44444"/>
                </a:solidFill>
                <a:latin typeface="Calibri"/>
                <a:cs typeface="Calibri"/>
              </a:rPr>
              <a:t>-</a:t>
            </a:r>
            <a:r>
              <a:rPr sz="1150" spc="15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b="1" spc="-50" dirty="0">
                <a:solidFill>
                  <a:srgbClr val="3A3A3A"/>
                </a:solidFill>
                <a:latin typeface="Calibri"/>
                <a:cs typeface="Calibri"/>
              </a:rPr>
              <a:t>PESSOA</a:t>
            </a:r>
            <a:r>
              <a:rPr sz="1150" b="1" spc="1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383838"/>
                </a:solidFill>
                <a:latin typeface="Calibri"/>
                <a:cs typeface="Calibri"/>
              </a:rPr>
              <a:t>FÍSICA</a:t>
            </a:r>
            <a:endParaRPr sz="11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1105"/>
              </a:spcBef>
            </a:pPr>
            <a:r>
              <a:rPr sz="1150" spc="-50" dirty="0">
                <a:solidFill>
                  <a:srgbClr val="3D3D3D"/>
                </a:solidFill>
                <a:latin typeface="Calibri"/>
                <a:cs typeface="Calibri"/>
              </a:rPr>
              <a:t>Deverão</a:t>
            </a:r>
            <a:r>
              <a:rPr sz="1150" spc="1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444444"/>
                </a:solidFill>
                <a:latin typeface="Calibri"/>
                <a:cs typeface="Calibri"/>
              </a:rPr>
              <a:t>ser</a:t>
            </a:r>
            <a:r>
              <a:rPr sz="1150" spc="-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3F3F3F"/>
                </a:solidFill>
                <a:latin typeface="Calibri"/>
                <a:cs typeface="Calibri"/>
              </a:rPr>
              <a:t>comprovados</a:t>
            </a:r>
            <a:r>
              <a:rPr sz="11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64646"/>
                </a:solidFill>
                <a:latin typeface="Calibri"/>
                <a:cs typeface="Calibri"/>
              </a:rPr>
              <a:t>com</a:t>
            </a:r>
            <a:r>
              <a:rPr sz="115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14141"/>
                </a:solidFill>
                <a:latin typeface="Calibri"/>
                <a:cs typeface="Calibri"/>
              </a:rPr>
              <a:t>emissão</a:t>
            </a:r>
            <a:r>
              <a:rPr sz="1150" spc="4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3A3A3A"/>
                </a:solidFill>
                <a:latin typeface="Calibri"/>
                <a:cs typeface="Calibri"/>
              </a:rPr>
              <a:t>através</a:t>
            </a:r>
            <a:r>
              <a:rPr sz="1150" spc="-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63636"/>
                </a:solidFill>
                <a:latin typeface="Calibri"/>
                <a:cs typeface="Calibri"/>
              </a:rPr>
              <a:t>de</a:t>
            </a:r>
            <a:r>
              <a:rPr sz="1150" spc="-6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383838"/>
                </a:solidFill>
                <a:latin typeface="Calibri"/>
                <a:cs typeface="Calibri"/>
              </a:rPr>
              <a:t>RPA.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35560" y="4945598"/>
            <a:ext cx="1483360" cy="20066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  <a:tabLst>
                <a:tab pos="664845" algn="l"/>
                <a:tab pos="936625" algn="l"/>
                <a:tab pos="1470025" algn="l"/>
              </a:tabLst>
            </a:pPr>
            <a:r>
              <a:rPr sz="1150" b="1" u="sng" dirty="0">
                <a:solidFill>
                  <a:srgbClr val="36363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r>
              <a:rPr sz="1150" b="1" dirty="0">
                <a:solidFill>
                  <a:srgbClr val="363636"/>
                </a:solidFill>
                <a:latin typeface="Calibri"/>
                <a:cs typeface="Calibri"/>
              </a:rPr>
              <a:t>	</a:t>
            </a:r>
            <a:r>
              <a:rPr sz="1150" b="1" u="sng" dirty="0">
                <a:solidFill>
                  <a:srgbClr val="36363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01866" y="4945598"/>
            <a:ext cx="2079625" cy="37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55"/>
              </a:lnSpc>
              <a:spcBef>
                <a:spcPts val="100"/>
              </a:spcBef>
            </a:pPr>
            <a:r>
              <a:rPr sz="1150" b="1" u="sng" spc="-70" dirty="0">
                <a:solidFill>
                  <a:srgbClr val="34343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50" dirty="0">
                <a:solidFill>
                  <a:srgbClr val="34343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SERVIÇ</a:t>
            </a:r>
            <a:r>
              <a:rPr sz="1150" b="1" spc="-50" dirty="0">
                <a:solidFill>
                  <a:srgbClr val="343434"/>
                </a:solidFill>
                <a:latin typeface="Calibri"/>
                <a:cs typeface="Calibri"/>
              </a:rPr>
              <a:t>OS</a:t>
            </a:r>
            <a:r>
              <a:rPr sz="1150" b="1" spc="1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b="1" spc="-60" dirty="0">
                <a:solidFill>
                  <a:srgbClr val="464646"/>
                </a:solidFill>
                <a:latin typeface="Calibri"/>
                <a:cs typeface="Calibri"/>
              </a:rPr>
              <a:t>TÉCNICOS</a:t>
            </a:r>
            <a:r>
              <a:rPr sz="1150" b="1" spc="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b="1" spc="-40" dirty="0">
                <a:solidFill>
                  <a:srgbClr val="363636"/>
                </a:solidFill>
                <a:latin typeface="Calibri"/>
                <a:cs typeface="Calibri"/>
              </a:rPr>
              <a:t>PROFISSIONAIS</a:t>
            </a:r>
            <a:endParaRPr sz="1150">
              <a:latin typeface="Calibri"/>
              <a:cs typeface="Calibri"/>
            </a:endParaRPr>
          </a:p>
          <a:p>
            <a:pPr marL="35560">
              <a:lnSpc>
                <a:spcPts val="1355"/>
              </a:lnSpc>
            </a:pPr>
            <a:r>
              <a:rPr sz="1150" spc="-90" dirty="0">
                <a:solidFill>
                  <a:srgbClr val="3D3D3D"/>
                </a:solidFill>
                <a:latin typeface="Calibri"/>
                <a:cs typeface="Calibri"/>
              </a:rPr>
              <a:t>6.1—</a:t>
            </a:r>
            <a:r>
              <a:rPr sz="1150" spc="-6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94949"/>
                </a:solidFill>
                <a:latin typeface="Calibri"/>
                <a:cs typeface="Calibri"/>
              </a:rPr>
              <a:t>Contabilidade</a:t>
            </a:r>
            <a:r>
              <a:rPr sz="1150" spc="5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i="1" spc="-50" dirty="0">
                <a:solidFill>
                  <a:srgbClr val="484848"/>
                </a:solidFill>
                <a:latin typeface="Calibri"/>
                <a:cs typeface="Calibri"/>
              </a:rPr>
              <a:t>”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13013" y="5114674"/>
            <a:ext cx="3127375" cy="53467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19685">
              <a:lnSpc>
                <a:spcPct val="95200"/>
              </a:lnSpc>
              <a:spcBef>
                <a:spcPts val="165"/>
              </a:spcBef>
            </a:pPr>
            <a:r>
              <a:rPr sz="1150" dirty="0">
                <a:solidFill>
                  <a:srgbClr val="484848"/>
                </a:solidFill>
                <a:latin typeface="Calibri"/>
                <a:cs typeface="Calibri"/>
              </a:rPr>
              <a:t>”</a:t>
            </a:r>
            <a:r>
              <a:rPr sz="1150" spc="36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14141"/>
                </a:solidFill>
                <a:latin typeface="Calibri"/>
                <a:cs typeface="Calibri"/>
              </a:rPr>
              <a:t>Respeitando-</a:t>
            </a:r>
            <a:r>
              <a:rPr sz="1150" dirty="0">
                <a:solidFill>
                  <a:srgbClr val="414141"/>
                </a:solidFill>
                <a:latin typeface="Calibri"/>
                <a:cs typeface="Calibri"/>
              </a:rPr>
              <a:t>se</a:t>
            </a:r>
            <a:r>
              <a:rPr sz="1150" spc="36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i="1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1150" i="1" spc="38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150" i="1" dirty="0">
                <a:solidFill>
                  <a:srgbClr val="444444"/>
                </a:solidFill>
                <a:latin typeface="Calibri"/>
                <a:cs typeface="Calibri"/>
              </a:rPr>
              <a:t>valor</a:t>
            </a:r>
            <a:r>
              <a:rPr sz="1150" i="1" spc="459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contido</a:t>
            </a:r>
            <a:r>
              <a:rPr sz="1150" spc="4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i="1" dirty="0">
                <a:solidFill>
                  <a:srgbClr val="5B5B5B"/>
                </a:solidFill>
                <a:latin typeface="Calibri"/>
                <a:cs typeface="Calibri"/>
              </a:rPr>
              <a:t>na</a:t>
            </a:r>
            <a:r>
              <a:rPr sz="1150" i="1" spc="4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D4D4D"/>
                </a:solidFill>
                <a:latin typeface="Calibri"/>
                <a:cs typeface="Calibri"/>
              </a:rPr>
              <a:t>Portaria</a:t>
            </a:r>
            <a:r>
              <a:rPr sz="1150" spc="41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spc="-140" dirty="0">
                <a:solidFill>
                  <a:srgbClr val="4D4D4D"/>
                </a:solidFill>
                <a:latin typeface="Calibri"/>
                <a:cs typeface="Calibri"/>
              </a:rPr>
              <a:t>n-</a:t>
            </a:r>
            <a:r>
              <a:rPr sz="1150" spc="-50" dirty="0">
                <a:solidFill>
                  <a:srgbClr val="4D4D4D"/>
                </a:solidFill>
                <a:latin typeface="Calibri"/>
                <a:cs typeface="Calibri"/>
              </a:rPr>
              <a:t>° </a:t>
            </a:r>
            <a:r>
              <a:rPr sz="1150" spc="-65" dirty="0">
                <a:solidFill>
                  <a:srgbClr val="414141"/>
                </a:solidFill>
                <a:latin typeface="Calibri"/>
                <a:cs typeface="Calibri"/>
              </a:rPr>
              <a:t>58/2016-</a:t>
            </a:r>
            <a:r>
              <a:rPr sz="1150" dirty="0">
                <a:solidFill>
                  <a:srgbClr val="414141"/>
                </a:solidFill>
                <a:latin typeface="Calibri"/>
                <a:cs typeface="Calibri"/>
              </a:rPr>
              <a:t>SE</a:t>
            </a:r>
            <a:r>
              <a:rPr sz="1150" spc="-2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83838"/>
                </a:solidFill>
                <a:latin typeface="Calibri"/>
                <a:cs typeface="Calibri"/>
              </a:rPr>
              <a:t>publicada</a:t>
            </a:r>
            <a:r>
              <a:rPr sz="1150" spc="3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494949"/>
                </a:solidFill>
                <a:latin typeface="Calibri"/>
                <a:cs typeface="Calibri"/>
              </a:rPr>
              <a:t>no</a:t>
            </a:r>
            <a:r>
              <a:rPr sz="1150" spc="-1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63636"/>
                </a:solidFill>
                <a:latin typeface="Calibri"/>
                <a:cs typeface="Calibri"/>
              </a:rPr>
              <a:t>diário</a:t>
            </a:r>
            <a:r>
              <a:rPr sz="115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3A3A3A"/>
                </a:solidFill>
                <a:latin typeface="Calibri"/>
                <a:cs typeface="Calibri"/>
              </a:rPr>
              <a:t>oficial</a:t>
            </a:r>
            <a:r>
              <a:rPr sz="1150" spc="-1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3A3A3A"/>
                </a:solidFill>
                <a:latin typeface="Calibri"/>
                <a:cs typeface="Calibri"/>
              </a:rPr>
              <a:t>de</a:t>
            </a:r>
            <a:r>
              <a:rPr sz="1150" spc="-2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B3B3B"/>
                </a:solidFill>
                <a:latin typeface="Calibri"/>
                <a:cs typeface="Calibri"/>
              </a:rPr>
              <a:t>11/11/2016. </a:t>
            </a:r>
            <a:r>
              <a:rPr sz="1150" spc="-35" dirty="0">
                <a:solidFill>
                  <a:srgbClr val="3B3B3B"/>
                </a:solidFill>
                <a:latin typeface="Calibri"/>
                <a:cs typeface="Calibri"/>
              </a:rPr>
              <a:t>(Artigo </a:t>
            </a:r>
            <a:r>
              <a:rPr sz="1150" spc="-45" dirty="0">
                <a:solidFill>
                  <a:srgbClr val="383838"/>
                </a:solidFill>
                <a:latin typeface="Calibri"/>
                <a:cs typeface="Calibri"/>
              </a:rPr>
              <a:t>4º;</a:t>
            </a:r>
            <a:r>
              <a:rPr sz="1150" spc="-2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63636"/>
                </a:solidFill>
                <a:latin typeface="Calibri"/>
                <a:cs typeface="Calibri"/>
              </a:rPr>
              <a:t>§1°;</a:t>
            </a:r>
            <a:r>
              <a:rPr sz="1150" spc="-5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484848"/>
                </a:solidFill>
                <a:latin typeface="Calibri"/>
                <a:cs typeface="Calibri"/>
              </a:rPr>
              <a:t>III)</a:t>
            </a:r>
            <a:r>
              <a:rPr sz="1150" spc="-4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606060"/>
                </a:solidFill>
                <a:latin typeface="Calibri"/>
                <a:cs typeface="Calibri"/>
              </a:rPr>
              <a:t>-</a:t>
            </a:r>
            <a:r>
              <a:rPr sz="1150" spc="80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505050"/>
                </a:solidFill>
                <a:latin typeface="Calibri"/>
                <a:cs typeface="Calibri"/>
              </a:rPr>
              <a:t>Link</a:t>
            </a:r>
            <a:r>
              <a:rPr sz="1150" spc="15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3D3D3D"/>
                </a:solidFill>
                <a:latin typeface="Calibri"/>
                <a:cs typeface="Calibri"/>
              </a:rPr>
              <a:t>na</a:t>
            </a:r>
            <a:r>
              <a:rPr sz="1150" spc="-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D3D3D"/>
                </a:solidFill>
                <a:latin typeface="Calibri"/>
                <a:cs typeface="Calibri"/>
              </a:rPr>
              <a:t>página</a:t>
            </a:r>
            <a:r>
              <a:rPr sz="1150" spc="2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3F3F3F"/>
                </a:solidFill>
                <a:latin typeface="Calibri"/>
                <a:cs typeface="Calibri"/>
              </a:rPr>
              <a:t>4.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20863" y="7308095"/>
            <a:ext cx="1798320" cy="5295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3175" algn="just">
              <a:lnSpc>
                <a:spcPct val="93900"/>
              </a:lnSpc>
              <a:spcBef>
                <a:spcPts val="180"/>
              </a:spcBef>
            </a:pPr>
            <a:r>
              <a:rPr sz="1150" dirty="0">
                <a:solidFill>
                  <a:srgbClr val="484848"/>
                </a:solidFill>
                <a:latin typeface="Calibri"/>
                <a:cs typeface="Calibri"/>
              </a:rPr>
              <a:t>18.3</a:t>
            </a:r>
            <a:r>
              <a:rPr sz="1150" spc="295" dirty="0">
                <a:solidFill>
                  <a:srgbClr val="484848"/>
                </a:solidFill>
                <a:latin typeface="Calibri"/>
                <a:cs typeface="Calibri"/>
              </a:rPr>
              <a:t>   </a:t>
            </a:r>
            <a:r>
              <a:rPr sz="1150" spc="-415" dirty="0">
                <a:solidFill>
                  <a:srgbClr val="545454"/>
                </a:solidFill>
                <a:latin typeface="Calibri"/>
                <a:cs typeface="Calibri"/>
              </a:rPr>
              <a:t>—</a:t>
            </a:r>
            <a:r>
              <a:rPr sz="1150" spc="310" dirty="0">
                <a:solidFill>
                  <a:srgbClr val="545454"/>
                </a:solidFill>
                <a:latin typeface="Calibri"/>
                <a:cs typeface="Calibri"/>
              </a:rPr>
              <a:t>   </a:t>
            </a:r>
            <a:r>
              <a:rPr sz="1150" dirty="0">
                <a:solidFill>
                  <a:srgbClr val="4D4D4D"/>
                </a:solidFill>
                <a:latin typeface="Calibri"/>
                <a:cs typeface="Calibri"/>
              </a:rPr>
              <a:t>despesas</a:t>
            </a:r>
            <a:r>
              <a:rPr sz="1150" spc="320" dirty="0">
                <a:solidFill>
                  <a:srgbClr val="4D4D4D"/>
                </a:solidFill>
                <a:latin typeface="Calibri"/>
                <a:cs typeface="Calibri"/>
              </a:rPr>
              <a:t>   </a:t>
            </a:r>
            <a:r>
              <a:rPr sz="1150" spc="-65" dirty="0">
                <a:solidFill>
                  <a:srgbClr val="464646"/>
                </a:solidFill>
                <a:latin typeface="Calibri"/>
                <a:cs typeface="Calibri"/>
              </a:rPr>
              <a:t>com</a:t>
            </a:r>
            <a:r>
              <a:rPr sz="115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F3F3F"/>
                </a:solidFill>
                <a:latin typeface="Calibri"/>
                <a:cs typeface="Calibri"/>
              </a:rPr>
              <a:t>manutenção,</a:t>
            </a:r>
            <a:r>
              <a:rPr sz="11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B3B3B"/>
                </a:solidFill>
                <a:latin typeface="Calibri"/>
                <a:cs typeface="Calibri"/>
              </a:rPr>
              <a:t>revisão,</a:t>
            </a:r>
            <a:r>
              <a:rPr sz="1150" spc="9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64646"/>
                </a:solidFill>
                <a:latin typeface="Calibri"/>
                <a:cs typeface="Calibri"/>
              </a:rPr>
              <a:t>suporte </a:t>
            </a:r>
            <a:r>
              <a:rPr sz="1150" spc="-50" dirty="0">
                <a:solidFill>
                  <a:srgbClr val="3F3F3F"/>
                </a:solidFill>
                <a:latin typeface="Calibri"/>
                <a:cs typeface="Calibri"/>
              </a:rPr>
              <a:t>técnico</a:t>
            </a:r>
            <a:r>
              <a:rPr sz="11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65" dirty="0">
                <a:solidFill>
                  <a:srgbClr val="464646"/>
                </a:solidFill>
                <a:latin typeface="Calibri"/>
                <a:cs typeface="Calibri"/>
              </a:rPr>
              <a:t>e</a:t>
            </a:r>
            <a:r>
              <a:rPr sz="1150" spc="-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94949"/>
                </a:solidFill>
                <a:latin typeface="Calibri"/>
                <a:cs typeface="Calibri"/>
              </a:rPr>
              <a:t>consertos</a:t>
            </a:r>
            <a:r>
              <a:rPr sz="1150" spc="3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70" dirty="0">
                <a:solidFill>
                  <a:srgbClr val="484848"/>
                </a:solidFill>
                <a:latin typeface="Calibri"/>
                <a:cs typeface="Calibri"/>
              </a:rPr>
              <a:t>de</a:t>
            </a:r>
            <a:r>
              <a:rPr sz="1150" spc="-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software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24674" y="7390348"/>
            <a:ext cx="1727200" cy="36512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 indent="2540">
              <a:lnSpc>
                <a:spcPts val="1300"/>
              </a:lnSpc>
              <a:spcBef>
                <a:spcPts val="209"/>
              </a:spcBef>
              <a:tabLst>
                <a:tab pos="401320" algn="l"/>
                <a:tab pos="629920" algn="l"/>
                <a:tab pos="1576705" algn="l"/>
              </a:tabLst>
            </a:pPr>
            <a:r>
              <a:rPr sz="1150" spc="-20" dirty="0">
                <a:solidFill>
                  <a:srgbClr val="3D3D3D"/>
                </a:solidFill>
                <a:latin typeface="Calibri"/>
                <a:cs typeface="Calibri"/>
              </a:rPr>
              <a:t>18.6</a:t>
            </a:r>
            <a:r>
              <a:rPr sz="1150" dirty="0">
                <a:solidFill>
                  <a:srgbClr val="3D3D3D"/>
                </a:solidFill>
                <a:latin typeface="Calibri"/>
                <a:cs typeface="Calibri"/>
              </a:rPr>
              <a:t>	</a:t>
            </a:r>
            <a:r>
              <a:rPr sz="1150" spc="-465" dirty="0">
                <a:solidFill>
                  <a:srgbClr val="525252"/>
                </a:solidFill>
                <a:latin typeface="Calibri"/>
                <a:cs typeface="Calibri"/>
              </a:rPr>
              <a:t>—</a:t>
            </a:r>
            <a:r>
              <a:rPr sz="1150" dirty="0">
                <a:solidFill>
                  <a:srgbClr val="525252"/>
                </a:solidFill>
                <a:latin typeface="Calibri"/>
                <a:cs typeface="Calibri"/>
              </a:rPr>
              <a:t>	</a:t>
            </a:r>
            <a:r>
              <a:rPr sz="1150" spc="-10" dirty="0">
                <a:solidFill>
                  <a:srgbClr val="313131"/>
                </a:solidFill>
                <a:latin typeface="Calibri"/>
                <a:cs typeface="Calibri"/>
              </a:rPr>
              <a:t>equipamentos</a:t>
            </a:r>
            <a:r>
              <a:rPr sz="1150" dirty="0">
                <a:solidFill>
                  <a:srgbClr val="313131"/>
                </a:solidFill>
                <a:latin typeface="Calibri"/>
                <a:cs typeface="Calibri"/>
              </a:rPr>
              <a:t>	</a:t>
            </a:r>
            <a:r>
              <a:rPr sz="1150" spc="-65" dirty="0">
                <a:solidFill>
                  <a:srgbClr val="575757"/>
                </a:solidFill>
                <a:latin typeface="Calibri"/>
                <a:cs typeface="Calibri"/>
              </a:rPr>
              <a:t>de</a:t>
            </a:r>
            <a:r>
              <a:rPr sz="1150" spc="-4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A3A3A"/>
                </a:solidFill>
                <a:latin typeface="Calibri"/>
                <a:cs typeface="Calibri"/>
              </a:rPr>
              <a:t>proteção</a:t>
            </a:r>
            <a:r>
              <a:rPr sz="1150" spc="-1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spc="-65" dirty="0">
                <a:solidFill>
                  <a:srgbClr val="505050"/>
                </a:solidFill>
                <a:latin typeface="Calibri"/>
                <a:cs typeface="Calibri"/>
              </a:rPr>
              <a:t>e</a:t>
            </a:r>
            <a:r>
              <a:rPr sz="1150" spc="-55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segurança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71366" y="5617333"/>
            <a:ext cx="5955030" cy="172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ts val="1375"/>
              </a:lnSpc>
              <a:spcBef>
                <a:spcPts val="100"/>
              </a:spcBef>
              <a:tabLst>
                <a:tab pos="5932170" algn="l"/>
              </a:tabLst>
            </a:pPr>
            <a:r>
              <a:rPr sz="1150" b="1" u="sng" spc="-55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65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LOCAÇÃO</a:t>
            </a:r>
            <a:r>
              <a:rPr sz="1150" b="1" u="sng" spc="45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45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</a:t>
            </a:r>
            <a:r>
              <a:rPr sz="1150" b="1" u="sng" spc="-35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10" dirty="0">
                <a:solidFill>
                  <a:srgbClr val="36363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IMÓVEIS</a:t>
            </a:r>
            <a:r>
              <a:rPr sz="1150" b="1" u="sng" dirty="0">
                <a:solidFill>
                  <a:srgbClr val="36363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ts val="1350"/>
              </a:lnSpc>
            </a:pPr>
            <a:r>
              <a:rPr sz="1150" u="sng" spc="35" dirty="0">
                <a:solidFill>
                  <a:srgbClr val="606060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15" dirty="0">
                <a:solidFill>
                  <a:srgbClr val="606060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—</a:t>
            </a:r>
            <a:r>
              <a:rPr sz="1150" u="sng" spc="5" dirty="0">
                <a:solidFill>
                  <a:srgbClr val="606060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5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Aluguel</a:t>
            </a:r>
            <a:r>
              <a:rPr sz="1150" u="sng" spc="-15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35" dirty="0">
                <a:solidFill>
                  <a:srgbClr val="494949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</a:t>
            </a:r>
            <a:r>
              <a:rPr sz="1150" u="sng" spc="-65" dirty="0">
                <a:solidFill>
                  <a:srgbClr val="494949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5" dirty="0">
                <a:solidFill>
                  <a:srgbClr val="36363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Imóveis</a:t>
            </a:r>
            <a:r>
              <a:rPr sz="1150" u="sng" spc="5" dirty="0">
                <a:solidFill>
                  <a:srgbClr val="36363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</a:t>
            </a:r>
            <a:r>
              <a:rPr sz="1150" u="sng" spc="15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41414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propriedade</a:t>
            </a:r>
            <a:r>
              <a:rPr sz="1150" u="sng" spc="40" dirty="0">
                <a:solidFill>
                  <a:srgbClr val="41414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41414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</a:t>
            </a:r>
            <a:r>
              <a:rPr sz="1150" u="sng" spc="-15" dirty="0">
                <a:solidFill>
                  <a:srgbClr val="41414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0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pessoa</a:t>
            </a:r>
            <a:r>
              <a:rPr sz="1150" u="sng" spc="15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35" dirty="0">
                <a:solidFill>
                  <a:srgbClr val="3A3A3A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física</a:t>
            </a:r>
            <a:r>
              <a:rPr sz="1150" u="sng" spc="-55" dirty="0">
                <a:solidFill>
                  <a:srgbClr val="3A3A3A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35" dirty="0">
                <a:solidFill>
                  <a:srgbClr val="48484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para</a:t>
            </a:r>
            <a:r>
              <a:rPr sz="1150" u="sng" spc="-10" dirty="0">
                <a:solidFill>
                  <a:srgbClr val="48484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funcionamento</a:t>
            </a:r>
            <a:r>
              <a:rPr sz="1150" u="sng" spc="90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56565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do</a:t>
            </a:r>
            <a:r>
              <a:rPr sz="1150" u="sng" spc="-15" dirty="0">
                <a:solidFill>
                  <a:srgbClr val="56565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núcleo</a:t>
            </a:r>
            <a:r>
              <a:rPr sz="1150" u="sng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20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</a:t>
            </a:r>
            <a:r>
              <a:rPr sz="1150" u="sng" spc="10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educação</a:t>
            </a:r>
            <a:r>
              <a:rPr sz="1150" u="sng" spc="35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494949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infantil</a:t>
            </a:r>
            <a:r>
              <a:rPr sz="1150" u="sng" spc="500" dirty="0">
                <a:solidFill>
                  <a:srgbClr val="494949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ts val="1330"/>
              </a:lnSpc>
              <a:tabLst>
                <a:tab pos="5941695" algn="l"/>
              </a:tabLst>
            </a:pPr>
            <a:r>
              <a:rPr sz="1150" u="sng" spc="150" dirty="0">
                <a:solidFill>
                  <a:srgbClr val="52525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dirty="0">
                <a:solidFill>
                  <a:srgbClr val="52525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-</a:t>
            </a:r>
            <a:r>
              <a:rPr sz="1150" u="sng" spc="-35" dirty="0">
                <a:solidFill>
                  <a:srgbClr val="52525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20" dirty="0">
                <a:solidFill>
                  <a:srgbClr val="494949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IPTU</a:t>
            </a:r>
            <a:r>
              <a:rPr sz="1150" u="sng" dirty="0">
                <a:solidFill>
                  <a:srgbClr val="494949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  <a:p>
            <a:pPr marL="63500" marR="634365">
              <a:lnSpc>
                <a:spcPts val="1300"/>
              </a:lnSpc>
              <a:spcBef>
                <a:spcPts val="85"/>
              </a:spcBef>
            </a:pPr>
            <a:r>
              <a:rPr sz="1150" b="1" spc="-45" dirty="0">
                <a:solidFill>
                  <a:srgbClr val="232323"/>
                </a:solidFill>
                <a:latin typeface="Calibri"/>
                <a:cs typeface="Calibri"/>
              </a:rPr>
              <a:t>MANUTENÇÃO</a:t>
            </a:r>
            <a:r>
              <a:rPr sz="1150" b="1" spc="40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3D3D3D"/>
                </a:solidFill>
                <a:latin typeface="Calibri"/>
                <a:cs typeface="Calibri"/>
              </a:rPr>
              <a:t>E</a:t>
            </a:r>
            <a:r>
              <a:rPr sz="1150" b="1" spc="31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b="1" spc="-45" dirty="0">
                <a:solidFill>
                  <a:srgbClr val="313131"/>
                </a:solidFill>
                <a:latin typeface="Calibri"/>
                <a:cs typeface="Calibri"/>
              </a:rPr>
              <a:t>CONSERVAÇÃO</a:t>
            </a:r>
            <a:r>
              <a:rPr sz="1150" b="1" spc="45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444444"/>
                </a:solidFill>
                <a:latin typeface="Calibri"/>
                <a:cs typeface="Calibri"/>
              </a:rPr>
              <a:t>DE</a:t>
            </a:r>
            <a:r>
              <a:rPr sz="1150" b="1" spc="3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b="1" spc="-45" dirty="0">
                <a:solidFill>
                  <a:srgbClr val="2F2F2F"/>
                </a:solidFill>
                <a:latin typeface="Calibri"/>
                <a:cs typeface="Calibri"/>
              </a:rPr>
              <a:t>EQUIPAMENTOS</a:t>
            </a:r>
            <a:r>
              <a:rPr sz="1150" b="1" spc="459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150" b="1" spc="-30" dirty="0">
                <a:solidFill>
                  <a:srgbClr val="3B3B3B"/>
                </a:solidFill>
                <a:latin typeface="Calibri"/>
                <a:cs typeface="Calibri"/>
              </a:rPr>
              <a:t>(DESPESAS</a:t>
            </a:r>
            <a:r>
              <a:rPr sz="1150" b="1" spc="40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444444"/>
                </a:solidFill>
                <a:latin typeface="Calibri"/>
                <a:cs typeface="Calibri"/>
              </a:rPr>
              <a:t>COM</a:t>
            </a:r>
            <a:r>
              <a:rPr sz="1150" b="1" spc="35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464646"/>
                </a:solidFill>
                <a:latin typeface="Calibri"/>
                <a:cs typeface="Calibri"/>
              </a:rPr>
              <a:t>SERVIÇOS</a:t>
            </a:r>
            <a:r>
              <a:rPr sz="1150" b="1" spc="37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b="1" spc="-25" dirty="0">
                <a:solidFill>
                  <a:srgbClr val="444444"/>
                </a:solidFill>
                <a:latin typeface="Calibri"/>
                <a:cs typeface="Calibri"/>
              </a:rPr>
              <a:t>DE </a:t>
            </a:r>
            <a:r>
              <a:rPr sz="1150" b="1" spc="-45" dirty="0">
                <a:solidFill>
                  <a:srgbClr val="3B3B3B"/>
                </a:solidFill>
                <a:latin typeface="Calibri"/>
                <a:cs typeface="Calibri"/>
              </a:rPr>
              <a:t>REPAROS,</a:t>
            </a:r>
            <a:r>
              <a:rPr sz="1150" b="1" spc="-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b="1" spc="-55" dirty="0">
                <a:solidFill>
                  <a:srgbClr val="383838"/>
                </a:solidFill>
                <a:latin typeface="Calibri"/>
                <a:cs typeface="Calibri"/>
              </a:rPr>
              <a:t>CONSERTOS</a:t>
            </a:r>
            <a:r>
              <a:rPr sz="1150" b="1" spc="4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b="1" spc="-20" dirty="0">
                <a:solidFill>
                  <a:srgbClr val="3A3A3A"/>
                </a:solidFill>
                <a:latin typeface="Calibri"/>
                <a:cs typeface="Calibri"/>
              </a:rPr>
              <a:t>E</a:t>
            </a:r>
            <a:r>
              <a:rPr sz="1150" b="1" spc="-5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343434"/>
                </a:solidFill>
                <a:latin typeface="Calibri"/>
                <a:cs typeface="Calibri"/>
              </a:rPr>
              <a:t>REVIs6ES)</a:t>
            </a:r>
            <a:endParaRPr sz="1150">
              <a:latin typeface="Calibri"/>
              <a:cs typeface="Calibri"/>
            </a:endParaRPr>
          </a:p>
          <a:p>
            <a:pPr marL="66040" marR="630555" lvl="1" indent="-635">
              <a:lnSpc>
                <a:spcPts val="1300"/>
              </a:lnSpc>
              <a:spcBef>
                <a:spcPts val="60"/>
              </a:spcBef>
              <a:buClr>
                <a:srgbClr val="3A3A3A"/>
              </a:buClr>
              <a:buAutoNum type="arabicPeriod"/>
              <a:tabLst>
                <a:tab pos="66040" algn="l"/>
                <a:tab pos="349250" algn="l"/>
                <a:tab pos="1968500" algn="l"/>
                <a:tab pos="3803015" algn="l"/>
              </a:tabLst>
            </a:pPr>
            <a:r>
              <a:rPr sz="1150" spc="-375" dirty="0">
                <a:solidFill>
                  <a:srgbClr val="6E6E6E"/>
                </a:solidFill>
                <a:latin typeface="Calibri"/>
                <a:cs typeface="Calibri"/>
              </a:rPr>
              <a:t>—</a:t>
            </a:r>
            <a:r>
              <a:rPr sz="1150" spc="110" dirty="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D3D3D"/>
                </a:solidFill>
                <a:latin typeface="Calibri"/>
                <a:cs typeface="Calibri"/>
              </a:rPr>
              <a:t>aparelhos</a:t>
            </a:r>
            <a:r>
              <a:rPr sz="1150" spc="8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1150" spc="9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F3F3F"/>
                </a:solidFill>
                <a:latin typeface="Calibri"/>
                <a:cs typeface="Calibri"/>
              </a:rPr>
              <a:t>telefone</a:t>
            </a:r>
            <a:r>
              <a:rPr sz="1150" spc="1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F4F4F"/>
                </a:solidFill>
                <a:latin typeface="Calibri"/>
                <a:cs typeface="Calibri"/>
              </a:rPr>
              <a:t>/</a:t>
            </a:r>
            <a:r>
              <a:rPr sz="1150" dirty="0">
                <a:solidFill>
                  <a:srgbClr val="4F4F4F"/>
                </a:solidFill>
                <a:latin typeface="Calibri"/>
                <a:cs typeface="Calibri"/>
              </a:rPr>
              <a:t>	</a:t>
            </a:r>
            <a:r>
              <a:rPr sz="1150" spc="-55" dirty="0">
                <a:solidFill>
                  <a:srgbClr val="3B3B3B"/>
                </a:solidFill>
                <a:latin typeface="Calibri"/>
                <a:cs typeface="Calibri"/>
              </a:rPr>
              <a:t>18.4</a:t>
            </a:r>
            <a:r>
              <a:rPr sz="1150" spc="-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75757"/>
                </a:solidFill>
                <a:latin typeface="Calibri"/>
                <a:cs typeface="Calibri"/>
              </a:rPr>
              <a:t>—</a:t>
            </a:r>
            <a:r>
              <a:rPr sz="1150" spc="-5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eletrodomésticos</a:t>
            </a:r>
            <a:r>
              <a:rPr sz="11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1150" spc="-55" dirty="0">
                <a:solidFill>
                  <a:srgbClr val="444444"/>
                </a:solidFill>
                <a:latin typeface="Calibri"/>
                <a:cs typeface="Calibri"/>
              </a:rPr>
              <a:t>18.7</a:t>
            </a:r>
            <a:r>
              <a:rPr sz="1150" spc="-7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375" dirty="0">
                <a:solidFill>
                  <a:srgbClr val="575757"/>
                </a:solidFill>
                <a:latin typeface="Calibri"/>
                <a:cs typeface="Calibri"/>
              </a:rPr>
              <a:t>—</a:t>
            </a:r>
            <a:r>
              <a:rPr sz="1150" spc="-6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64646"/>
                </a:solidFill>
                <a:latin typeface="Calibri"/>
                <a:cs typeface="Calibri"/>
              </a:rPr>
              <a:t>máquina</a:t>
            </a:r>
            <a:r>
              <a:rPr sz="115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150" spc="-5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44444"/>
                </a:solidFill>
                <a:latin typeface="Calibri"/>
                <a:cs typeface="Calibri"/>
              </a:rPr>
              <a:t>escrever </a:t>
            </a:r>
            <a:r>
              <a:rPr sz="1150" spc="-25" dirty="0">
                <a:solidFill>
                  <a:srgbClr val="3F3F3F"/>
                </a:solidFill>
                <a:latin typeface="Calibri"/>
                <a:cs typeface="Calibri"/>
              </a:rPr>
              <a:t>fax</a:t>
            </a:r>
            <a:endParaRPr sz="1150">
              <a:latin typeface="Calibri"/>
              <a:cs typeface="Calibri"/>
            </a:endParaRPr>
          </a:p>
          <a:p>
            <a:pPr marL="326390" lvl="1" indent="-273050">
              <a:lnSpc>
                <a:spcPts val="1325"/>
              </a:lnSpc>
              <a:buClr>
                <a:srgbClr val="4D4D4D"/>
              </a:buClr>
              <a:buAutoNum type="arabicPeriod"/>
              <a:tabLst>
                <a:tab pos="326390" algn="l"/>
                <a:tab pos="1968500" algn="l"/>
                <a:tab pos="3808095" algn="l"/>
              </a:tabLst>
            </a:pPr>
            <a:r>
              <a:rPr sz="1725" spc="-562" baseline="2415" dirty="0">
                <a:solidFill>
                  <a:srgbClr val="505050"/>
                </a:solidFill>
                <a:latin typeface="Calibri"/>
                <a:cs typeface="Calibri"/>
              </a:rPr>
              <a:t>—</a:t>
            </a:r>
            <a:r>
              <a:rPr sz="1725" spc="-97" baseline="2415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725" spc="-15" baseline="2415" dirty="0">
                <a:solidFill>
                  <a:srgbClr val="3D3D3D"/>
                </a:solidFill>
                <a:latin typeface="Calibri"/>
                <a:cs typeface="Calibri"/>
              </a:rPr>
              <a:t>calculadora</a:t>
            </a:r>
            <a:r>
              <a:rPr sz="1725" baseline="2415" dirty="0">
                <a:solidFill>
                  <a:srgbClr val="3D3D3D"/>
                </a:solidFill>
                <a:latin typeface="Calibri"/>
                <a:cs typeface="Calibri"/>
              </a:rPr>
              <a:t>	</a:t>
            </a:r>
            <a:r>
              <a:rPr sz="1725" spc="-82" baseline="2415" dirty="0">
                <a:solidFill>
                  <a:srgbClr val="3B3B3B"/>
                </a:solidFill>
                <a:latin typeface="Calibri"/>
                <a:cs typeface="Calibri"/>
              </a:rPr>
              <a:t>18.5</a:t>
            </a:r>
            <a:r>
              <a:rPr sz="1725" spc="-97" baseline="24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725" spc="-622" baseline="2415" dirty="0">
                <a:solidFill>
                  <a:srgbClr val="383838"/>
                </a:solidFill>
                <a:latin typeface="Calibri"/>
                <a:cs typeface="Calibri"/>
              </a:rPr>
              <a:t>—</a:t>
            </a:r>
            <a:r>
              <a:rPr sz="1725" spc="-15" baseline="241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725" spc="-15" baseline="2415" dirty="0">
                <a:solidFill>
                  <a:srgbClr val="3D3D3D"/>
                </a:solidFill>
                <a:latin typeface="Calibri"/>
                <a:cs typeface="Calibri"/>
              </a:rPr>
              <a:t>eletroeletrônicos</a:t>
            </a:r>
            <a:r>
              <a:rPr sz="1725" baseline="2415" dirty="0">
                <a:solidFill>
                  <a:srgbClr val="3D3D3D"/>
                </a:solidFill>
                <a:latin typeface="Calibri"/>
                <a:cs typeface="Calibri"/>
              </a:rPr>
              <a:t>	</a:t>
            </a:r>
            <a:r>
              <a:rPr sz="1150" spc="-30" dirty="0">
                <a:solidFill>
                  <a:srgbClr val="3D3D3D"/>
                </a:solidFill>
                <a:latin typeface="Calibri"/>
                <a:cs typeface="Calibri"/>
              </a:rPr>
              <a:t>18.8</a:t>
            </a:r>
            <a:r>
              <a:rPr sz="1150" spc="-3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25252"/>
                </a:solidFill>
                <a:latin typeface="Calibri"/>
                <a:cs typeface="Calibri"/>
              </a:rPr>
              <a:t>—</a:t>
            </a:r>
            <a:r>
              <a:rPr sz="1150" spc="12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494949"/>
                </a:solidFill>
                <a:latin typeface="Calibri"/>
                <a:cs typeface="Calibri"/>
              </a:rPr>
              <a:t>máquina</a:t>
            </a:r>
            <a:r>
              <a:rPr sz="1150" spc="12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75757"/>
                </a:solidFill>
                <a:latin typeface="Calibri"/>
                <a:cs typeface="Calibri"/>
              </a:rPr>
              <a:t>e</a:t>
            </a:r>
            <a:r>
              <a:rPr sz="1150" spc="8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24242"/>
                </a:solidFill>
                <a:latin typeface="Calibri"/>
                <a:cs typeface="Calibri"/>
              </a:rPr>
              <a:t>equipamentos</a:t>
            </a:r>
            <a:r>
              <a:rPr sz="1150" spc="17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505050"/>
                </a:solidFill>
                <a:latin typeface="Calibri"/>
                <a:cs typeface="Calibri"/>
              </a:rPr>
              <a:t>de</a:t>
            </a:r>
            <a:endParaRPr sz="1150">
              <a:latin typeface="Calibri"/>
              <a:cs typeface="Calibri"/>
            </a:endParaRPr>
          </a:p>
          <a:p>
            <a:pPr marL="3809365" marR="85725" indent="-5080">
              <a:lnSpc>
                <a:spcPts val="1300"/>
              </a:lnSpc>
              <a:spcBef>
                <a:spcPts val="70"/>
              </a:spcBef>
              <a:tabLst>
                <a:tab pos="4879340" algn="l"/>
                <a:tab pos="5240655" algn="l"/>
                <a:tab pos="5794375" algn="l"/>
              </a:tabLst>
            </a:pP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processamento</a:t>
            </a:r>
            <a:r>
              <a:rPr sz="1150" dirty="0">
                <a:solidFill>
                  <a:srgbClr val="3D3D3D"/>
                </a:solidFill>
                <a:latin typeface="Calibri"/>
                <a:cs typeface="Calibri"/>
              </a:rPr>
              <a:t>	</a:t>
            </a:r>
            <a:r>
              <a:rPr sz="1150" spc="-25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1150" dirty="0">
                <a:solidFill>
                  <a:srgbClr val="4D4D4D"/>
                </a:solidFill>
                <a:latin typeface="Calibri"/>
                <a:cs typeface="Calibri"/>
              </a:rPr>
              <a:t>	</a:t>
            </a:r>
            <a:r>
              <a:rPr sz="1150" spc="-10" dirty="0">
                <a:solidFill>
                  <a:srgbClr val="464646"/>
                </a:solidFill>
                <a:latin typeface="Calibri"/>
                <a:cs typeface="Calibri"/>
              </a:rPr>
              <a:t>dados</a:t>
            </a:r>
            <a:r>
              <a:rPr sz="1150" dirty="0">
                <a:solidFill>
                  <a:srgbClr val="464646"/>
                </a:solidFill>
                <a:latin typeface="Calibri"/>
                <a:cs typeface="Calibri"/>
              </a:rPr>
              <a:t>	</a:t>
            </a:r>
            <a:r>
              <a:rPr sz="1150" spc="-95" dirty="0">
                <a:solidFill>
                  <a:srgbClr val="4D4D4D"/>
                </a:solidFill>
                <a:latin typeface="Calibri"/>
                <a:cs typeface="Calibri"/>
              </a:rPr>
              <a:t>e</a:t>
            </a:r>
            <a:r>
              <a:rPr sz="1150" spc="-1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periféricos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64847" y="7308095"/>
            <a:ext cx="206184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solidFill>
                  <a:srgbClr val="575757"/>
                </a:solidFill>
                <a:latin typeface="Calibri"/>
                <a:cs typeface="Calibri"/>
              </a:rPr>
              <a:t>'</a:t>
            </a:r>
            <a:r>
              <a:rPr sz="1150" spc="114" dirty="0">
                <a:solidFill>
                  <a:srgbClr val="575757"/>
                </a:solidFill>
                <a:latin typeface="Calibri"/>
                <a:cs typeface="Calibri"/>
              </a:rPr>
              <a:t>  </a:t>
            </a:r>
            <a:r>
              <a:rPr sz="1150" b="1" spc="-25" dirty="0">
                <a:solidFill>
                  <a:srgbClr val="313131"/>
                </a:solidFill>
                <a:latin typeface="Calibri"/>
                <a:cs typeface="Calibri"/>
              </a:rPr>
              <a:t>solicitar</a:t>
            </a:r>
            <a:r>
              <a:rPr sz="1150" b="1" spc="29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3B3B3B"/>
                </a:solidFill>
                <a:latin typeface="Calibri"/>
                <a:cs typeface="Calibri"/>
              </a:rPr>
              <a:t>através</a:t>
            </a:r>
            <a:r>
              <a:rPr sz="1150" b="1" spc="3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3B3B3B"/>
                </a:solidFill>
                <a:latin typeface="Calibri"/>
                <a:cs typeface="Calibri"/>
              </a:rPr>
              <a:t>de</a:t>
            </a:r>
            <a:r>
              <a:rPr sz="1150" b="1" spc="254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b="1" spc="-40" dirty="0">
                <a:solidFill>
                  <a:srgbClr val="3B3B3B"/>
                </a:solidFill>
                <a:latin typeface="Calibri"/>
                <a:cs typeface="Calibri"/>
              </a:rPr>
              <a:t>autorização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61198" y="7472601"/>
            <a:ext cx="216535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2015" algn="l"/>
              </a:tabLst>
            </a:pPr>
            <a:r>
              <a:rPr sz="1150" b="1" spc="-45" dirty="0">
                <a:solidFill>
                  <a:srgbClr val="343434"/>
                </a:solidFill>
                <a:latin typeface="Calibri"/>
                <a:cs typeface="Calibri"/>
              </a:rPr>
              <a:t>p</a:t>
            </a:r>
            <a:r>
              <a:rPr sz="1150" b="1" u="sng" spc="-45" dirty="0">
                <a:solidFill>
                  <a:srgbClr val="34343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revia</a:t>
            </a:r>
            <a:r>
              <a:rPr sz="1150" b="1" u="sng" spc="-25" dirty="0">
                <a:solidFill>
                  <a:srgbClr val="34343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35" dirty="0">
                <a:solidFill>
                  <a:srgbClr val="3B3B3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por</a:t>
            </a:r>
            <a:r>
              <a:rPr sz="1150" b="1" u="sng" spc="-5" dirty="0">
                <a:solidFill>
                  <a:srgbClr val="3B3B3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10" dirty="0">
                <a:solidFill>
                  <a:srgbClr val="41414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escrito</a:t>
            </a:r>
            <a:r>
              <a:rPr sz="1150" b="1" u="sng" dirty="0">
                <a:solidFill>
                  <a:srgbClr val="41414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57773" y="7641676"/>
            <a:ext cx="208343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8165" algn="l"/>
                <a:tab pos="2003425" algn="l"/>
              </a:tabLst>
            </a:pPr>
            <a:r>
              <a:rPr sz="1150" dirty="0">
                <a:solidFill>
                  <a:srgbClr val="3B3B3B"/>
                </a:solidFill>
                <a:latin typeface="Calibri"/>
                <a:cs typeface="Calibri"/>
              </a:rPr>
              <a:t>18.9</a:t>
            </a:r>
            <a:r>
              <a:rPr sz="1150" spc="114" dirty="0">
                <a:solidFill>
                  <a:srgbClr val="3B3B3B"/>
                </a:solidFill>
                <a:latin typeface="Calibri"/>
                <a:cs typeface="Calibri"/>
              </a:rPr>
              <a:t>  </a:t>
            </a:r>
            <a:r>
              <a:rPr sz="1150" spc="-50" dirty="0">
                <a:solidFill>
                  <a:srgbClr val="606060"/>
                </a:solidFill>
                <a:latin typeface="Calibri"/>
                <a:cs typeface="Calibri"/>
              </a:rPr>
              <a:t>-</a:t>
            </a:r>
            <a:r>
              <a:rPr sz="1150" dirty="0">
                <a:solidFill>
                  <a:srgbClr val="606060"/>
                </a:solidFill>
                <a:latin typeface="Calibri"/>
                <a:cs typeface="Calibri"/>
              </a:rPr>
              <a:t>	</a:t>
            </a:r>
            <a:r>
              <a:rPr sz="1150" dirty="0">
                <a:solidFill>
                  <a:srgbClr val="464646"/>
                </a:solidFill>
                <a:latin typeface="Calibri"/>
                <a:cs typeface="Calibri"/>
              </a:rPr>
              <a:t>recarga</a:t>
            </a:r>
            <a:r>
              <a:rPr sz="1150" spc="49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B4B4B"/>
                </a:solidFill>
                <a:latin typeface="Calibri"/>
                <a:cs typeface="Calibri"/>
              </a:rPr>
              <a:t>de</a:t>
            </a:r>
            <a:r>
              <a:rPr sz="1150" spc="49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24242"/>
                </a:solidFill>
                <a:latin typeface="Calibri"/>
                <a:cs typeface="Calibri"/>
              </a:rPr>
              <a:t>cartuchos</a:t>
            </a:r>
            <a:r>
              <a:rPr sz="1150" dirty="0">
                <a:solidFill>
                  <a:srgbClr val="424242"/>
                </a:solidFill>
                <a:latin typeface="Calibri"/>
                <a:cs typeface="Calibri"/>
              </a:rPr>
              <a:t>	</a:t>
            </a:r>
            <a:r>
              <a:rPr sz="1150" spc="-50" dirty="0">
                <a:solidFill>
                  <a:srgbClr val="494949"/>
                </a:solidFill>
                <a:latin typeface="Calibri"/>
                <a:cs typeface="Calibri"/>
              </a:rPr>
              <a:t>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17731" y="7806183"/>
            <a:ext cx="5819140" cy="154432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3757929" marR="7620">
              <a:lnSpc>
                <a:spcPts val="1300"/>
              </a:lnSpc>
              <a:spcBef>
                <a:spcPts val="209"/>
              </a:spcBef>
              <a:tabLst>
                <a:tab pos="4917440" algn="l"/>
              </a:tabLst>
            </a:pPr>
            <a:r>
              <a:rPr sz="1150" spc="-10" dirty="0">
                <a:solidFill>
                  <a:srgbClr val="494949"/>
                </a:solidFill>
                <a:latin typeface="Calibri"/>
                <a:cs typeface="Calibri"/>
              </a:rPr>
              <a:t>tonners</a:t>
            </a:r>
            <a:r>
              <a:rPr sz="1150" dirty="0">
                <a:solidFill>
                  <a:srgbClr val="494949"/>
                </a:solidFill>
                <a:latin typeface="Calibri"/>
                <a:cs typeface="Calibri"/>
              </a:rPr>
              <a:t>	</a:t>
            </a:r>
            <a:r>
              <a:rPr sz="1150" dirty="0">
                <a:solidFill>
                  <a:srgbClr val="484848"/>
                </a:solidFill>
                <a:latin typeface="Calibri"/>
                <a:cs typeface="Calibri"/>
              </a:rPr>
              <a:t>(2</a:t>
            </a:r>
            <a:r>
              <a:rPr sz="1150" spc="13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3A3A3A"/>
                </a:solidFill>
                <a:latin typeface="Calibri"/>
                <a:cs typeface="Calibri"/>
              </a:rPr>
              <a:t>unidades</a:t>
            </a:r>
            <a:r>
              <a:rPr sz="1150" spc="21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B4B4B"/>
                </a:solidFill>
                <a:latin typeface="Calibri"/>
                <a:cs typeface="Calibri"/>
              </a:rPr>
              <a:t>no </a:t>
            </a:r>
            <a:r>
              <a:rPr sz="1150" spc="-10" dirty="0">
                <a:solidFill>
                  <a:srgbClr val="3B3B3B"/>
                </a:solidFill>
                <a:latin typeface="Calibri"/>
                <a:cs typeface="Calibri"/>
              </a:rPr>
              <a:t>trimestre)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ts val="1310"/>
              </a:lnSpc>
            </a:pPr>
            <a:r>
              <a:rPr sz="1150" b="1" spc="-65" dirty="0">
                <a:solidFill>
                  <a:srgbClr val="363636"/>
                </a:solidFill>
                <a:latin typeface="Calibri"/>
                <a:cs typeface="Calibri"/>
              </a:rPr>
              <a:t>MANUTENÇÂO</a:t>
            </a:r>
            <a:r>
              <a:rPr sz="1150" b="1" spc="-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484848"/>
                </a:solidFill>
                <a:latin typeface="Calibri"/>
                <a:cs typeface="Calibri"/>
              </a:rPr>
              <a:t>E</a:t>
            </a:r>
            <a:r>
              <a:rPr sz="1150" b="1" spc="-6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50" b="1" spc="-60" dirty="0">
                <a:solidFill>
                  <a:srgbClr val="2D2D2D"/>
                </a:solidFill>
                <a:latin typeface="Calibri"/>
                <a:cs typeface="Calibri"/>
              </a:rPr>
              <a:t>CONSERVAÇÃO</a:t>
            </a:r>
            <a:r>
              <a:rPr sz="1150" b="1" spc="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150" b="1" spc="-50" dirty="0">
                <a:solidFill>
                  <a:srgbClr val="363636"/>
                </a:solidFill>
                <a:latin typeface="Calibri"/>
                <a:cs typeface="Calibri"/>
              </a:rPr>
              <a:t>DE</a:t>
            </a:r>
            <a:r>
              <a:rPr sz="1150" b="1" spc="-4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b="1" spc="-55" dirty="0">
                <a:solidFill>
                  <a:srgbClr val="363636"/>
                </a:solidFill>
                <a:latin typeface="Calibri"/>
                <a:cs typeface="Calibri"/>
              </a:rPr>
              <a:t>BENS</a:t>
            </a:r>
            <a:r>
              <a:rPr sz="1150" b="1" spc="-3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b="1" spc="-45" dirty="0">
                <a:solidFill>
                  <a:srgbClr val="1F1F1F"/>
                </a:solidFill>
                <a:latin typeface="Calibri"/>
                <a:cs typeface="Calibri"/>
              </a:rPr>
              <a:t>IMÓVEIS</a:t>
            </a:r>
            <a:r>
              <a:rPr sz="1150" b="1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50" b="1" spc="-55" dirty="0">
                <a:solidFill>
                  <a:srgbClr val="282828"/>
                </a:solidFill>
                <a:latin typeface="Calibri"/>
                <a:cs typeface="Calibri"/>
              </a:rPr>
              <a:t>(PEQUENOS</a:t>
            </a:r>
            <a:r>
              <a:rPr sz="1150" b="1" spc="35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1150" b="1" spc="-50" dirty="0">
                <a:solidFill>
                  <a:srgbClr val="383838"/>
                </a:solidFill>
                <a:latin typeface="Calibri"/>
                <a:cs typeface="Calibri"/>
              </a:rPr>
              <a:t>REPAROS</a:t>
            </a:r>
            <a:r>
              <a:rPr sz="1150" b="1" spc="5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b="1" spc="-55" dirty="0">
                <a:solidFill>
                  <a:srgbClr val="414141"/>
                </a:solidFill>
                <a:latin typeface="Calibri"/>
                <a:cs typeface="Calibri"/>
              </a:rPr>
              <a:t>EM</a:t>
            </a:r>
            <a:r>
              <a:rPr sz="1150" b="1" spc="-2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3D3D3D"/>
                </a:solidFill>
                <a:latin typeface="Calibri"/>
                <a:cs typeface="Calibri"/>
              </a:rPr>
              <a:t>GERAL)</a:t>
            </a:r>
            <a:endParaRPr sz="1150">
              <a:latin typeface="Calibri"/>
              <a:cs typeface="Calibri"/>
            </a:endParaRPr>
          </a:p>
          <a:p>
            <a:pPr marL="285115" lvl="1" indent="-273050">
              <a:lnSpc>
                <a:spcPts val="1315"/>
              </a:lnSpc>
              <a:buClr>
                <a:srgbClr val="424242"/>
              </a:buClr>
              <a:buAutoNum type="arabicPeriod"/>
              <a:tabLst>
                <a:tab pos="285115" algn="l"/>
                <a:tab pos="1824355" algn="l"/>
                <a:tab pos="3761104" algn="l"/>
              </a:tabLst>
            </a:pPr>
            <a:r>
              <a:rPr sz="1150" spc="-415" dirty="0">
                <a:solidFill>
                  <a:srgbClr val="464646"/>
                </a:solidFill>
                <a:latin typeface="Calibri"/>
                <a:cs typeface="Calibri"/>
              </a:rPr>
              <a:t>—</a:t>
            </a:r>
            <a:r>
              <a:rPr sz="1150" spc="-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64646"/>
                </a:solidFill>
                <a:latin typeface="Calibri"/>
                <a:cs typeface="Calibri"/>
              </a:rPr>
              <a:t>assistência</a:t>
            </a:r>
            <a:r>
              <a:rPr sz="1150" spc="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64646"/>
                </a:solidFill>
                <a:latin typeface="Calibri"/>
                <a:cs typeface="Calibri"/>
              </a:rPr>
              <a:t>técnica</a:t>
            </a:r>
            <a:r>
              <a:rPr sz="1150" dirty="0">
                <a:solidFill>
                  <a:srgbClr val="464646"/>
                </a:solidFill>
                <a:latin typeface="Calibri"/>
                <a:cs typeface="Calibri"/>
              </a:rPr>
              <a:t>	</a:t>
            </a:r>
            <a:r>
              <a:rPr sz="1150" dirty="0">
                <a:solidFill>
                  <a:srgbClr val="898989"/>
                </a:solidFill>
                <a:latin typeface="Calibri"/>
                <a:cs typeface="Calibri"/>
              </a:rPr>
              <a:t>| </a:t>
            </a:r>
            <a:r>
              <a:rPr sz="1150" spc="-50" dirty="0">
                <a:solidFill>
                  <a:srgbClr val="2A2A2A"/>
                </a:solidFill>
                <a:latin typeface="Calibri"/>
                <a:cs typeface="Calibri"/>
              </a:rPr>
              <a:t>22.6</a:t>
            </a:r>
            <a:r>
              <a:rPr sz="1150" spc="-8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3F3F3F"/>
                </a:solidFill>
                <a:latin typeface="Calibri"/>
                <a:cs typeface="Calibri"/>
              </a:rPr>
              <a:t>—</a:t>
            </a:r>
            <a:r>
              <a:rPr sz="1150" spc="-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13131"/>
                </a:solidFill>
                <a:latin typeface="Calibri"/>
                <a:cs typeface="Calibri"/>
              </a:rPr>
              <a:t>marceneiro</a:t>
            </a:r>
            <a:r>
              <a:rPr sz="1150" dirty="0">
                <a:solidFill>
                  <a:srgbClr val="313131"/>
                </a:solidFill>
                <a:latin typeface="Calibri"/>
                <a:cs typeface="Calibri"/>
              </a:rPr>
              <a:t>	</a:t>
            </a:r>
            <a:r>
              <a:rPr sz="1150" spc="-25" dirty="0">
                <a:solidFill>
                  <a:srgbClr val="3F3F3F"/>
                </a:solidFill>
                <a:latin typeface="Calibri"/>
                <a:cs typeface="Calibri"/>
              </a:rPr>
              <a:t>22.11</a:t>
            </a:r>
            <a:r>
              <a:rPr sz="1150" spc="1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375" dirty="0">
                <a:solidFill>
                  <a:srgbClr val="494949"/>
                </a:solidFill>
                <a:latin typeface="Calibri"/>
                <a:cs typeface="Calibri"/>
              </a:rPr>
              <a:t>—</a:t>
            </a:r>
            <a:r>
              <a:rPr sz="1150" spc="31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63636"/>
                </a:solidFill>
                <a:latin typeface="Calibri"/>
                <a:cs typeface="Calibri"/>
              </a:rPr>
              <a:t>recuperações</a:t>
            </a:r>
            <a:r>
              <a:rPr sz="1150" spc="38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65656"/>
                </a:solidFill>
                <a:latin typeface="Calibri"/>
                <a:cs typeface="Calibri"/>
              </a:rPr>
              <a:t>e</a:t>
            </a:r>
            <a:r>
              <a:rPr sz="1150" spc="26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83838"/>
                </a:solidFill>
                <a:latin typeface="Calibri"/>
                <a:cs typeface="Calibri"/>
              </a:rPr>
              <a:t>consertos</a:t>
            </a:r>
            <a:endParaRPr sz="1150">
              <a:latin typeface="Calibri"/>
              <a:cs typeface="Calibri"/>
            </a:endParaRPr>
          </a:p>
          <a:p>
            <a:pPr marL="280035" marR="8255" lvl="1" indent="-273050">
              <a:lnSpc>
                <a:spcPts val="1300"/>
              </a:lnSpc>
              <a:spcBef>
                <a:spcPts val="65"/>
              </a:spcBef>
              <a:buClr>
                <a:srgbClr val="494949"/>
              </a:buClr>
              <a:buAutoNum type="arabicPeriod"/>
              <a:tabLst>
                <a:tab pos="1922145" algn="l"/>
                <a:tab pos="3757929" algn="l"/>
                <a:tab pos="4117975" algn="l"/>
                <a:tab pos="4609465" algn="l"/>
                <a:tab pos="5295900" algn="l"/>
              </a:tabLst>
            </a:pPr>
            <a:r>
              <a:rPr sz="1150" spc="-415" dirty="0">
                <a:solidFill>
                  <a:srgbClr val="646464"/>
                </a:solidFill>
                <a:latin typeface="Calibri"/>
                <a:cs typeface="Calibri"/>
              </a:rPr>
              <a:t>—</a:t>
            </a:r>
            <a:r>
              <a:rPr sz="1150" spc="-25" dirty="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B4B4B"/>
                </a:solidFill>
                <a:latin typeface="Calibri"/>
                <a:cs typeface="Calibri"/>
              </a:rPr>
              <a:t>capina</a:t>
            </a:r>
            <a:r>
              <a:rPr sz="1150" dirty="0">
                <a:solidFill>
                  <a:srgbClr val="4B4B4B"/>
                </a:solidFill>
                <a:latin typeface="Calibri"/>
                <a:cs typeface="Calibri"/>
              </a:rPr>
              <a:t>	</a:t>
            </a:r>
            <a:r>
              <a:rPr sz="1150" spc="-55" dirty="0">
                <a:solidFill>
                  <a:srgbClr val="363636"/>
                </a:solidFill>
                <a:latin typeface="Calibri"/>
                <a:cs typeface="Calibri"/>
              </a:rPr>
              <a:t>22.7</a:t>
            </a:r>
            <a:r>
              <a:rPr sz="1150" spc="-6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606060"/>
                </a:solidFill>
                <a:latin typeface="Calibri"/>
                <a:cs typeface="Calibri"/>
              </a:rPr>
              <a:t>—</a:t>
            </a:r>
            <a:r>
              <a:rPr sz="1150" spc="-10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pedreiro</a:t>
            </a:r>
            <a:r>
              <a:rPr sz="11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1150" spc="-25" dirty="0">
                <a:solidFill>
                  <a:srgbClr val="575757"/>
                </a:solidFill>
                <a:latin typeface="Calibri"/>
                <a:cs typeface="Calibri"/>
              </a:rPr>
              <a:t>em</a:t>
            </a:r>
            <a:r>
              <a:rPr sz="1150" dirty="0">
                <a:solidFill>
                  <a:srgbClr val="575757"/>
                </a:solidFill>
                <a:latin typeface="Calibri"/>
                <a:cs typeface="Calibri"/>
              </a:rPr>
              <a:t>	</a:t>
            </a:r>
            <a:r>
              <a:rPr sz="1150" spc="-10" dirty="0">
                <a:solidFill>
                  <a:srgbClr val="494949"/>
                </a:solidFill>
                <a:latin typeface="Calibri"/>
                <a:cs typeface="Calibri"/>
              </a:rPr>
              <a:t>geral:</a:t>
            </a:r>
            <a:r>
              <a:rPr sz="1150" dirty="0">
                <a:solidFill>
                  <a:srgbClr val="494949"/>
                </a:solidFill>
                <a:latin typeface="Calibri"/>
                <a:cs typeface="Calibri"/>
              </a:rPr>
              <a:t>	</a:t>
            </a:r>
            <a:r>
              <a:rPr sz="1150" spc="-10" dirty="0">
                <a:solidFill>
                  <a:srgbClr val="424242"/>
                </a:solidFill>
                <a:latin typeface="Calibri"/>
                <a:cs typeface="Calibri"/>
              </a:rPr>
              <a:t>carpetes,</a:t>
            </a:r>
            <a:r>
              <a:rPr sz="1150" dirty="0">
                <a:solidFill>
                  <a:srgbClr val="424242"/>
                </a:solidFill>
                <a:latin typeface="Calibri"/>
                <a:cs typeface="Calibri"/>
              </a:rPr>
              <a:t>	</a:t>
            </a:r>
            <a:r>
              <a:rPr sz="1150" spc="-55" dirty="0">
                <a:solidFill>
                  <a:srgbClr val="3D3D3D"/>
                </a:solidFill>
                <a:latin typeface="Calibri"/>
                <a:cs typeface="Calibri"/>
              </a:rPr>
              <a:t>biombos, 		</a:t>
            </a:r>
            <a:r>
              <a:rPr sz="1150" spc="-35" dirty="0">
                <a:solidFill>
                  <a:srgbClr val="2B2B2B"/>
                </a:solidFill>
                <a:latin typeface="Calibri"/>
                <a:cs typeface="Calibri"/>
              </a:rPr>
              <a:t>divisórias</a:t>
            </a:r>
            <a:r>
              <a:rPr sz="1150" spc="-5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1150" spc="-65" dirty="0">
                <a:solidFill>
                  <a:srgbClr val="565656"/>
                </a:solidFill>
                <a:latin typeface="Calibri"/>
                <a:cs typeface="Calibri"/>
              </a:rPr>
              <a:t>e</a:t>
            </a:r>
            <a:r>
              <a:rPr sz="115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64646"/>
                </a:solidFill>
                <a:latin typeface="Calibri"/>
                <a:cs typeface="Calibri"/>
              </a:rPr>
              <a:t>lambris</a:t>
            </a:r>
            <a:endParaRPr sz="1150">
              <a:latin typeface="Calibri"/>
              <a:cs typeface="Calibri"/>
            </a:endParaRPr>
          </a:p>
          <a:p>
            <a:pPr marL="280670" lvl="1" indent="-273050">
              <a:lnSpc>
                <a:spcPts val="1325"/>
              </a:lnSpc>
              <a:buClr>
                <a:srgbClr val="313131"/>
              </a:buClr>
              <a:buAutoNum type="arabicPeriod"/>
              <a:tabLst>
                <a:tab pos="280670" algn="l"/>
                <a:tab pos="1917700" algn="l"/>
                <a:tab pos="3756660" algn="l"/>
              </a:tabLst>
            </a:pPr>
            <a:r>
              <a:rPr sz="1725" spc="-622" baseline="2415" dirty="0">
                <a:solidFill>
                  <a:srgbClr val="575757"/>
                </a:solidFill>
                <a:latin typeface="Calibri"/>
                <a:cs typeface="Calibri"/>
              </a:rPr>
              <a:t>—</a:t>
            </a:r>
            <a:r>
              <a:rPr sz="1725" spc="-37" baseline="241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725" spc="-15" baseline="2415" dirty="0">
                <a:solidFill>
                  <a:srgbClr val="464646"/>
                </a:solidFill>
                <a:latin typeface="Calibri"/>
                <a:cs typeface="Calibri"/>
              </a:rPr>
              <a:t>carpinteiro</a:t>
            </a:r>
            <a:r>
              <a:rPr sz="1725" baseline="2415" dirty="0">
                <a:solidFill>
                  <a:srgbClr val="464646"/>
                </a:solidFill>
                <a:latin typeface="Calibri"/>
                <a:cs typeface="Calibri"/>
              </a:rPr>
              <a:t>	</a:t>
            </a:r>
            <a:r>
              <a:rPr sz="1725" spc="-75" baseline="2415" dirty="0">
                <a:solidFill>
                  <a:srgbClr val="444444"/>
                </a:solidFill>
                <a:latin typeface="Calibri"/>
                <a:cs typeface="Calibri"/>
              </a:rPr>
              <a:t>22.8</a:t>
            </a:r>
            <a:r>
              <a:rPr sz="1725" spc="-120" baseline="24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725" spc="-622" baseline="2415" dirty="0">
                <a:solidFill>
                  <a:srgbClr val="5B5B5B"/>
                </a:solidFill>
                <a:latin typeface="Calibri"/>
                <a:cs typeface="Calibri"/>
              </a:rPr>
              <a:t>—</a:t>
            </a:r>
            <a:r>
              <a:rPr sz="1725" spc="-67" baseline="24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725" spc="-15" baseline="2415" dirty="0">
                <a:solidFill>
                  <a:srgbClr val="424242"/>
                </a:solidFill>
                <a:latin typeface="Calibri"/>
                <a:cs typeface="Calibri"/>
              </a:rPr>
              <a:t>pintura</a:t>
            </a:r>
            <a:r>
              <a:rPr sz="1725" baseline="2415" dirty="0">
                <a:solidFill>
                  <a:srgbClr val="424242"/>
                </a:solidFill>
                <a:latin typeface="Calibri"/>
                <a:cs typeface="Calibri"/>
              </a:rPr>
              <a:t>	</a:t>
            </a:r>
            <a:r>
              <a:rPr sz="1150" spc="-65" dirty="0">
                <a:solidFill>
                  <a:srgbClr val="3D3D3D"/>
                </a:solidFill>
                <a:latin typeface="Calibri"/>
                <a:cs typeface="Calibri"/>
              </a:rPr>
              <a:t>22.12</a:t>
            </a:r>
            <a:r>
              <a:rPr sz="1150" spc="-5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666666"/>
                </a:solidFill>
                <a:latin typeface="Calibri"/>
                <a:cs typeface="Calibri"/>
              </a:rPr>
              <a:t>—</a:t>
            </a:r>
            <a:r>
              <a:rPr sz="1150" spc="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serralheiro</a:t>
            </a:r>
            <a:endParaRPr sz="1150">
              <a:latin typeface="Calibri"/>
              <a:cs typeface="Calibri"/>
            </a:endParaRPr>
          </a:p>
          <a:p>
            <a:pPr marL="15875" marR="173355" lvl="1" indent="-1905">
              <a:lnSpc>
                <a:spcPts val="1260"/>
              </a:lnSpc>
              <a:spcBef>
                <a:spcPts val="135"/>
              </a:spcBef>
              <a:buClr>
                <a:srgbClr val="343434"/>
              </a:buClr>
              <a:buAutoNum type="arabicPeriod"/>
              <a:tabLst>
                <a:tab pos="15875" algn="l"/>
                <a:tab pos="288925" algn="l"/>
                <a:tab pos="1917700" algn="l"/>
                <a:tab pos="2779395" algn="l"/>
                <a:tab pos="3442335" algn="l"/>
                <a:tab pos="3756660" algn="l"/>
              </a:tabLst>
            </a:pPr>
            <a:r>
              <a:rPr sz="1725" spc="-622" baseline="2415" dirty="0">
                <a:solidFill>
                  <a:srgbClr val="5B5B5B"/>
                </a:solidFill>
                <a:latin typeface="Calibri"/>
                <a:cs typeface="Calibri"/>
              </a:rPr>
              <a:t>—</a:t>
            </a:r>
            <a:r>
              <a:rPr sz="1725" spc="67" baseline="24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725" spc="-60" baseline="2415" dirty="0">
                <a:solidFill>
                  <a:srgbClr val="3A3A3A"/>
                </a:solidFill>
                <a:latin typeface="Calibri"/>
                <a:cs typeface="Calibri"/>
              </a:rPr>
              <a:t>costureiras</a:t>
            </a:r>
            <a:r>
              <a:rPr sz="1725" spc="22" baseline="241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725" baseline="2415" dirty="0">
                <a:solidFill>
                  <a:srgbClr val="414141"/>
                </a:solidFill>
                <a:latin typeface="Calibri"/>
                <a:cs typeface="Calibri"/>
              </a:rPr>
              <a:t>p/</a:t>
            </a:r>
            <a:r>
              <a:rPr sz="1725" spc="89" baseline="241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725" spc="-15" baseline="2415" dirty="0">
                <a:solidFill>
                  <a:srgbClr val="414141"/>
                </a:solidFill>
                <a:latin typeface="Calibri"/>
                <a:cs typeface="Calibri"/>
              </a:rPr>
              <a:t>confecção</a:t>
            </a:r>
            <a:r>
              <a:rPr sz="1725" baseline="2415" dirty="0">
                <a:solidFill>
                  <a:srgbClr val="414141"/>
                </a:solidFill>
                <a:latin typeface="Calibri"/>
                <a:cs typeface="Calibri"/>
              </a:rPr>
              <a:t>	</a:t>
            </a:r>
            <a:r>
              <a:rPr sz="1725" spc="-127" baseline="2415" dirty="0">
                <a:solidFill>
                  <a:srgbClr val="3D3D3D"/>
                </a:solidFill>
                <a:latin typeface="Calibri"/>
                <a:cs typeface="Calibri"/>
              </a:rPr>
              <a:t>22.9—</a:t>
            </a:r>
            <a:r>
              <a:rPr sz="1725" spc="-60" baseline="241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725" spc="-67" baseline="2415" dirty="0">
                <a:solidFill>
                  <a:srgbClr val="3F3F3F"/>
                </a:solidFill>
                <a:latin typeface="Calibri"/>
                <a:cs typeface="Calibri"/>
              </a:rPr>
              <a:t>reparos</a:t>
            </a:r>
            <a:r>
              <a:rPr sz="1725" spc="-15" baseline="24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25" spc="-75" baseline="2415" dirty="0">
                <a:solidFill>
                  <a:srgbClr val="464646"/>
                </a:solidFill>
                <a:latin typeface="Calibri"/>
                <a:cs typeface="Calibri"/>
              </a:rPr>
              <a:t>em</a:t>
            </a:r>
            <a:r>
              <a:rPr sz="1725" baseline="241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725" spc="-15" baseline="2415" dirty="0">
                <a:solidFill>
                  <a:srgbClr val="494949"/>
                </a:solidFill>
                <a:latin typeface="Calibri"/>
                <a:cs typeface="Calibri"/>
              </a:rPr>
              <a:t>geral</a:t>
            </a:r>
            <a:r>
              <a:rPr sz="1725" baseline="2415" dirty="0">
                <a:solidFill>
                  <a:srgbClr val="494949"/>
                </a:solidFill>
                <a:latin typeface="Calibri"/>
                <a:cs typeface="Calibri"/>
              </a:rPr>
              <a:t>		</a:t>
            </a:r>
            <a:r>
              <a:rPr sz="1150" spc="-65" dirty="0">
                <a:solidFill>
                  <a:srgbClr val="313131"/>
                </a:solidFill>
                <a:latin typeface="Calibri"/>
                <a:cs typeface="Calibri"/>
              </a:rPr>
              <a:t>22.13</a:t>
            </a:r>
            <a:r>
              <a:rPr sz="1150" spc="-7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65656"/>
                </a:solidFill>
                <a:latin typeface="Calibri"/>
                <a:cs typeface="Calibri"/>
              </a:rPr>
              <a:t>—</a:t>
            </a:r>
            <a:r>
              <a:rPr sz="115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94949"/>
                </a:solidFill>
                <a:latin typeface="Calibri"/>
                <a:cs typeface="Calibri"/>
              </a:rPr>
              <a:t>manutenção</a:t>
            </a:r>
            <a:r>
              <a:rPr sz="1150" spc="7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94949"/>
                </a:solidFill>
                <a:latin typeface="Calibri"/>
                <a:cs typeface="Calibri"/>
              </a:rPr>
              <a:t>de</a:t>
            </a:r>
            <a:r>
              <a:rPr sz="1150" spc="-1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B3B3B"/>
                </a:solidFill>
                <a:latin typeface="Calibri"/>
                <a:cs typeface="Calibri"/>
              </a:rPr>
              <a:t>extintores </a:t>
            </a:r>
            <a:r>
              <a:rPr sz="1150" spc="-45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150" spc="-1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uniformes</a:t>
            </a:r>
            <a:r>
              <a:rPr sz="1150" dirty="0">
                <a:solidFill>
                  <a:srgbClr val="3D3D3D"/>
                </a:solidFill>
                <a:latin typeface="Calibri"/>
                <a:cs typeface="Calibri"/>
              </a:rPr>
              <a:t>	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22.10</a:t>
            </a:r>
            <a:r>
              <a:rPr sz="11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reparos</a:t>
            </a:r>
            <a:r>
              <a:rPr sz="1150" dirty="0">
                <a:solidFill>
                  <a:srgbClr val="444444"/>
                </a:solidFill>
                <a:latin typeface="Calibri"/>
                <a:cs typeface="Calibri"/>
              </a:rPr>
              <a:t>	</a:t>
            </a:r>
            <a:r>
              <a:rPr sz="1150" spc="-25" dirty="0">
                <a:solidFill>
                  <a:srgbClr val="525252"/>
                </a:solidFill>
                <a:latin typeface="Calibri"/>
                <a:cs typeface="Calibri"/>
              </a:rPr>
              <a:t>em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99189" y="7860887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304" y="0"/>
                </a:lnTo>
              </a:path>
            </a:pathLst>
          </a:custGeom>
          <a:ln w="1218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44385" y="5500032"/>
            <a:ext cx="833119" cy="0"/>
          </a:xfrm>
          <a:custGeom>
            <a:avLst/>
            <a:gdLst/>
            <a:ahLst/>
            <a:cxnLst/>
            <a:rect l="l" t="t" r="r" b="b"/>
            <a:pathLst>
              <a:path w="833120">
                <a:moveTo>
                  <a:pt x="0" y="0"/>
                </a:moveTo>
                <a:lnTo>
                  <a:pt x="832660" y="0"/>
                </a:lnTo>
              </a:path>
            </a:pathLst>
          </a:custGeom>
          <a:ln w="1218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36569" y="5500032"/>
            <a:ext cx="1000760" cy="0"/>
          </a:xfrm>
          <a:custGeom>
            <a:avLst/>
            <a:gdLst/>
            <a:ahLst/>
            <a:cxnLst/>
            <a:rect l="l" t="t" r="r" b="b"/>
            <a:pathLst>
              <a:path w="1000760">
                <a:moveTo>
                  <a:pt x="0" y="0"/>
                </a:moveTo>
                <a:lnTo>
                  <a:pt x="1000412" y="0"/>
                </a:lnTo>
              </a:path>
            </a:pathLst>
          </a:custGeom>
          <a:ln w="1218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92295" y="5500032"/>
            <a:ext cx="1854835" cy="0"/>
          </a:xfrm>
          <a:custGeom>
            <a:avLst/>
            <a:gdLst/>
            <a:ahLst/>
            <a:cxnLst/>
            <a:rect l="l" t="t" r="r" b="b"/>
            <a:pathLst>
              <a:path w="1854835">
                <a:moveTo>
                  <a:pt x="0" y="0"/>
                </a:moveTo>
                <a:lnTo>
                  <a:pt x="1854423" y="0"/>
                </a:lnTo>
              </a:path>
            </a:pathLst>
          </a:custGeom>
          <a:ln w="1218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477871" y="5487847"/>
            <a:ext cx="756920" cy="18415"/>
            <a:chOff x="5477871" y="5487847"/>
            <a:chExt cx="756920" cy="18415"/>
          </a:xfrm>
        </p:grpSpPr>
        <p:sp>
          <p:nvSpPr>
            <p:cNvPr id="7" name="object 7"/>
            <p:cNvSpPr/>
            <p:nvPr/>
          </p:nvSpPr>
          <p:spPr>
            <a:xfrm>
              <a:off x="5477871" y="5493940"/>
              <a:ext cx="561340" cy="0"/>
            </a:xfrm>
            <a:custGeom>
              <a:avLst/>
              <a:gdLst/>
              <a:ahLst/>
              <a:cxnLst/>
              <a:rect l="l" t="t" r="r" b="b"/>
              <a:pathLst>
                <a:path w="561339">
                  <a:moveTo>
                    <a:pt x="0" y="0"/>
                  </a:moveTo>
                  <a:lnTo>
                    <a:pt x="561207" y="0"/>
                  </a:lnTo>
                </a:path>
              </a:pathLst>
            </a:custGeom>
            <a:ln w="1218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48230" y="5500032"/>
              <a:ext cx="186055" cy="0"/>
            </a:xfrm>
            <a:custGeom>
              <a:avLst/>
              <a:gdLst/>
              <a:ahLst/>
              <a:cxnLst/>
              <a:rect l="l" t="t" r="r" b="b"/>
              <a:pathLst>
                <a:path w="186054">
                  <a:moveTo>
                    <a:pt x="0" y="0"/>
                  </a:moveTo>
                  <a:lnTo>
                    <a:pt x="186052" y="0"/>
                  </a:lnTo>
                </a:path>
              </a:pathLst>
            </a:custGeom>
            <a:ln w="1218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452232" y="5493940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2851" y="0"/>
                </a:lnTo>
              </a:path>
            </a:pathLst>
          </a:custGeom>
          <a:ln w="1218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293216" y="4686679"/>
            <a:ext cx="5932805" cy="514984"/>
            <a:chOff x="1293216" y="4686679"/>
            <a:chExt cx="5932805" cy="514984"/>
          </a:xfrm>
        </p:grpSpPr>
        <p:sp>
          <p:nvSpPr>
            <p:cNvPr id="11" name="object 11"/>
            <p:cNvSpPr/>
            <p:nvPr/>
          </p:nvSpPr>
          <p:spPr>
            <a:xfrm>
              <a:off x="1297791" y="4686679"/>
              <a:ext cx="0" cy="514984"/>
            </a:xfrm>
            <a:custGeom>
              <a:avLst/>
              <a:gdLst/>
              <a:ahLst/>
              <a:cxnLst/>
              <a:rect l="l" t="t" r="r" b="b"/>
              <a:pathLst>
                <a:path h="514985">
                  <a:moveTo>
                    <a:pt x="0" y="514818"/>
                  </a:moveTo>
                  <a:lnTo>
                    <a:pt x="0" y="0"/>
                  </a:lnTo>
                </a:path>
              </a:pathLst>
            </a:custGeom>
            <a:ln w="9150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93216" y="5196928"/>
              <a:ext cx="5932805" cy="0"/>
            </a:xfrm>
            <a:custGeom>
              <a:avLst/>
              <a:gdLst/>
              <a:ahLst/>
              <a:cxnLst/>
              <a:rect l="l" t="t" r="r" b="b"/>
              <a:pathLst>
                <a:path w="5932805">
                  <a:moveTo>
                    <a:pt x="0" y="0"/>
                  </a:moveTo>
                  <a:lnTo>
                    <a:pt x="5932326" y="0"/>
                  </a:lnTo>
                </a:path>
              </a:pathLst>
            </a:custGeom>
            <a:ln w="9138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288641" y="2816271"/>
            <a:ext cx="0" cy="530225"/>
          </a:xfrm>
          <a:custGeom>
            <a:avLst/>
            <a:gdLst/>
            <a:ahLst/>
            <a:cxnLst/>
            <a:rect l="l" t="t" r="r" b="b"/>
            <a:pathLst>
              <a:path h="530225">
                <a:moveTo>
                  <a:pt x="0" y="530050"/>
                </a:moveTo>
                <a:lnTo>
                  <a:pt x="0" y="0"/>
                </a:lnTo>
              </a:path>
            </a:pathLst>
          </a:custGeom>
          <a:ln w="9150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284066" y="2816271"/>
            <a:ext cx="5941695" cy="530225"/>
            <a:chOff x="1284066" y="2816271"/>
            <a:chExt cx="5941695" cy="530225"/>
          </a:xfrm>
        </p:grpSpPr>
        <p:sp>
          <p:nvSpPr>
            <p:cNvPr id="15" name="object 15"/>
            <p:cNvSpPr/>
            <p:nvPr/>
          </p:nvSpPr>
          <p:spPr>
            <a:xfrm>
              <a:off x="7220970" y="2816271"/>
              <a:ext cx="0" cy="530225"/>
            </a:xfrm>
            <a:custGeom>
              <a:avLst/>
              <a:gdLst/>
              <a:ahLst/>
              <a:cxnLst/>
              <a:rect l="l" t="t" r="r" b="b"/>
              <a:pathLst>
                <a:path h="530225">
                  <a:moveTo>
                    <a:pt x="0" y="530050"/>
                  </a:moveTo>
                  <a:lnTo>
                    <a:pt x="0" y="0"/>
                  </a:lnTo>
                </a:path>
              </a:pathLst>
            </a:custGeom>
            <a:ln w="9150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84066" y="3341753"/>
              <a:ext cx="5941695" cy="0"/>
            </a:xfrm>
            <a:custGeom>
              <a:avLst/>
              <a:gdLst/>
              <a:ahLst/>
              <a:cxnLst/>
              <a:rect l="l" t="t" r="r" b="b"/>
              <a:pathLst>
                <a:path w="5941695">
                  <a:moveTo>
                    <a:pt x="0" y="0"/>
                  </a:moveTo>
                  <a:lnTo>
                    <a:pt x="5941476" y="0"/>
                  </a:lnTo>
                </a:path>
              </a:pathLst>
            </a:custGeom>
            <a:ln w="913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287117" y="2304500"/>
          <a:ext cx="6014720" cy="353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9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0">
                <a:tc>
                  <a:txBody>
                    <a:bodyPr/>
                    <a:lstStyle/>
                    <a:p>
                      <a:pPr marL="76835">
                        <a:lnSpc>
                          <a:spcPts val="1235"/>
                        </a:lnSpc>
                        <a:tabLst>
                          <a:tab pos="467995" algn="l"/>
                          <a:tab pos="700405" algn="l"/>
                          <a:tab pos="1556385" algn="l"/>
                        </a:tabLst>
                      </a:pPr>
                      <a:r>
                        <a:rPr sz="1150" spc="-2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25.1</a:t>
                      </a:r>
                      <a:r>
                        <a:rPr sz="115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465" dirty="0">
                          <a:solidFill>
                            <a:srgbClr val="676767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dirty="0">
                          <a:solidFill>
                            <a:srgbClr val="676767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desratização</a:t>
                      </a:r>
                      <a:r>
                        <a:rPr sz="11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2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e/ou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73660">
                        <a:lnSpc>
                          <a:spcPts val="1355"/>
                        </a:lnSpc>
                      </a:pPr>
                      <a:r>
                        <a:rPr sz="1150" spc="-1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desinsetização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sz="1150" spc="-41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8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limpeza </a:t>
                      </a:r>
                      <a:r>
                        <a:rPr sz="115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8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fossa</a:t>
                      </a:r>
                      <a:r>
                        <a:rPr sz="1150" spc="10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150" spc="5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caixa</a:t>
                      </a:r>
                      <a:r>
                        <a:rPr sz="1150" spc="4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80010">
                        <a:lnSpc>
                          <a:spcPts val="1355"/>
                        </a:lnSpc>
                      </a:pPr>
                      <a:r>
                        <a:rPr sz="1150" spc="-2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água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object 18"/>
          <p:cNvGrpSpPr/>
          <p:nvPr/>
        </p:nvGrpSpPr>
        <p:grpSpPr>
          <a:xfrm>
            <a:off x="311104" y="297011"/>
            <a:ext cx="7284084" cy="320040"/>
            <a:chOff x="311104" y="297011"/>
            <a:chExt cx="7284084" cy="32004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933" y="406676"/>
              <a:ext cx="1738523" cy="10966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104" y="297011"/>
              <a:ext cx="7283495" cy="319857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9316" y="5506124"/>
            <a:ext cx="608483" cy="51634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22081" y="5501554"/>
            <a:ext cx="1015663" cy="51634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0167" y="1009836"/>
            <a:ext cx="5943003" cy="365551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351681" y="1001959"/>
            <a:ext cx="100838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5" dirty="0">
                <a:solidFill>
                  <a:srgbClr val="3F3F3F"/>
                </a:solidFill>
                <a:latin typeface="Calibri"/>
                <a:cs typeface="Calibri"/>
              </a:rPr>
              <a:t>22.5</a:t>
            </a:r>
            <a:r>
              <a:rPr sz="1150" spc="-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B5B5B"/>
                </a:solidFill>
                <a:latin typeface="Calibri"/>
                <a:cs typeface="Calibri"/>
              </a:rPr>
              <a:t>—</a:t>
            </a:r>
            <a:r>
              <a:rPr sz="115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83838"/>
                </a:solidFill>
                <a:latin typeface="Calibri"/>
                <a:cs typeface="Calibri"/>
              </a:rPr>
              <a:t>jardinagem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43969" y="992821"/>
            <a:ext cx="48704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35" dirty="0">
                <a:solidFill>
                  <a:srgbClr val="414141"/>
                </a:solidFill>
                <a:latin typeface="Calibri"/>
                <a:cs typeface="Calibri"/>
              </a:rPr>
              <a:t>elétricas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89703" y="992821"/>
            <a:ext cx="9207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0" dirty="0">
                <a:solidFill>
                  <a:srgbClr val="3B3B3B"/>
                </a:solidFill>
                <a:latin typeface="Calibri"/>
                <a:cs typeface="Calibri"/>
              </a:rPr>
              <a:t>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53552" y="992821"/>
            <a:ext cx="624840" cy="3702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5240" marR="5080" indent="-3175">
              <a:lnSpc>
                <a:spcPts val="1330"/>
              </a:lnSpc>
              <a:spcBef>
                <a:spcPts val="185"/>
              </a:spcBef>
            </a:pPr>
            <a:r>
              <a:rPr sz="1150" spc="-55" dirty="0">
                <a:solidFill>
                  <a:srgbClr val="262626"/>
                </a:solidFill>
                <a:latin typeface="Calibri"/>
                <a:cs typeface="Calibri"/>
              </a:rPr>
              <a:t>instalações </a:t>
            </a:r>
            <a:r>
              <a:rPr sz="1150" spc="-30" dirty="0">
                <a:solidFill>
                  <a:srgbClr val="383838"/>
                </a:solidFill>
                <a:latin typeface="Calibri"/>
                <a:cs typeface="Calibri"/>
              </a:rPr>
              <a:t>hìdrźulìcas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55321" y="1966102"/>
            <a:ext cx="22752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50" dirty="0">
                <a:solidFill>
                  <a:srgbClr val="333333"/>
                </a:solidFill>
                <a:latin typeface="Calibri"/>
                <a:cs typeface="Calibri"/>
              </a:rPr>
              <a:t>SERVIÇOS</a:t>
            </a:r>
            <a:r>
              <a:rPr sz="1150" b="1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50" b="1" spc="-50" dirty="0">
                <a:solidFill>
                  <a:srgbClr val="414141"/>
                </a:solidFill>
                <a:latin typeface="Calibri"/>
                <a:cs typeface="Calibri"/>
              </a:rPr>
              <a:t>DE</a:t>
            </a:r>
            <a:r>
              <a:rPr sz="1150" b="1" spc="-3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b="1" spc="-65" dirty="0">
                <a:solidFill>
                  <a:srgbClr val="383838"/>
                </a:solidFill>
                <a:latin typeface="Calibri"/>
                <a:cs typeface="Calibri"/>
              </a:rPr>
              <a:t>LIMPEZA</a:t>
            </a:r>
            <a:r>
              <a:rPr sz="1150" b="1" spc="6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363636"/>
                </a:solidFill>
                <a:latin typeface="Calibri"/>
                <a:cs typeface="Calibri"/>
              </a:rPr>
              <a:t>E</a:t>
            </a:r>
            <a:r>
              <a:rPr sz="1150" b="1" spc="-6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b="1" spc="-45" dirty="0">
                <a:solidFill>
                  <a:srgbClr val="3F3F3F"/>
                </a:solidFill>
                <a:latin typeface="Calibri"/>
                <a:cs typeface="Calibri"/>
              </a:rPr>
              <a:t>CONSERVAÇÃO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71366" y="2619526"/>
            <a:ext cx="5963920" cy="206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5"/>
              </a:lnSpc>
              <a:spcBef>
                <a:spcPts val="100"/>
              </a:spcBef>
              <a:tabLst>
                <a:tab pos="5950585" algn="l"/>
              </a:tabLst>
            </a:pPr>
            <a:r>
              <a:rPr sz="1150" b="1" u="sng" spc="300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50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SERVIÇOS</a:t>
            </a:r>
            <a:r>
              <a:rPr sz="1150" b="1" u="sng" spc="30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55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</a:t>
            </a:r>
            <a:r>
              <a:rPr sz="1150" b="1" u="sng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50" dirty="0">
                <a:solidFill>
                  <a:srgbClr val="31313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PERÎCIAS</a:t>
            </a:r>
            <a:r>
              <a:rPr sz="1150" b="1" u="sng" spc="20" dirty="0">
                <a:solidFill>
                  <a:srgbClr val="31313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</a:t>
            </a:r>
            <a:r>
              <a:rPr sz="1150" u="sng" spc="-80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55" dirty="0">
                <a:solidFill>
                  <a:srgbClr val="41414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LAUDOS</a:t>
            </a:r>
            <a:r>
              <a:rPr sz="1150" b="1" u="sng" spc="30" dirty="0">
                <a:solidFill>
                  <a:srgbClr val="41414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60" dirty="0">
                <a:solidFill>
                  <a:srgbClr val="2F2F2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MÉDICO</a:t>
            </a:r>
            <a:r>
              <a:rPr sz="1150" b="1" spc="-60" dirty="0">
                <a:solidFill>
                  <a:srgbClr val="2F2F2F"/>
                </a:solidFill>
                <a:latin typeface="Calibri"/>
                <a:cs typeface="Calibri"/>
              </a:rPr>
              <a:t>S</a:t>
            </a:r>
            <a:r>
              <a:rPr sz="1150" u="sng" spc="15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</a:t>
            </a:r>
            <a:r>
              <a:rPr sz="1150" u="sng" spc="-70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65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SEGURANÇA</a:t>
            </a:r>
            <a:r>
              <a:rPr sz="1150" b="1" u="sng" spc="60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50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DO</a:t>
            </a:r>
            <a:r>
              <a:rPr sz="1150" b="1" u="sng" spc="-5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10" dirty="0">
                <a:solidFill>
                  <a:srgbClr val="36363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TRABALHO</a:t>
            </a:r>
            <a:r>
              <a:rPr sz="1150" b="1" u="sng" dirty="0">
                <a:solidFill>
                  <a:srgbClr val="36363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  <a:p>
            <a:pPr marL="318770" lvl="1" indent="-250825">
              <a:lnSpc>
                <a:spcPts val="1330"/>
              </a:lnSpc>
              <a:buSzPct val="91304"/>
              <a:buAutoNum type="arabicPeriod"/>
              <a:tabLst>
                <a:tab pos="318770" algn="l"/>
              </a:tabLst>
            </a:pPr>
            <a:r>
              <a:rPr sz="1150" spc="-125" dirty="0">
                <a:solidFill>
                  <a:srgbClr val="3F3F3F"/>
                </a:solidFill>
                <a:latin typeface="Calibri"/>
                <a:cs typeface="Calibri"/>
              </a:rPr>
              <a:t>—</a:t>
            </a:r>
            <a:r>
              <a:rPr sz="1150" spc="-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44444"/>
                </a:solidFill>
                <a:latin typeface="Calibri"/>
                <a:cs typeface="Calibri"/>
              </a:rPr>
              <a:t>Benefícíos</a:t>
            </a:r>
            <a:r>
              <a:rPr sz="1150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A3A3A"/>
                </a:solidFill>
                <a:latin typeface="Calibri"/>
                <a:cs typeface="Calibri"/>
              </a:rPr>
              <a:t>devidos</a:t>
            </a:r>
            <a:r>
              <a:rPr sz="1150" spc="1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525252"/>
                </a:solidFill>
                <a:latin typeface="Calibri"/>
                <a:cs typeface="Calibri"/>
              </a:rPr>
              <a:t>aos</a:t>
            </a:r>
            <a:r>
              <a:rPr sz="1150" spc="-3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3B3B3B"/>
                </a:solidFill>
                <a:latin typeface="Calibri"/>
                <a:cs typeface="Calibri"/>
              </a:rPr>
              <a:t>engenheirose</a:t>
            </a:r>
            <a:r>
              <a:rPr sz="1150" spc="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24242"/>
                </a:solidFill>
                <a:latin typeface="Calibri"/>
                <a:cs typeface="Calibri"/>
              </a:rPr>
              <a:t>médicos</a:t>
            </a:r>
            <a:r>
              <a:rPr sz="1150" spc="-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F3F3F"/>
                </a:solidFill>
                <a:latin typeface="Calibri"/>
                <a:cs typeface="Calibri"/>
              </a:rPr>
              <a:t>credenciados</a:t>
            </a:r>
            <a:r>
              <a:rPr sz="11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D4D4D"/>
                </a:solidFill>
                <a:latin typeface="Calibri"/>
                <a:cs typeface="Calibri"/>
              </a:rPr>
              <a:t>para</a:t>
            </a:r>
            <a:r>
              <a:rPr sz="1150" spc="-4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B4B4B"/>
                </a:solidFill>
                <a:latin typeface="Calibri"/>
                <a:cs typeface="Calibri"/>
              </a:rPr>
              <a:t>a</a:t>
            </a:r>
            <a:r>
              <a:rPr sz="1150" spc="-10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F3F3F"/>
                </a:solidFill>
                <a:latin typeface="Calibri"/>
                <a:cs typeface="Calibri"/>
              </a:rPr>
              <a:t>realização</a:t>
            </a:r>
            <a:r>
              <a:rPr sz="1150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4B4B4B"/>
                </a:solidFill>
                <a:latin typeface="Calibri"/>
                <a:cs typeface="Calibri"/>
              </a:rPr>
              <a:t>de</a:t>
            </a:r>
            <a:r>
              <a:rPr sz="1150" spc="-4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D3D3D"/>
                </a:solidFill>
                <a:latin typeface="Calibri"/>
                <a:cs typeface="Calibri"/>
              </a:rPr>
              <a:t>laudos</a:t>
            </a:r>
            <a:r>
              <a:rPr sz="11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14141"/>
                </a:solidFill>
                <a:latin typeface="Calibri"/>
                <a:cs typeface="Calibri"/>
              </a:rPr>
              <a:t>periciais</a:t>
            </a:r>
            <a:r>
              <a:rPr sz="1150" spc="7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14141"/>
                </a:solidFill>
                <a:latin typeface="Calibri"/>
                <a:cs typeface="Calibri"/>
              </a:rPr>
              <a:t>e</a:t>
            </a:r>
            <a:endParaRPr sz="1150">
              <a:latin typeface="Calibri"/>
              <a:cs typeface="Calibri"/>
            </a:endParaRPr>
          </a:p>
          <a:p>
            <a:pPr marL="60960">
              <a:lnSpc>
                <a:spcPts val="1330"/>
              </a:lnSpc>
              <a:tabLst>
                <a:tab pos="5950585" algn="l"/>
              </a:tabLst>
            </a:pPr>
            <a:r>
              <a:rPr sz="1150" u="sng" spc="-25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5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exames</a:t>
            </a:r>
            <a:r>
              <a:rPr sz="1150" u="sng" spc="5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5" dirty="0">
                <a:solidFill>
                  <a:srgbClr val="41414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admissional,</a:t>
            </a:r>
            <a:r>
              <a:rPr sz="1150" spc="5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24242"/>
                </a:solidFill>
                <a:latin typeface="Calibri"/>
                <a:cs typeface="Calibri"/>
              </a:rPr>
              <a:t>de</a:t>
            </a:r>
            <a:r>
              <a:rPr sz="1150" u="sng" spc="-45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missional</a:t>
            </a:r>
            <a:r>
              <a:rPr sz="1150" u="sng" spc="70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20" dirty="0">
                <a:solidFill>
                  <a:srgbClr val="48484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</a:t>
            </a:r>
            <a:r>
              <a:rPr sz="1150" u="sng" spc="-70" dirty="0">
                <a:solidFill>
                  <a:srgbClr val="48484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0" dirty="0">
                <a:solidFill>
                  <a:srgbClr val="3A3A3A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periódico</a:t>
            </a:r>
            <a:r>
              <a:rPr sz="1150" u="sng" spc="20" dirty="0">
                <a:solidFill>
                  <a:srgbClr val="3A3A3A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5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dos</a:t>
            </a:r>
            <a:r>
              <a:rPr sz="1150" u="sng" spc="-20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5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funcionários</a:t>
            </a:r>
            <a:r>
              <a:rPr sz="1150" u="sng" spc="35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36363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pagos</a:t>
            </a:r>
            <a:r>
              <a:rPr sz="1150" u="sng" spc="-15" dirty="0">
                <a:solidFill>
                  <a:srgbClr val="36363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30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c</a:t>
            </a:r>
            <a:r>
              <a:rPr sz="1150" spc="-30" dirty="0">
                <a:solidFill>
                  <a:srgbClr val="4B4B4B"/>
                </a:solidFill>
                <a:latin typeface="Calibri"/>
                <a:cs typeface="Calibri"/>
              </a:rPr>
              <a:t>om</a:t>
            </a:r>
            <a:r>
              <a:rPr sz="1150" u="sng" spc="-100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recursos</a:t>
            </a:r>
            <a:r>
              <a:rPr sz="1150" u="sng" spc="65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56565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do</a:t>
            </a:r>
            <a:r>
              <a:rPr sz="1150" u="sng" spc="15" dirty="0">
                <a:solidFill>
                  <a:srgbClr val="56565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convênio</a:t>
            </a:r>
            <a:r>
              <a:rPr sz="1150" u="sng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  <a:p>
            <a:pPr marL="362585" lvl="1" indent="-264795">
              <a:lnSpc>
                <a:spcPts val="1375"/>
              </a:lnSpc>
              <a:buClr>
                <a:srgbClr val="3F3F3F"/>
              </a:buClr>
              <a:buSzPct val="91304"/>
              <a:buAutoNum type="arabicPeriod" startAt="2"/>
              <a:tabLst>
                <a:tab pos="362585" algn="l"/>
              </a:tabLst>
            </a:pPr>
            <a:r>
              <a:rPr sz="1150" spc="-415" dirty="0">
                <a:solidFill>
                  <a:srgbClr val="545454"/>
                </a:solidFill>
                <a:latin typeface="Calibri"/>
                <a:cs typeface="Calibri"/>
              </a:rPr>
              <a:t>—</a:t>
            </a:r>
            <a:r>
              <a:rPr sz="1150" spc="-3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3F3F3F"/>
                </a:solidFill>
                <a:latin typeface="Calibri"/>
                <a:cs typeface="Calibri"/>
              </a:rPr>
              <a:t>Auto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43434"/>
                </a:solidFill>
                <a:latin typeface="Calibri"/>
                <a:cs typeface="Calibri"/>
              </a:rPr>
              <a:t>de</a:t>
            </a:r>
            <a:r>
              <a:rPr sz="1150" spc="-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2F2F2F"/>
                </a:solidFill>
                <a:latin typeface="Calibri"/>
                <a:cs typeface="Calibri"/>
              </a:rPr>
              <a:t>Vistoria</a:t>
            </a:r>
            <a:r>
              <a:rPr sz="1150" spc="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444444"/>
                </a:solidFill>
                <a:latin typeface="Calibri"/>
                <a:cs typeface="Calibri"/>
              </a:rPr>
              <a:t>Corpo</a:t>
            </a:r>
            <a:r>
              <a:rPr sz="115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150" spc="-2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83838"/>
                </a:solidFill>
                <a:latin typeface="Calibri"/>
                <a:cs typeface="Calibri"/>
              </a:rPr>
              <a:t>Bombeiros.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1150">
              <a:latin typeface="Calibri"/>
              <a:cs typeface="Calibri"/>
            </a:endParaRPr>
          </a:p>
          <a:p>
            <a:pPr marL="98425">
              <a:lnSpc>
                <a:spcPct val="100000"/>
              </a:lnSpc>
            </a:pPr>
            <a:r>
              <a:rPr sz="1350" b="1" dirty="0">
                <a:solidFill>
                  <a:srgbClr val="3B3B3B"/>
                </a:solidFill>
                <a:latin typeface="Calibri"/>
                <a:cs typeface="Calibri"/>
              </a:rPr>
              <a:t>DESPESAS</a:t>
            </a:r>
            <a:r>
              <a:rPr sz="1350" b="1" spc="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44444"/>
                </a:solidFill>
                <a:latin typeface="Calibri"/>
                <a:cs typeface="Calibri"/>
              </a:rPr>
              <a:t>COM</a:t>
            </a:r>
            <a:r>
              <a:rPr sz="1350" b="1" spc="-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3B3B3B"/>
                </a:solidFill>
                <a:latin typeface="Calibri"/>
                <a:cs typeface="Calibri"/>
              </a:rPr>
              <a:t>SERVIÇOS</a:t>
            </a:r>
            <a:r>
              <a:rPr sz="1350" b="1" spc="7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24242"/>
                </a:solidFill>
                <a:latin typeface="Calibri"/>
                <a:cs typeface="Calibri"/>
              </a:rPr>
              <a:t>DE</a:t>
            </a:r>
            <a:r>
              <a:rPr sz="1350" b="1" spc="-4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383838"/>
                </a:solidFill>
                <a:latin typeface="Calibri"/>
                <a:cs typeface="Calibri"/>
              </a:rPr>
              <a:t>TERCEIROS</a:t>
            </a:r>
            <a:r>
              <a:rPr sz="1350" b="1" spc="2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4444"/>
                </a:solidFill>
                <a:latin typeface="Calibri"/>
                <a:cs typeface="Calibri"/>
              </a:rPr>
              <a:t>-</a:t>
            </a:r>
            <a:r>
              <a:rPr sz="1350" spc="2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3D3D3D"/>
                </a:solidFill>
                <a:latin typeface="Calibri"/>
                <a:cs typeface="Calibri"/>
              </a:rPr>
              <a:t>PESSOA</a:t>
            </a:r>
            <a:r>
              <a:rPr sz="1350" b="1" spc="6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3D3D3D"/>
                </a:solidFill>
                <a:latin typeface="Calibri"/>
                <a:cs typeface="Calibri"/>
              </a:rPr>
              <a:t>JURÍDICA</a:t>
            </a:r>
            <a:endParaRPr sz="1350">
              <a:latin typeface="Calibri"/>
              <a:cs typeface="Calibri"/>
            </a:endParaRPr>
          </a:p>
          <a:p>
            <a:pPr marL="95885" marR="5080" indent="1905">
              <a:lnSpc>
                <a:spcPct val="114700"/>
              </a:lnSpc>
              <a:spcBef>
                <a:spcPts val="930"/>
              </a:spcBef>
            </a:pPr>
            <a:r>
              <a:rPr sz="1150" spc="-40" dirty="0">
                <a:solidFill>
                  <a:srgbClr val="3F3F3F"/>
                </a:solidFill>
                <a:latin typeface="Calibri"/>
                <a:cs typeface="Calibri"/>
              </a:rPr>
              <a:t>Prestados</a:t>
            </a:r>
            <a:r>
              <a:rPr sz="11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F3F3F"/>
                </a:solidFill>
                <a:latin typeface="Calibri"/>
                <a:cs typeface="Calibri"/>
              </a:rPr>
              <a:t>por</a:t>
            </a:r>
            <a:r>
              <a:rPr sz="115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44444"/>
                </a:solidFill>
                <a:latin typeface="Calibri"/>
                <a:cs typeface="Calibri"/>
              </a:rPr>
              <a:t>pessoa</a:t>
            </a:r>
            <a:r>
              <a:rPr sz="1150" spc="10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3F3F3F"/>
                </a:solidFill>
                <a:latin typeface="Calibri"/>
                <a:cs typeface="Calibri"/>
              </a:rPr>
              <a:t>jurídica,</a:t>
            </a:r>
            <a:r>
              <a:rPr sz="11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24242"/>
                </a:solidFill>
                <a:latin typeface="Calibri"/>
                <a:cs typeface="Calibri"/>
              </a:rPr>
              <a:t>deverão</a:t>
            </a:r>
            <a:r>
              <a:rPr sz="1150" spc="7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24242"/>
                </a:solidFill>
                <a:latin typeface="Calibri"/>
                <a:cs typeface="Calibri"/>
              </a:rPr>
              <a:t>ser</a:t>
            </a:r>
            <a:r>
              <a:rPr sz="1150" spc="6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3F3F3F"/>
                </a:solidFill>
                <a:latin typeface="Calibri"/>
                <a:cs typeface="Calibri"/>
              </a:rPr>
              <a:t>comprovados</a:t>
            </a:r>
            <a:r>
              <a:rPr sz="1150" spc="1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525252"/>
                </a:solidFill>
                <a:latin typeface="Calibri"/>
                <a:cs typeface="Calibri"/>
              </a:rPr>
              <a:t>com</a:t>
            </a:r>
            <a:r>
              <a:rPr sz="1150" spc="5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14141"/>
                </a:solidFill>
                <a:latin typeface="Calibri"/>
                <a:cs typeface="Calibri"/>
              </a:rPr>
              <a:t>emissão</a:t>
            </a:r>
            <a:r>
              <a:rPr sz="1150" spc="7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606060"/>
                </a:solidFill>
                <a:latin typeface="Calibri"/>
                <a:cs typeface="Calibri"/>
              </a:rPr>
              <a:t>de</a:t>
            </a:r>
            <a:r>
              <a:rPr sz="1150" spc="60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545454"/>
                </a:solidFill>
                <a:latin typeface="Calibri"/>
                <a:cs typeface="Calibri"/>
              </a:rPr>
              <a:t>Nota</a:t>
            </a:r>
            <a:r>
              <a:rPr sz="1150" spc="85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43434"/>
                </a:solidFill>
                <a:latin typeface="Calibri"/>
                <a:cs typeface="Calibri"/>
              </a:rPr>
              <a:t>Fiscal</a:t>
            </a:r>
            <a:r>
              <a:rPr sz="1150" spc="5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24242"/>
                </a:solidFill>
                <a:latin typeface="Calibri"/>
                <a:cs typeface="Calibri"/>
              </a:rPr>
              <a:t>de</a:t>
            </a:r>
            <a:r>
              <a:rPr sz="1150" spc="3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44444"/>
                </a:solidFill>
                <a:latin typeface="Calibri"/>
                <a:cs typeface="Calibri"/>
              </a:rPr>
              <a:t>Prestação</a:t>
            </a:r>
            <a:r>
              <a:rPr sz="1150" spc="8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545454"/>
                </a:solidFill>
                <a:latin typeface="Calibri"/>
                <a:cs typeface="Calibri"/>
              </a:rPr>
              <a:t>de </a:t>
            </a:r>
            <a:r>
              <a:rPr sz="1150" spc="-10" dirty="0">
                <a:solidFill>
                  <a:srgbClr val="424242"/>
                </a:solidFill>
                <a:latin typeface="Calibri"/>
                <a:cs typeface="Calibri"/>
              </a:rPr>
              <a:t>Serviços.</a:t>
            </a:r>
            <a:endParaRPr sz="1150">
              <a:latin typeface="Calibri"/>
              <a:cs typeface="Calibri"/>
            </a:endParaRPr>
          </a:p>
          <a:p>
            <a:pPr marL="60960">
              <a:lnSpc>
                <a:spcPct val="100000"/>
              </a:lnSpc>
              <a:spcBef>
                <a:spcPts val="1170"/>
              </a:spcBef>
              <a:tabLst>
                <a:tab pos="5035550" algn="l"/>
              </a:tabLst>
            </a:pPr>
            <a:r>
              <a:rPr sz="1050" b="1" u="sng" spc="75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050" b="1" u="sng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SERVIÇOS</a:t>
            </a:r>
            <a:r>
              <a:rPr sz="1050" b="1" u="sng" spc="20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050" b="1" u="sng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TÉCNICOS</a:t>
            </a:r>
            <a:r>
              <a:rPr sz="1050" b="1" u="sng" spc="15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050" b="1" u="sng" spc="-10" dirty="0">
                <a:solidFill>
                  <a:srgbClr val="3A3A3A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PROFISSIONAIS</a:t>
            </a:r>
            <a:r>
              <a:rPr sz="1050" b="1" u="sng" dirty="0">
                <a:solidFill>
                  <a:srgbClr val="3A3A3A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61761" y="4662048"/>
            <a:ext cx="108521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5" dirty="0">
                <a:solidFill>
                  <a:srgbClr val="494949"/>
                </a:solidFill>
                <a:latin typeface="Calibri"/>
                <a:cs typeface="Calibri"/>
              </a:rPr>
              <a:t>5.1</a:t>
            </a:r>
            <a:r>
              <a:rPr sz="1150" spc="-7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3D3D3D"/>
                </a:solidFill>
                <a:latin typeface="Calibri"/>
                <a:cs typeface="Calibri"/>
              </a:rPr>
              <a:t>—</a:t>
            </a:r>
            <a:r>
              <a:rPr sz="1150" spc="-2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43434"/>
                </a:solidFill>
                <a:latin typeface="Calibri"/>
                <a:cs typeface="Calibri"/>
              </a:rPr>
              <a:t>Contabilidade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78777" y="4691249"/>
            <a:ext cx="3242310" cy="506095"/>
          </a:xfrm>
          <a:prstGeom prst="rect">
            <a:avLst/>
          </a:prstGeom>
          <a:ln w="9150">
            <a:solidFill>
              <a:srgbClr val="67676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ts val="1155"/>
              </a:lnSpc>
            </a:pPr>
            <a:r>
              <a:rPr sz="1150" dirty="0">
                <a:solidFill>
                  <a:srgbClr val="3D3D3D"/>
                </a:solidFill>
                <a:latin typeface="Calibri"/>
                <a:cs typeface="Calibri"/>
              </a:rPr>
              <a:t>*</a:t>
            </a:r>
            <a:r>
              <a:rPr sz="1150" spc="38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13131"/>
                </a:solidFill>
                <a:latin typeface="Calibri"/>
                <a:cs typeface="Calibri"/>
              </a:rPr>
              <a:t>Respeitando-</a:t>
            </a:r>
            <a:r>
              <a:rPr sz="1150" dirty="0">
                <a:solidFill>
                  <a:srgbClr val="313131"/>
                </a:solidFill>
                <a:latin typeface="Calibri"/>
                <a:cs typeface="Calibri"/>
              </a:rPr>
              <a:t>se</a:t>
            </a:r>
            <a:r>
              <a:rPr sz="1150" spc="42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75757"/>
                </a:solidFill>
                <a:latin typeface="Calibri"/>
                <a:cs typeface="Calibri"/>
              </a:rPr>
              <a:t>o</a:t>
            </a:r>
            <a:r>
              <a:rPr sz="1150" spc="43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A3A3A"/>
                </a:solidFill>
                <a:latin typeface="Calibri"/>
                <a:cs typeface="Calibri"/>
              </a:rPr>
              <a:t>valor</a:t>
            </a:r>
            <a:r>
              <a:rPr sz="1150" spc="46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3F3F3F"/>
                </a:solidFill>
                <a:latin typeface="Calibri"/>
                <a:cs typeface="Calibri"/>
              </a:rPr>
              <a:t>contido</a:t>
            </a:r>
            <a:r>
              <a:rPr sz="1150" spc="4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F4F4F"/>
                </a:solidFill>
                <a:latin typeface="Calibri"/>
                <a:cs typeface="Calibri"/>
              </a:rPr>
              <a:t>na</a:t>
            </a:r>
            <a:r>
              <a:rPr sz="1150" spc="41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Portaria</a:t>
            </a:r>
            <a:r>
              <a:rPr sz="1150" spc="45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140" dirty="0">
                <a:solidFill>
                  <a:srgbClr val="444444"/>
                </a:solidFill>
                <a:latin typeface="Calibri"/>
                <a:cs typeface="Calibri"/>
              </a:rPr>
              <a:t>n-</a:t>
            </a:r>
            <a:r>
              <a:rPr sz="1150" spc="-50" dirty="0">
                <a:solidFill>
                  <a:srgbClr val="444444"/>
                </a:solidFill>
                <a:latin typeface="Calibri"/>
                <a:cs typeface="Calibri"/>
              </a:rPr>
              <a:t>°</a:t>
            </a:r>
            <a:endParaRPr sz="1150">
              <a:latin typeface="Calibri"/>
              <a:cs typeface="Calibri"/>
            </a:endParaRPr>
          </a:p>
          <a:p>
            <a:pPr marL="83185" marR="183515" indent="6350">
              <a:lnSpc>
                <a:spcPts val="1260"/>
              </a:lnSpc>
              <a:spcBef>
                <a:spcPts val="114"/>
              </a:spcBef>
            </a:pPr>
            <a:r>
              <a:rPr sz="1150" spc="-65" dirty="0">
                <a:solidFill>
                  <a:srgbClr val="444444"/>
                </a:solidFill>
                <a:latin typeface="Calibri"/>
                <a:cs typeface="Calibri"/>
              </a:rPr>
              <a:t>58/2016-</a:t>
            </a:r>
            <a:r>
              <a:rPr sz="1150" dirty="0">
                <a:solidFill>
                  <a:srgbClr val="444444"/>
                </a:solidFill>
                <a:latin typeface="Calibri"/>
                <a:cs typeface="Calibri"/>
              </a:rPr>
              <a:t>SE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2F2F2F"/>
                </a:solidFill>
                <a:latin typeface="Calibri"/>
                <a:cs typeface="Calibri"/>
              </a:rPr>
              <a:t>publicada</a:t>
            </a:r>
            <a:r>
              <a:rPr sz="1150" spc="1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414141"/>
                </a:solidFill>
                <a:latin typeface="Calibri"/>
                <a:cs typeface="Calibri"/>
              </a:rPr>
              <a:t>no</a:t>
            </a:r>
            <a:r>
              <a:rPr sz="1150" spc="-1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24242"/>
                </a:solidFill>
                <a:latin typeface="Calibri"/>
                <a:cs typeface="Calibri"/>
              </a:rPr>
              <a:t>diário</a:t>
            </a:r>
            <a:r>
              <a:rPr sz="115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484848"/>
                </a:solidFill>
                <a:latin typeface="Calibri"/>
                <a:cs typeface="Calibri"/>
              </a:rPr>
              <a:t>oficial</a:t>
            </a:r>
            <a:r>
              <a:rPr sz="1150" spc="-3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94949"/>
                </a:solidFill>
                <a:latin typeface="Calibri"/>
                <a:cs typeface="Calibri"/>
              </a:rPr>
              <a:t>de</a:t>
            </a:r>
            <a:r>
              <a:rPr sz="1150" spc="-6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F3F3F"/>
                </a:solidFill>
                <a:latin typeface="Calibri"/>
                <a:cs typeface="Calibri"/>
              </a:rPr>
              <a:t>11/11/2016. </a:t>
            </a:r>
            <a:r>
              <a:rPr sz="1150" spc="-35" dirty="0">
                <a:solidFill>
                  <a:srgbClr val="3D3D3D"/>
                </a:solidFill>
                <a:latin typeface="Calibri"/>
                <a:cs typeface="Calibri"/>
              </a:rPr>
              <a:t>(Artigo </a:t>
            </a:r>
            <a:r>
              <a:rPr sz="1150" dirty="0">
                <a:solidFill>
                  <a:srgbClr val="383838"/>
                </a:solidFill>
                <a:latin typeface="Calibri"/>
                <a:cs typeface="Calibri"/>
              </a:rPr>
              <a:t>4ᵉ;</a:t>
            </a:r>
            <a:r>
              <a:rPr sz="1150" spc="-6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24242"/>
                </a:solidFill>
                <a:latin typeface="Calibri"/>
                <a:cs typeface="Calibri"/>
              </a:rPr>
              <a:t>§1°;</a:t>
            </a:r>
            <a:r>
              <a:rPr sz="1150" spc="-3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D3D3D"/>
                </a:solidFill>
                <a:latin typeface="Calibri"/>
                <a:cs typeface="Calibri"/>
              </a:rPr>
              <a:t>III)</a:t>
            </a:r>
            <a:r>
              <a:rPr sz="1150" spc="-6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D5D5D"/>
                </a:solidFill>
                <a:latin typeface="Calibri"/>
                <a:cs typeface="Calibri"/>
              </a:rPr>
              <a:t>—</a:t>
            </a:r>
            <a:r>
              <a:rPr sz="1150" spc="-7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63636"/>
                </a:solidFill>
                <a:latin typeface="Calibri"/>
                <a:cs typeface="Calibri"/>
              </a:rPr>
              <a:t>Link</a:t>
            </a:r>
            <a:r>
              <a:rPr sz="1150" spc="2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F3F3F"/>
                </a:solidFill>
                <a:latin typeface="Calibri"/>
                <a:cs typeface="Calibri"/>
              </a:rPr>
              <a:t>na</a:t>
            </a:r>
            <a:r>
              <a:rPr sz="1150" spc="-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64646"/>
                </a:solidFill>
                <a:latin typeface="Calibri"/>
                <a:cs typeface="Calibri"/>
              </a:rPr>
              <a:t>página</a:t>
            </a:r>
            <a:r>
              <a:rPr sz="1150" spc="1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383838"/>
                </a:solidFill>
                <a:latin typeface="Calibri"/>
                <a:cs typeface="Calibri"/>
              </a:rPr>
              <a:t>4.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54331" y="5164681"/>
            <a:ext cx="581088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60" dirty="0">
                <a:solidFill>
                  <a:srgbClr val="313131"/>
                </a:solidFill>
                <a:latin typeface="Calibri"/>
                <a:cs typeface="Calibri"/>
              </a:rPr>
              <a:t>LOCAÇÃO</a:t>
            </a:r>
            <a:r>
              <a:rPr sz="1150" b="1" spc="1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150" b="1" spc="-50" dirty="0">
                <a:solidFill>
                  <a:srgbClr val="424242"/>
                </a:solidFill>
                <a:latin typeface="Calibri"/>
                <a:cs typeface="Calibri"/>
              </a:rPr>
              <a:t>DE</a:t>
            </a:r>
            <a:r>
              <a:rPr sz="1150" b="1" spc="-4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3A3A3A"/>
                </a:solidFill>
                <a:latin typeface="Calibri"/>
                <a:cs typeface="Calibri"/>
              </a:rPr>
              <a:t>IMÓVEIS</a:t>
            </a:r>
            <a:endParaRPr sz="1150">
              <a:latin typeface="Calibri"/>
              <a:cs typeface="Calibri"/>
            </a:endParaRPr>
          </a:p>
          <a:p>
            <a:pPr marL="17780" marR="5080" indent="-3175">
              <a:lnSpc>
                <a:spcPts val="1300"/>
              </a:lnSpc>
              <a:spcBef>
                <a:spcPts val="1210"/>
              </a:spcBef>
              <a:tabLst>
                <a:tab pos="567055" algn="l"/>
                <a:tab pos="5099050" algn="l"/>
              </a:tabLst>
            </a:pPr>
            <a:r>
              <a:rPr sz="1150" spc="-85" dirty="0">
                <a:solidFill>
                  <a:srgbClr val="3F3F3F"/>
                </a:solidFill>
                <a:latin typeface="Calibri"/>
                <a:cs typeface="Calibri"/>
              </a:rPr>
              <a:t>10.1—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14141"/>
                </a:solidFill>
                <a:latin typeface="Calibri"/>
                <a:cs typeface="Calibri"/>
              </a:rPr>
              <a:t>Aluguel</a:t>
            </a:r>
            <a:r>
              <a:rPr sz="1150" spc="2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1150" spc="-2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24242"/>
                </a:solidFill>
                <a:latin typeface="Calibri"/>
                <a:cs typeface="Calibri"/>
              </a:rPr>
              <a:t>Imoeis</a:t>
            </a:r>
            <a:r>
              <a:rPr sz="1150" spc="-3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1150" spc="3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83838"/>
                </a:solidFill>
                <a:latin typeface="Calibri"/>
                <a:cs typeface="Calibri"/>
              </a:rPr>
              <a:t>propriedade</a:t>
            </a:r>
            <a:r>
              <a:rPr sz="1150" spc="8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B3B3B"/>
                </a:solidFill>
                <a:latin typeface="Calibri"/>
                <a:cs typeface="Calibri"/>
              </a:rPr>
              <a:t>de</a:t>
            </a:r>
            <a:r>
              <a:rPr sz="1150" spc="-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F3F3F"/>
                </a:solidFill>
                <a:latin typeface="Calibri"/>
                <a:cs typeface="Calibri"/>
              </a:rPr>
              <a:t>pessoa</a:t>
            </a:r>
            <a:r>
              <a:rPr sz="11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43434"/>
                </a:solidFill>
                <a:latin typeface="Calibri"/>
                <a:cs typeface="Calibri"/>
              </a:rPr>
              <a:t>jurídica</a:t>
            </a:r>
            <a:r>
              <a:rPr sz="1150" spc="1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565656"/>
                </a:solidFill>
                <a:latin typeface="Calibri"/>
                <a:cs typeface="Calibri"/>
              </a:rPr>
              <a:t>para</a:t>
            </a:r>
            <a:r>
              <a:rPr sz="115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94949"/>
                </a:solidFill>
                <a:latin typeface="Calibri"/>
                <a:cs typeface="Calibri"/>
              </a:rPr>
              <a:t>funcionamento</a:t>
            </a:r>
            <a:r>
              <a:rPr sz="1150" spc="10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444444"/>
                </a:solidFill>
                <a:latin typeface="Calibri"/>
                <a:cs typeface="Calibri"/>
              </a:rPr>
              <a:t>do</a:t>
            </a:r>
            <a:r>
              <a:rPr sz="1150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44444"/>
                </a:solidFill>
                <a:latin typeface="Calibri"/>
                <a:cs typeface="Calibri"/>
              </a:rPr>
              <a:t>núcleo</a:t>
            </a:r>
            <a:r>
              <a:rPr sz="1150" spc="5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150" spc="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424242"/>
                </a:solidFill>
                <a:latin typeface="Calibri"/>
                <a:cs typeface="Calibri"/>
              </a:rPr>
              <a:t>educação </a:t>
            </a:r>
            <a:r>
              <a:rPr sz="1150" spc="-10" dirty="0">
                <a:solidFill>
                  <a:srgbClr val="333333"/>
                </a:solidFill>
                <a:latin typeface="Calibri"/>
                <a:cs typeface="Calibri"/>
              </a:rPr>
              <a:t>infantìl</a:t>
            </a:r>
            <a:r>
              <a:rPr sz="1150" dirty="0">
                <a:solidFill>
                  <a:srgbClr val="333333"/>
                </a:solidFill>
                <a:latin typeface="Calibri"/>
                <a:cs typeface="Calibri"/>
              </a:rPr>
              <a:t>	</a:t>
            </a:r>
            <a:r>
              <a:rPr sz="1150" u="sng" dirty="0">
                <a:solidFill>
                  <a:srgbClr val="333333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58906" y="5987174"/>
            <a:ext cx="481584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70" dirty="0">
                <a:solidFill>
                  <a:srgbClr val="3F3F3F"/>
                </a:solidFill>
                <a:latin typeface="Calibri"/>
                <a:cs typeface="Calibri"/>
              </a:rPr>
              <a:t>MANUTENÇÃO</a:t>
            </a:r>
            <a:r>
              <a:rPr sz="1150" b="1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150" spc="-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b="1" spc="-60" dirty="0">
                <a:solidFill>
                  <a:srgbClr val="383838"/>
                </a:solidFill>
                <a:latin typeface="Calibri"/>
                <a:cs typeface="Calibri"/>
              </a:rPr>
              <a:t>CONSERVAÇÃO</a:t>
            </a:r>
            <a:r>
              <a:rPr sz="1150" b="1" spc="3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b="1" spc="-45" dirty="0">
                <a:solidFill>
                  <a:srgbClr val="383838"/>
                </a:solidFill>
                <a:latin typeface="Calibri"/>
                <a:cs typeface="Calibri"/>
              </a:rPr>
              <a:t>DE</a:t>
            </a:r>
            <a:r>
              <a:rPr sz="1150" b="1" spc="-6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2F2F2F"/>
                </a:solidFill>
                <a:latin typeface="Calibri"/>
                <a:cs typeface="Calibri"/>
              </a:rPr>
              <a:t>BENS</a:t>
            </a:r>
            <a:r>
              <a:rPr sz="1150" spc="-3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150" b="1" spc="-55" dirty="0">
                <a:solidFill>
                  <a:srgbClr val="3D3D3D"/>
                </a:solidFill>
                <a:latin typeface="Calibri"/>
                <a:cs typeface="Calibri"/>
              </a:rPr>
              <a:t>IMÓVEIS</a:t>
            </a:r>
            <a:r>
              <a:rPr sz="1150" b="1" spc="-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b="1" spc="-55" dirty="0">
                <a:solidFill>
                  <a:srgbClr val="383838"/>
                </a:solidFill>
                <a:latin typeface="Calibri"/>
                <a:cs typeface="Calibri"/>
              </a:rPr>
              <a:t>(PEQUENOS</a:t>
            </a:r>
            <a:r>
              <a:rPr sz="1150" b="1" spc="3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b="1" spc="-50" dirty="0">
                <a:solidFill>
                  <a:srgbClr val="414141"/>
                </a:solidFill>
                <a:latin typeface="Calibri"/>
                <a:cs typeface="Calibri"/>
              </a:rPr>
              <a:t>REPAROS</a:t>
            </a:r>
            <a:r>
              <a:rPr sz="1150" b="1" spc="1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b="1" spc="-55" dirty="0">
                <a:solidFill>
                  <a:srgbClr val="494949"/>
                </a:solidFill>
                <a:latin typeface="Calibri"/>
                <a:cs typeface="Calibri"/>
              </a:rPr>
              <a:t>EM</a:t>
            </a:r>
            <a:r>
              <a:rPr sz="1150" b="1" spc="-2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444444"/>
                </a:solidFill>
                <a:latin typeface="Calibri"/>
                <a:cs typeface="Calibri"/>
              </a:rPr>
              <a:t>GERAL)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61125" y="5813535"/>
            <a:ext cx="5901690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5"/>
              </a:lnSpc>
              <a:spcBef>
                <a:spcPts val="100"/>
              </a:spcBef>
              <a:tabLst>
                <a:tab pos="1121410" algn="l"/>
                <a:tab pos="1292225" algn="l"/>
                <a:tab pos="4893945" algn="l"/>
                <a:tab pos="5059045" algn="l"/>
                <a:tab pos="5888355" algn="l"/>
              </a:tabLst>
            </a:pPr>
            <a:r>
              <a:rPr sz="1150" spc="-30" dirty="0">
                <a:solidFill>
                  <a:srgbClr val="424242"/>
                </a:solidFill>
                <a:latin typeface="Calibri"/>
                <a:cs typeface="Calibri"/>
              </a:rPr>
              <a:t>10.2</a:t>
            </a:r>
            <a:r>
              <a:rPr sz="1150" spc="-2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3F3F3F"/>
                </a:solidFill>
                <a:latin typeface="Calibri"/>
                <a:cs typeface="Calibri"/>
              </a:rPr>
              <a:t>-</a:t>
            </a:r>
            <a:r>
              <a:rPr sz="1150" u="sng" spc="-75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20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IPTU</a:t>
            </a:r>
            <a:r>
              <a:rPr sz="1150" u="sng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r>
              <a:rPr sz="1150" dirty="0">
                <a:solidFill>
                  <a:srgbClr val="4D4D4D"/>
                </a:solidFill>
                <a:latin typeface="Calibri"/>
                <a:cs typeface="Calibri"/>
              </a:rPr>
              <a:t>	</a:t>
            </a:r>
            <a:r>
              <a:rPr sz="1150" u="sng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r>
              <a:rPr sz="1150" dirty="0">
                <a:solidFill>
                  <a:srgbClr val="4D4D4D"/>
                </a:solidFill>
                <a:latin typeface="Calibri"/>
                <a:cs typeface="Calibri"/>
              </a:rPr>
              <a:t>	</a:t>
            </a:r>
            <a:r>
              <a:rPr sz="1150" u="sng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  <a:p>
            <a:pPr marR="47625" algn="r">
              <a:lnSpc>
                <a:spcPts val="1375"/>
              </a:lnSpc>
              <a:tabLst>
                <a:tab pos="603250" algn="l"/>
              </a:tabLst>
            </a:pPr>
            <a:r>
              <a:rPr sz="1150" b="1" u="sng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56550" y="6156241"/>
            <a:ext cx="1424305" cy="37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110" lvl="1" indent="-240029">
              <a:lnSpc>
                <a:spcPts val="1355"/>
              </a:lnSpc>
              <a:spcBef>
                <a:spcPts val="100"/>
              </a:spcBef>
              <a:buSzPct val="78260"/>
              <a:buAutoNum type="arabicPeriod"/>
              <a:tabLst>
                <a:tab pos="245110" algn="l"/>
              </a:tabLst>
            </a:pPr>
            <a:r>
              <a:rPr sz="1150" spc="-120" dirty="0">
                <a:solidFill>
                  <a:srgbClr val="414141"/>
                </a:solidFill>
                <a:latin typeface="Calibri"/>
                <a:cs typeface="Calibri"/>
              </a:rPr>
              <a:t>—</a:t>
            </a:r>
            <a:r>
              <a:rPr sz="1150" spc="-6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F3F3F"/>
                </a:solidFill>
                <a:latin typeface="Calibri"/>
                <a:cs typeface="Calibri"/>
              </a:rPr>
              <a:t>assistência</a:t>
            </a:r>
            <a:r>
              <a:rPr sz="115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3A3A3A"/>
                </a:solidFill>
                <a:latin typeface="Calibri"/>
                <a:cs typeface="Calibri"/>
              </a:rPr>
              <a:t>técnica</a:t>
            </a:r>
            <a:endParaRPr sz="1150">
              <a:latin typeface="Calibri"/>
              <a:cs typeface="Calibri"/>
            </a:endParaRPr>
          </a:p>
          <a:p>
            <a:pPr marL="278130" lvl="1" indent="-273050">
              <a:lnSpc>
                <a:spcPts val="1355"/>
              </a:lnSpc>
              <a:buClr>
                <a:srgbClr val="383838"/>
              </a:buClr>
              <a:buAutoNum type="arabicPeriod"/>
              <a:tabLst>
                <a:tab pos="278130" algn="l"/>
              </a:tabLst>
            </a:pPr>
            <a:r>
              <a:rPr sz="1150" spc="-415" dirty="0">
                <a:solidFill>
                  <a:srgbClr val="626262"/>
                </a:solidFill>
                <a:latin typeface="Calibri"/>
                <a:cs typeface="Calibri"/>
              </a:rPr>
              <a:t>—</a:t>
            </a:r>
            <a:r>
              <a:rPr sz="1150" spc="-25" dirty="0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64646"/>
                </a:solidFill>
                <a:latin typeface="Calibri"/>
                <a:cs typeface="Calibri"/>
              </a:rPr>
              <a:t>capina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59775" y="6156241"/>
            <a:ext cx="1026160" cy="37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ts val="1355"/>
              </a:lnSpc>
              <a:spcBef>
                <a:spcPts val="100"/>
              </a:spcBef>
            </a:pPr>
            <a:r>
              <a:rPr sz="1150" spc="-50" dirty="0">
                <a:solidFill>
                  <a:srgbClr val="343434"/>
                </a:solidFill>
                <a:latin typeface="Calibri"/>
                <a:cs typeface="Calibri"/>
              </a:rPr>
              <a:t>16.6</a:t>
            </a:r>
            <a:r>
              <a:rPr sz="1150" spc="-8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spc="-375" dirty="0">
                <a:solidFill>
                  <a:srgbClr val="525252"/>
                </a:solidFill>
                <a:latin typeface="Calibri"/>
                <a:cs typeface="Calibri"/>
              </a:rPr>
              <a:t>—</a:t>
            </a:r>
            <a:r>
              <a:rPr sz="1150" spc="-9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B4B4B"/>
                </a:solidFill>
                <a:latin typeface="Calibri"/>
                <a:cs typeface="Calibri"/>
              </a:rPr>
              <a:t>marceneiro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-50" dirty="0">
                <a:solidFill>
                  <a:srgbClr val="3B3B3B"/>
                </a:solidFill>
                <a:latin typeface="Calibri"/>
                <a:cs typeface="Calibri"/>
              </a:rPr>
              <a:t>16.7</a:t>
            </a:r>
            <a:r>
              <a:rPr sz="1150" spc="-4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45454"/>
                </a:solidFill>
                <a:latin typeface="Calibri"/>
                <a:cs typeface="Calibri"/>
              </a:rPr>
              <a:t>—</a:t>
            </a:r>
            <a:r>
              <a:rPr sz="1150" spc="-5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pedreiro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11509" y="6156241"/>
            <a:ext cx="2166620" cy="3702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30"/>
              </a:lnSpc>
              <a:spcBef>
                <a:spcPts val="185"/>
              </a:spcBef>
            </a:pPr>
            <a:r>
              <a:rPr sz="1150" spc="-35" dirty="0">
                <a:solidFill>
                  <a:srgbClr val="3B3B3B"/>
                </a:solidFill>
                <a:latin typeface="Calibri"/>
                <a:cs typeface="Calibri"/>
              </a:rPr>
              <a:t>16.11</a:t>
            </a:r>
            <a:r>
              <a:rPr sz="1150" spc="-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B5B5B"/>
                </a:solidFill>
                <a:latin typeface="Calibri"/>
                <a:cs typeface="Calibri"/>
              </a:rPr>
              <a:t>—</a:t>
            </a:r>
            <a:r>
              <a:rPr sz="1150" spc="8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B3B3B"/>
                </a:solidFill>
                <a:latin typeface="Calibri"/>
                <a:cs typeface="Calibri"/>
              </a:rPr>
              <a:t>recuperações</a:t>
            </a:r>
            <a:r>
              <a:rPr sz="1150" spc="1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1150" spc="6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94949"/>
                </a:solidFill>
                <a:latin typeface="Calibri"/>
                <a:cs typeface="Calibri"/>
              </a:rPr>
              <a:t>consertos</a:t>
            </a:r>
            <a:r>
              <a:rPr sz="1150" spc="13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84848"/>
                </a:solidFill>
                <a:latin typeface="Calibri"/>
                <a:cs typeface="Calibri"/>
              </a:rPr>
              <a:t>em </a:t>
            </a:r>
            <a:r>
              <a:rPr sz="1150" spc="-20" dirty="0">
                <a:solidFill>
                  <a:srgbClr val="3B3B3B"/>
                </a:solidFill>
                <a:latin typeface="Calibri"/>
                <a:cs typeface="Calibri"/>
              </a:rPr>
              <a:t>geral:</a:t>
            </a:r>
            <a:r>
              <a:rPr sz="1150" spc="1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44444"/>
                </a:solidFill>
                <a:latin typeface="Calibri"/>
                <a:cs typeface="Calibri"/>
              </a:rPr>
              <a:t>carpetes,</a:t>
            </a:r>
            <a:r>
              <a:rPr sz="1150" spc="1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D3D3D"/>
                </a:solidFill>
                <a:latin typeface="Calibri"/>
                <a:cs typeface="Calibri"/>
              </a:rPr>
              <a:t>biombos,</a:t>
            </a:r>
            <a:r>
              <a:rPr sz="1150" spc="13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313131"/>
                </a:solidFill>
                <a:latin typeface="Calibri"/>
                <a:cs typeface="Calibri"/>
              </a:rPr>
              <a:t>divisórias</a:t>
            </a:r>
            <a:r>
              <a:rPr sz="1150" spc="14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565656"/>
                </a:solidFill>
                <a:latin typeface="Calibri"/>
                <a:cs typeface="Calibri"/>
              </a:rPr>
              <a:t>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07448" y="6489806"/>
            <a:ext cx="2239645" cy="37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ts val="1355"/>
              </a:lnSpc>
              <a:spcBef>
                <a:spcPts val="100"/>
              </a:spcBef>
              <a:tabLst>
                <a:tab pos="1525270" algn="l"/>
                <a:tab pos="2226310" algn="l"/>
              </a:tabLst>
            </a:pPr>
            <a:r>
              <a:rPr sz="1150" spc="-10" dirty="0">
                <a:solidFill>
                  <a:srgbClr val="464646"/>
                </a:solidFill>
                <a:latin typeface="Calibri"/>
                <a:cs typeface="Calibri"/>
              </a:rPr>
              <a:t>lambris</a:t>
            </a:r>
            <a:r>
              <a:rPr sz="1150" dirty="0">
                <a:solidFill>
                  <a:srgbClr val="464646"/>
                </a:solidFill>
                <a:latin typeface="Calibri"/>
                <a:cs typeface="Calibri"/>
              </a:rPr>
              <a:t>	</a:t>
            </a:r>
            <a:r>
              <a:rPr sz="1150" u="sng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-60" dirty="0">
                <a:solidFill>
                  <a:srgbClr val="3F3F3F"/>
                </a:solidFill>
                <a:latin typeface="Calibri"/>
                <a:cs typeface="Calibri"/>
              </a:rPr>
              <a:t>16.12</a:t>
            </a:r>
            <a:r>
              <a:rPr sz="1150" spc="-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95959"/>
                </a:solidFill>
                <a:latin typeface="Calibri"/>
                <a:cs typeface="Calibri"/>
              </a:rPr>
              <a:t>—</a:t>
            </a:r>
            <a:r>
              <a:rPr sz="1150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83838"/>
                </a:solidFill>
                <a:latin typeface="Calibri"/>
                <a:cs typeface="Calibri"/>
              </a:rPr>
              <a:t>serralheiro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59775" y="6658874"/>
            <a:ext cx="1327785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5"/>
              </a:lnSpc>
              <a:spcBef>
                <a:spcPts val="100"/>
              </a:spcBef>
            </a:pPr>
            <a:r>
              <a:rPr sz="1150" spc="-50" dirty="0">
                <a:solidFill>
                  <a:srgbClr val="3B3B3B"/>
                </a:solidFill>
                <a:latin typeface="Calibri"/>
                <a:cs typeface="Calibri"/>
              </a:rPr>
              <a:t>16.8</a:t>
            </a:r>
            <a:r>
              <a:rPr sz="1150" spc="-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F4F4F"/>
                </a:solidFill>
                <a:latin typeface="Calibri"/>
                <a:cs typeface="Calibri"/>
              </a:rPr>
              <a:t>-</a:t>
            </a:r>
            <a:r>
              <a:rPr sz="1150" spc="19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pintura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ts val="1375"/>
              </a:lnSpc>
            </a:pPr>
            <a:r>
              <a:rPr sz="1150" spc="-85" dirty="0">
                <a:solidFill>
                  <a:srgbClr val="424242"/>
                </a:solidFill>
                <a:latin typeface="Calibri"/>
                <a:cs typeface="Calibri"/>
              </a:rPr>
              <a:t>16.9—</a:t>
            </a:r>
            <a:r>
              <a:rPr sz="1150" spc="-6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D3D3D"/>
                </a:solidFill>
                <a:latin typeface="Calibri"/>
                <a:cs typeface="Calibri"/>
              </a:rPr>
              <a:t>reparos</a:t>
            </a:r>
            <a:r>
              <a:rPr sz="1150" spc="2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424242"/>
                </a:solidFill>
                <a:latin typeface="Calibri"/>
                <a:cs typeface="Calibri"/>
              </a:rPr>
              <a:t>em</a:t>
            </a:r>
            <a:r>
              <a:rPr sz="1150" spc="-1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444444"/>
                </a:solidFill>
                <a:latin typeface="Calibri"/>
                <a:cs typeface="Calibri"/>
              </a:rPr>
              <a:t>8eral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56550" y="6658874"/>
            <a:ext cx="1788160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130" lvl="1" indent="-273050">
              <a:lnSpc>
                <a:spcPts val="1375"/>
              </a:lnSpc>
              <a:spcBef>
                <a:spcPts val="100"/>
              </a:spcBef>
              <a:buClr>
                <a:srgbClr val="4D4D4D"/>
              </a:buClr>
              <a:buAutoNum type="arabicPeriod" startAt="3"/>
              <a:tabLst>
                <a:tab pos="278130" algn="l"/>
              </a:tabLst>
            </a:pPr>
            <a:r>
              <a:rPr sz="1150" spc="-415" dirty="0">
                <a:solidFill>
                  <a:srgbClr val="5D5D5D"/>
                </a:solidFill>
                <a:latin typeface="Calibri"/>
                <a:cs typeface="Calibri"/>
              </a:rPr>
              <a:t>—</a:t>
            </a:r>
            <a:r>
              <a:rPr sz="1150" spc="-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43434"/>
                </a:solidFill>
                <a:latin typeface="Calibri"/>
                <a:cs typeface="Calibri"/>
              </a:rPr>
              <a:t>carpinteiro</a:t>
            </a:r>
            <a:endParaRPr sz="1150">
              <a:latin typeface="Calibri"/>
              <a:cs typeface="Calibri"/>
            </a:endParaRPr>
          </a:p>
          <a:p>
            <a:pPr marL="17780" marR="5080" lvl="1" indent="-5715">
              <a:lnSpc>
                <a:spcPts val="1330"/>
              </a:lnSpc>
              <a:spcBef>
                <a:spcPts val="75"/>
              </a:spcBef>
              <a:buClr>
                <a:srgbClr val="2F2F2F"/>
              </a:buClr>
              <a:buAutoNum type="arabicPeriod" startAt="3"/>
              <a:tabLst>
                <a:tab pos="17780" algn="l"/>
                <a:tab pos="287020" algn="l"/>
              </a:tabLst>
            </a:pPr>
            <a:r>
              <a:rPr sz="1150" spc="-375" dirty="0">
                <a:solidFill>
                  <a:srgbClr val="606060"/>
                </a:solidFill>
                <a:latin typeface="Calibri"/>
                <a:cs typeface="Calibri"/>
              </a:rPr>
              <a:t>—</a:t>
            </a:r>
            <a:r>
              <a:rPr sz="1150" spc="5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43434"/>
                </a:solidFill>
                <a:latin typeface="Calibri"/>
                <a:cs typeface="Calibri"/>
              </a:rPr>
              <a:t>costureiras</a:t>
            </a:r>
            <a:r>
              <a:rPr sz="1150" spc="1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D4D4D"/>
                </a:solidFill>
                <a:latin typeface="Calibri"/>
                <a:cs typeface="Calibri"/>
              </a:rPr>
              <a:t>p/</a:t>
            </a:r>
            <a:r>
              <a:rPr sz="1150" spc="5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414141"/>
                </a:solidFill>
                <a:latin typeface="Calibri"/>
                <a:cs typeface="Calibri"/>
              </a:rPr>
              <a:t>confecção</a:t>
            </a:r>
            <a:r>
              <a:rPr sz="1150" spc="-3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uniformes</a:t>
            </a:r>
            <a:endParaRPr sz="1150">
              <a:latin typeface="Calibri"/>
              <a:cs typeface="Calibri"/>
            </a:endParaRPr>
          </a:p>
          <a:p>
            <a:pPr marL="278130" lvl="1" indent="-273050">
              <a:lnSpc>
                <a:spcPts val="1295"/>
              </a:lnSpc>
              <a:buClr>
                <a:srgbClr val="3D3D3D"/>
              </a:buClr>
              <a:buAutoNum type="arabicPeriod" startAt="3"/>
              <a:tabLst>
                <a:tab pos="278130" algn="l"/>
              </a:tabLst>
            </a:pPr>
            <a:r>
              <a:rPr sz="1150" spc="-375" dirty="0">
                <a:solidFill>
                  <a:srgbClr val="606060"/>
                </a:solidFill>
                <a:latin typeface="Calibri"/>
                <a:cs typeface="Calibri"/>
              </a:rPr>
              <a:t>—</a:t>
            </a:r>
            <a:r>
              <a:rPr sz="1150" spc="-30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jardinagem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706701" y="6832511"/>
            <a:ext cx="2421890" cy="8724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15265" indent="300355">
              <a:lnSpc>
                <a:spcPts val="1330"/>
              </a:lnSpc>
              <a:spcBef>
                <a:spcPts val="185"/>
              </a:spcBef>
              <a:tabLst>
                <a:tab pos="317500" algn="l"/>
              </a:tabLst>
            </a:pPr>
            <a:r>
              <a:rPr sz="1150" spc="-45" dirty="0">
                <a:solidFill>
                  <a:srgbClr val="464646"/>
                </a:solidFill>
                <a:latin typeface="Calibri"/>
                <a:cs typeface="Calibri"/>
              </a:rPr>
              <a:t>16.13</a:t>
            </a:r>
            <a:r>
              <a:rPr sz="1150" spc="-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94949"/>
                </a:solidFill>
                <a:latin typeface="Calibri"/>
                <a:cs typeface="Calibri"/>
              </a:rPr>
              <a:t>-</a:t>
            </a:r>
            <a:r>
              <a:rPr sz="1150" spc="11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D3D3D"/>
                </a:solidFill>
                <a:latin typeface="Calibri"/>
                <a:cs typeface="Calibri"/>
              </a:rPr>
              <a:t>manutenção</a:t>
            </a:r>
            <a:r>
              <a:rPr sz="1150" spc="5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11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14141"/>
                </a:solidFill>
                <a:latin typeface="Calibri"/>
                <a:cs typeface="Calibri"/>
              </a:rPr>
              <a:t>extintores </a:t>
            </a:r>
            <a:r>
              <a:rPr sz="1150" spc="-25" dirty="0">
                <a:solidFill>
                  <a:srgbClr val="4B4B4B"/>
                </a:solidFill>
                <a:latin typeface="Calibri"/>
                <a:cs typeface="Calibri"/>
              </a:rPr>
              <a:t>em</a:t>
            </a:r>
            <a:r>
              <a:rPr sz="1150" dirty="0">
                <a:solidFill>
                  <a:srgbClr val="4B4B4B"/>
                </a:solidFill>
                <a:latin typeface="Calibri"/>
                <a:cs typeface="Calibri"/>
              </a:rPr>
              <a:t>	</a:t>
            </a:r>
            <a:r>
              <a:rPr sz="1150" spc="-60" dirty="0">
                <a:solidFill>
                  <a:srgbClr val="333333"/>
                </a:solidFill>
                <a:latin typeface="Calibri"/>
                <a:cs typeface="Calibri"/>
              </a:rPr>
              <a:t>16.14</a:t>
            </a:r>
            <a:r>
              <a:rPr sz="115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75757"/>
                </a:solidFill>
                <a:latin typeface="Calibri"/>
                <a:cs typeface="Calibri"/>
              </a:rPr>
              <a:t>—</a:t>
            </a:r>
            <a:r>
              <a:rPr sz="1150" spc="-6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44444"/>
                </a:solidFill>
                <a:latin typeface="Calibri"/>
                <a:cs typeface="Calibri"/>
              </a:rPr>
              <a:t>locação</a:t>
            </a:r>
            <a:r>
              <a:rPr sz="1150" spc="2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575757"/>
                </a:solidFill>
                <a:latin typeface="Calibri"/>
                <a:cs typeface="Calibri"/>
              </a:rPr>
              <a:t>de</a:t>
            </a:r>
            <a:r>
              <a:rPr sz="1150" spc="-1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caçamba</a:t>
            </a:r>
            <a:endParaRPr sz="1150">
              <a:latin typeface="Calibri"/>
              <a:cs typeface="Calibri"/>
            </a:endParaRPr>
          </a:p>
          <a:p>
            <a:pPr marL="117475">
              <a:lnSpc>
                <a:spcPts val="1255"/>
              </a:lnSpc>
            </a:pPr>
            <a:r>
              <a:rPr sz="1150" spc="-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endParaRPr sz="1150">
              <a:latin typeface="Calibri"/>
              <a:cs typeface="Calibri"/>
            </a:endParaRPr>
          </a:p>
          <a:p>
            <a:pPr marL="325755">
              <a:lnSpc>
                <a:spcPts val="1315"/>
              </a:lnSpc>
              <a:tabLst>
                <a:tab pos="2408555" algn="l"/>
              </a:tabLst>
            </a:pPr>
            <a:r>
              <a:rPr sz="1150" u="sng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  <a:p>
            <a:pPr marL="25400">
              <a:lnSpc>
                <a:spcPts val="1355"/>
              </a:lnSpc>
            </a:pPr>
            <a:r>
              <a:rPr sz="1150" b="1" spc="-30" dirty="0">
                <a:solidFill>
                  <a:srgbClr val="363636"/>
                </a:solidFill>
                <a:latin typeface="Calibri"/>
                <a:cs typeface="Calibri"/>
              </a:rPr>
              <a:t>(DESPESAS</a:t>
            </a:r>
            <a:r>
              <a:rPr sz="1150" b="1" spc="37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494949"/>
                </a:solidFill>
                <a:latin typeface="Calibri"/>
                <a:cs typeface="Calibri"/>
              </a:rPr>
              <a:t>COM</a:t>
            </a:r>
            <a:r>
              <a:rPr sz="1150" b="1" spc="32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b="1" spc="-25" dirty="0">
                <a:solidFill>
                  <a:srgbClr val="2D2D2D"/>
                </a:solidFill>
                <a:latin typeface="Calibri"/>
                <a:cs typeface="Calibri"/>
              </a:rPr>
              <a:t>SERVIÇOS</a:t>
            </a:r>
            <a:r>
              <a:rPr sz="1150" b="1" spc="35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150" b="1" spc="-25" dirty="0">
                <a:solidFill>
                  <a:srgbClr val="424242"/>
                </a:solidFill>
                <a:latin typeface="Calibri"/>
                <a:cs typeface="Calibri"/>
              </a:rPr>
              <a:t>DE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62702" y="7001580"/>
            <a:ext cx="1336040" cy="37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55"/>
              </a:lnSpc>
              <a:spcBef>
                <a:spcPts val="100"/>
              </a:spcBef>
              <a:tabLst>
                <a:tab pos="532765" algn="l"/>
                <a:tab pos="820419" algn="l"/>
              </a:tabLst>
            </a:pPr>
            <a:r>
              <a:rPr sz="1150" spc="40" dirty="0">
                <a:solidFill>
                  <a:srgbClr val="3B3B3B"/>
                </a:solidFill>
                <a:latin typeface="Calibri"/>
                <a:cs typeface="Calibri"/>
              </a:rPr>
              <a:t>is.10</a:t>
            </a:r>
            <a:r>
              <a:rPr sz="1150" dirty="0">
                <a:solidFill>
                  <a:srgbClr val="3B3B3B"/>
                </a:solidFill>
                <a:latin typeface="Calibri"/>
                <a:cs typeface="Calibri"/>
              </a:rPr>
              <a:t>	</a:t>
            </a:r>
            <a:r>
              <a:rPr sz="1150" spc="-465" dirty="0">
                <a:solidFill>
                  <a:srgbClr val="5D5D5D"/>
                </a:solidFill>
                <a:latin typeface="Calibri"/>
                <a:cs typeface="Calibri"/>
              </a:rPr>
              <a:t>—</a:t>
            </a:r>
            <a:r>
              <a:rPr sz="1150" dirty="0">
                <a:solidFill>
                  <a:srgbClr val="5D5D5D"/>
                </a:solidFill>
                <a:latin typeface="Calibri"/>
                <a:cs typeface="Calibri"/>
              </a:rPr>
              <a:t>	</a:t>
            </a:r>
            <a:r>
              <a:rPr sz="1150" spc="-10" dirty="0">
                <a:solidFill>
                  <a:srgbClr val="383838"/>
                </a:solidFill>
                <a:latin typeface="Calibri"/>
                <a:cs typeface="Calibri"/>
              </a:rPr>
              <a:t>reparos</a:t>
            </a:r>
            <a:endParaRPr sz="1150">
              <a:latin typeface="Calibri"/>
              <a:cs typeface="Calibri"/>
            </a:endParaRPr>
          </a:p>
          <a:p>
            <a:pPr marL="861694">
              <a:lnSpc>
                <a:spcPts val="1355"/>
              </a:lnSpc>
            </a:pPr>
            <a:r>
              <a:rPr sz="1150" spc="-35" dirty="0">
                <a:solidFill>
                  <a:srgbClr val="3D3D3D"/>
                </a:solidFill>
                <a:latin typeface="Calibri"/>
                <a:cs typeface="Calibri"/>
              </a:rPr>
              <a:t>elétricas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73733" y="7170647"/>
            <a:ext cx="1318260" cy="36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340"/>
              </a:lnSpc>
              <a:spcBef>
                <a:spcPts val="100"/>
              </a:spcBef>
            </a:pPr>
            <a:r>
              <a:rPr sz="1150" spc="-10" dirty="0">
                <a:solidFill>
                  <a:srgbClr val="313131"/>
                </a:solidFill>
                <a:latin typeface="Calibri"/>
                <a:cs typeface="Calibri"/>
              </a:rPr>
              <a:t>instalações</a:t>
            </a:r>
            <a:endParaRPr sz="1150">
              <a:latin typeface="Calibri"/>
              <a:cs typeface="Calibri"/>
            </a:endParaRPr>
          </a:p>
          <a:p>
            <a:pPr marR="22225" algn="r">
              <a:lnSpc>
                <a:spcPts val="1340"/>
              </a:lnSpc>
              <a:tabLst>
                <a:tab pos="548005" algn="l"/>
                <a:tab pos="691515" algn="l"/>
              </a:tabLst>
            </a:pPr>
            <a:r>
              <a:rPr sz="1150" u="sng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r>
              <a:rPr sz="1150" dirty="0">
                <a:solidFill>
                  <a:srgbClr val="424242"/>
                </a:solidFill>
                <a:latin typeface="Calibri"/>
                <a:cs typeface="Calibri"/>
              </a:rPr>
              <a:t>	</a:t>
            </a:r>
            <a:r>
              <a:rPr sz="1150" spc="-40" dirty="0">
                <a:solidFill>
                  <a:srgbClr val="424242"/>
                </a:solidFill>
                <a:latin typeface="Calibri"/>
                <a:cs typeface="Calibri"/>
              </a:rPr>
              <a:t>hidráulicas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04917" y="7335146"/>
            <a:ext cx="3319779" cy="37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55"/>
              </a:lnSpc>
              <a:spcBef>
                <a:spcPts val="100"/>
              </a:spcBef>
              <a:tabLst>
                <a:tab pos="1079500" algn="l"/>
              </a:tabLst>
            </a:pPr>
            <a:r>
              <a:rPr sz="1150" u="sng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  <a:p>
            <a:pPr marL="61594">
              <a:lnSpc>
                <a:spcPts val="1355"/>
              </a:lnSpc>
            </a:pPr>
            <a:r>
              <a:rPr sz="1150" b="1" spc="-40" dirty="0">
                <a:solidFill>
                  <a:srgbClr val="383838"/>
                </a:solidFill>
                <a:latin typeface="Calibri"/>
                <a:cs typeface="Calibri"/>
              </a:rPr>
              <a:t>MANUTENÇÃO</a:t>
            </a:r>
            <a:r>
              <a:rPr sz="1150" b="1" spc="41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1150" spc="35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150" b="1" spc="-45" dirty="0">
                <a:solidFill>
                  <a:srgbClr val="2F2F2F"/>
                </a:solidFill>
                <a:latin typeface="Calibri"/>
                <a:cs typeface="Calibri"/>
              </a:rPr>
              <a:t>CONSERVAÇÃO</a:t>
            </a:r>
            <a:r>
              <a:rPr sz="1150" b="1" spc="48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414141"/>
                </a:solidFill>
                <a:latin typeface="Calibri"/>
                <a:cs typeface="Calibri"/>
              </a:rPr>
              <a:t>DE</a:t>
            </a:r>
            <a:r>
              <a:rPr sz="1150" b="1" spc="37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b="1" spc="-50" dirty="0">
                <a:solidFill>
                  <a:srgbClr val="3B3B3B"/>
                </a:solidFill>
                <a:latin typeface="Calibri"/>
                <a:cs typeface="Calibri"/>
              </a:rPr>
              <a:t>EQUIPAMENTOS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54331" y="7668712"/>
            <a:ext cx="200977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50" dirty="0">
                <a:solidFill>
                  <a:srgbClr val="333333"/>
                </a:solidFill>
                <a:latin typeface="Calibri"/>
                <a:cs typeface="Calibri"/>
              </a:rPr>
              <a:t>REPARO</a:t>
            </a:r>
            <a:r>
              <a:rPr sz="1150" b="1" u="sng" spc="-50" dirty="0">
                <a:solidFill>
                  <a:srgbClr val="333333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S,</a:t>
            </a:r>
            <a:r>
              <a:rPr sz="1150" b="1" u="sng" spc="-15" dirty="0">
                <a:solidFill>
                  <a:srgbClr val="333333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60" dirty="0">
                <a:solidFill>
                  <a:srgbClr val="3A3A3A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CONSERTOS</a:t>
            </a:r>
            <a:r>
              <a:rPr sz="1150" b="1" u="sng" spc="50" dirty="0">
                <a:solidFill>
                  <a:srgbClr val="3A3A3A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20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</a:t>
            </a:r>
            <a:r>
              <a:rPr sz="1150" b="1" u="sng" spc="-55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35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REVIS</a:t>
            </a:r>
            <a:r>
              <a:rPr sz="1150" b="1" spc="-35" dirty="0">
                <a:solidFill>
                  <a:srgbClr val="383838"/>
                </a:solidFill>
                <a:latin typeface="Calibri"/>
                <a:cs typeface="Calibri"/>
              </a:rPr>
              <a:t>ÔES)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59775" y="7842349"/>
            <a:ext cx="136461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45" dirty="0">
                <a:solidFill>
                  <a:srgbClr val="3F3F3F"/>
                </a:solidFill>
                <a:latin typeface="Calibri"/>
                <a:cs typeface="Calibri"/>
              </a:rPr>
              <a:t>17.4</a:t>
            </a:r>
            <a:r>
              <a:rPr sz="1150" spc="-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4B4B4B"/>
                </a:solidFill>
                <a:latin typeface="Calibri"/>
                <a:cs typeface="Calibri"/>
              </a:rPr>
              <a:t>—</a:t>
            </a:r>
            <a:r>
              <a:rPr sz="1150" spc="-1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D3D3D"/>
                </a:solidFill>
                <a:latin typeface="Calibri"/>
                <a:cs typeface="Calibri"/>
              </a:rPr>
              <a:t>eletrodomésticos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56550" y="7842349"/>
            <a:ext cx="1794510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990" lvl="1" indent="-288290">
              <a:lnSpc>
                <a:spcPts val="1370"/>
              </a:lnSpc>
              <a:spcBef>
                <a:spcPts val="100"/>
              </a:spcBef>
              <a:buClr>
                <a:srgbClr val="414141"/>
              </a:buClr>
              <a:buAutoNum type="arabicPeriod"/>
              <a:tabLst>
                <a:tab pos="300990" algn="l"/>
              </a:tabLst>
            </a:pPr>
            <a:r>
              <a:rPr sz="1150" spc="-375" dirty="0">
                <a:solidFill>
                  <a:srgbClr val="525252"/>
                </a:solidFill>
                <a:latin typeface="Calibri"/>
                <a:cs typeface="Calibri"/>
              </a:rPr>
              <a:t>—</a:t>
            </a:r>
            <a:r>
              <a:rPr sz="1150" spc="11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F3F3F"/>
                </a:solidFill>
                <a:latin typeface="Calibri"/>
                <a:cs typeface="Calibri"/>
              </a:rPr>
              <a:t>aparelhos</a:t>
            </a:r>
            <a:r>
              <a:rPr sz="11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25252"/>
                </a:solidFill>
                <a:latin typeface="Calibri"/>
                <a:cs typeface="Calibri"/>
              </a:rPr>
              <a:t>de</a:t>
            </a:r>
            <a:r>
              <a:rPr sz="1150" spc="6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24242"/>
                </a:solidFill>
                <a:latin typeface="Calibri"/>
                <a:cs typeface="Calibri"/>
              </a:rPr>
              <a:t>telefone</a:t>
            </a:r>
            <a:r>
              <a:rPr sz="1150" spc="13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525252"/>
                </a:solidFill>
                <a:latin typeface="Calibri"/>
                <a:cs typeface="Calibri"/>
              </a:rPr>
              <a:t>/</a:t>
            </a:r>
            <a:endParaRPr sz="1150">
              <a:latin typeface="Calibri"/>
              <a:cs typeface="Calibri"/>
            </a:endParaRPr>
          </a:p>
          <a:p>
            <a:pPr marL="17780">
              <a:lnSpc>
                <a:spcPts val="1250"/>
              </a:lnSpc>
            </a:pPr>
            <a:r>
              <a:rPr sz="1050" spc="-25" dirty="0">
                <a:solidFill>
                  <a:srgbClr val="383838"/>
                </a:solidFill>
                <a:latin typeface="Calibri"/>
                <a:cs typeface="Calibri"/>
              </a:rPr>
              <a:t>fax</a:t>
            </a:r>
            <a:endParaRPr sz="1050">
              <a:latin typeface="Calibri"/>
              <a:cs typeface="Calibri"/>
            </a:endParaRPr>
          </a:p>
          <a:p>
            <a:pPr marL="278130" lvl="1" indent="-273050">
              <a:lnSpc>
                <a:spcPct val="100000"/>
              </a:lnSpc>
              <a:spcBef>
                <a:spcPts val="5"/>
              </a:spcBef>
              <a:buClr>
                <a:srgbClr val="484848"/>
              </a:buClr>
              <a:buAutoNum type="arabicPeriod" startAt="2"/>
              <a:tabLst>
                <a:tab pos="278130" algn="l"/>
              </a:tabLst>
            </a:pPr>
            <a:r>
              <a:rPr sz="1150" spc="-415" dirty="0">
                <a:solidFill>
                  <a:srgbClr val="595959"/>
                </a:solidFill>
                <a:latin typeface="Calibri"/>
                <a:cs typeface="Calibri"/>
              </a:rPr>
              <a:t>—</a:t>
            </a:r>
            <a:r>
              <a:rPr sz="1150" spc="-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43434"/>
                </a:solidFill>
                <a:latin typeface="Calibri"/>
                <a:cs typeface="Calibri"/>
              </a:rPr>
              <a:t>calculadora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61125" y="8344983"/>
            <a:ext cx="178943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5140" algn="l"/>
                <a:tab pos="800100" algn="l"/>
                <a:tab pos="1546225" algn="l"/>
              </a:tabLst>
            </a:pPr>
            <a:r>
              <a:rPr sz="1150" spc="-20" dirty="0">
                <a:solidFill>
                  <a:srgbClr val="4B4B4B"/>
                </a:solidFill>
                <a:latin typeface="Calibri"/>
                <a:cs typeface="Calibri"/>
              </a:rPr>
              <a:t>17.3</a:t>
            </a:r>
            <a:r>
              <a:rPr sz="1150" dirty="0">
                <a:solidFill>
                  <a:srgbClr val="4B4B4B"/>
                </a:solidFill>
                <a:latin typeface="Calibri"/>
                <a:cs typeface="Calibri"/>
              </a:rPr>
              <a:t>	</a:t>
            </a:r>
            <a:r>
              <a:rPr sz="1150" spc="-465" dirty="0">
                <a:solidFill>
                  <a:srgbClr val="5D5D5D"/>
                </a:solidFill>
                <a:latin typeface="Calibri"/>
                <a:cs typeface="Calibri"/>
              </a:rPr>
              <a:t>—</a:t>
            </a:r>
            <a:r>
              <a:rPr sz="1150" dirty="0">
                <a:solidFill>
                  <a:srgbClr val="5D5D5D"/>
                </a:solidFill>
                <a:latin typeface="Calibri"/>
                <a:cs typeface="Calibri"/>
              </a:rPr>
              <a:t>	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despesas</a:t>
            </a:r>
            <a:r>
              <a:rPr sz="1150" dirty="0">
                <a:solidFill>
                  <a:srgbClr val="444444"/>
                </a:solidFill>
                <a:latin typeface="Calibri"/>
                <a:cs typeface="Calibri"/>
              </a:rPr>
              <a:t>	</a:t>
            </a:r>
            <a:r>
              <a:rPr sz="1150" spc="-55" dirty="0">
                <a:solidFill>
                  <a:srgbClr val="313131"/>
                </a:solidFill>
                <a:latin typeface="Calibri"/>
                <a:cs typeface="Calibri"/>
              </a:rPr>
              <a:t>com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57463" y="8514051"/>
            <a:ext cx="1870710" cy="53911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500"/>
              </a:lnSpc>
              <a:spcBef>
                <a:spcPts val="145"/>
              </a:spcBef>
            </a:pPr>
            <a:r>
              <a:rPr sz="1150" spc="-30" dirty="0">
                <a:solidFill>
                  <a:srgbClr val="3F3F3F"/>
                </a:solidFill>
                <a:latin typeface="Calibri"/>
                <a:cs typeface="Calibri"/>
              </a:rPr>
              <a:t>manutenção,</a:t>
            </a:r>
            <a:r>
              <a:rPr sz="1150" spc="3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343434"/>
                </a:solidFill>
                <a:latin typeface="Calibri"/>
                <a:cs typeface="Calibri"/>
              </a:rPr>
              <a:t>revisão,</a:t>
            </a:r>
            <a:r>
              <a:rPr sz="1150" spc="33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64646"/>
                </a:solidFill>
                <a:latin typeface="Calibri"/>
                <a:cs typeface="Calibri"/>
              </a:rPr>
              <a:t>suporte </a:t>
            </a:r>
            <a:r>
              <a:rPr sz="1150" spc="-40" dirty="0">
                <a:solidFill>
                  <a:srgbClr val="4D4D4D"/>
                </a:solidFill>
                <a:latin typeface="Calibri"/>
                <a:cs typeface="Calibri"/>
              </a:rPr>
              <a:t>técnico</a:t>
            </a:r>
            <a:r>
              <a:rPr sz="115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spc="-6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150" spc="-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414141"/>
                </a:solidFill>
                <a:latin typeface="Calibri"/>
                <a:cs typeface="Calibri"/>
              </a:rPr>
              <a:t>concertos</a:t>
            </a:r>
            <a:r>
              <a:rPr sz="1150" spc="2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B3B3B"/>
                </a:solidFill>
                <a:latin typeface="Calibri"/>
                <a:cs typeface="Calibri"/>
              </a:rPr>
              <a:t>de</a:t>
            </a:r>
            <a:r>
              <a:rPr sz="1150" spc="-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545454"/>
                </a:solidFill>
                <a:latin typeface="Calibri"/>
                <a:cs typeface="Calibri"/>
              </a:rPr>
              <a:t>software </a:t>
            </a:r>
            <a:r>
              <a:rPr sz="1150" b="1" spc="-50" dirty="0">
                <a:solidFill>
                  <a:srgbClr val="3F3F3F"/>
                </a:solidFill>
                <a:latin typeface="Calibri"/>
                <a:cs typeface="Calibri"/>
              </a:rPr>
              <a:t>SERVIÇOS</a:t>
            </a:r>
            <a:r>
              <a:rPr sz="1150" b="1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b="1" spc="-50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1150" b="1" spc="-4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b="1" spc="-55" dirty="0">
                <a:solidFill>
                  <a:srgbClr val="3F3F3F"/>
                </a:solidFill>
                <a:latin typeface="Calibri"/>
                <a:cs typeface="Calibri"/>
              </a:rPr>
              <a:t>ENERGIA</a:t>
            </a:r>
            <a:r>
              <a:rPr sz="1150" b="1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b="1" spc="-20" dirty="0">
                <a:solidFill>
                  <a:srgbClr val="3A3A3A"/>
                </a:solidFill>
                <a:latin typeface="Calibri"/>
                <a:cs typeface="Calibri"/>
              </a:rPr>
              <a:t>ELETRICA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56700" y="8104327"/>
            <a:ext cx="1644650" cy="6927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1305" lvl="1" indent="-273050">
              <a:lnSpc>
                <a:spcPct val="100000"/>
              </a:lnSpc>
              <a:spcBef>
                <a:spcPts val="700"/>
              </a:spcBef>
              <a:buClr>
                <a:srgbClr val="2B2B2B"/>
              </a:buClr>
              <a:buAutoNum type="arabicPeriod" startAt="5"/>
              <a:tabLst>
                <a:tab pos="281305" algn="l"/>
              </a:tabLst>
            </a:pPr>
            <a:r>
              <a:rPr sz="1150" spc="-415" dirty="0">
                <a:solidFill>
                  <a:srgbClr val="575757"/>
                </a:solidFill>
                <a:latin typeface="Calibri"/>
                <a:cs typeface="Calibri"/>
              </a:rPr>
              <a:t>—</a:t>
            </a:r>
            <a:r>
              <a:rPr sz="1150" spc="-2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eletroeletrônicos</a:t>
            </a:r>
            <a:endParaRPr sz="1150">
              <a:latin typeface="Calibri"/>
              <a:cs typeface="Calibri"/>
            </a:endParaRPr>
          </a:p>
          <a:p>
            <a:pPr marL="12700" marR="5080" lvl="1" indent="360045">
              <a:lnSpc>
                <a:spcPts val="1300"/>
              </a:lnSpc>
              <a:spcBef>
                <a:spcPts val="705"/>
              </a:spcBef>
              <a:buClr>
                <a:srgbClr val="414141"/>
              </a:buClr>
              <a:buAutoNum type="arabicPeriod" startAt="5"/>
              <a:tabLst>
                <a:tab pos="372745" algn="l"/>
                <a:tab pos="1494155" algn="l"/>
              </a:tabLst>
            </a:pPr>
            <a:r>
              <a:rPr sz="1150" spc="-415" dirty="0">
                <a:solidFill>
                  <a:srgbClr val="525252"/>
                </a:solidFill>
                <a:latin typeface="Calibri"/>
                <a:cs typeface="Calibri"/>
              </a:rPr>
              <a:t>—</a:t>
            </a:r>
            <a:r>
              <a:rPr sz="1150" spc="215" dirty="0">
                <a:solidFill>
                  <a:srgbClr val="525252"/>
                </a:solidFill>
                <a:latin typeface="Calibri"/>
                <a:cs typeface="Calibri"/>
              </a:rPr>
              <a:t>  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equipamentos</a:t>
            </a:r>
            <a:r>
              <a:rPr sz="1150" dirty="0">
                <a:solidFill>
                  <a:srgbClr val="444444"/>
                </a:solidFill>
                <a:latin typeface="Calibri"/>
                <a:cs typeface="Calibri"/>
              </a:rPr>
              <a:t>	</a:t>
            </a:r>
            <a:r>
              <a:rPr sz="1150" spc="-75" dirty="0">
                <a:solidFill>
                  <a:srgbClr val="4B4B4B"/>
                </a:solidFill>
                <a:latin typeface="Calibri"/>
                <a:cs typeface="Calibri"/>
              </a:rPr>
              <a:t>de</a:t>
            </a:r>
            <a:r>
              <a:rPr sz="1150" spc="-4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282828"/>
                </a:solidFill>
                <a:latin typeface="Calibri"/>
                <a:cs typeface="Calibri"/>
              </a:rPr>
              <a:t>proteção</a:t>
            </a:r>
            <a:r>
              <a:rPr sz="1150" spc="-10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424242"/>
                </a:solidFill>
                <a:latin typeface="Calibri"/>
                <a:cs typeface="Calibri"/>
              </a:rPr>
              <a:t>e</a:t>
            </a:r>
            <a:r>
              <a:rPr sz="1150" spc="-6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segurança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12023" y="7842349"/>
            <a:ext cx="153289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60" dirty="0">
                <a:solidFill>
                  <a:srgbClr val="3F3F3F"/>
                </a:solidFill>
                <a:latin typeface="Calibri"/>
                <a:cs typeface="Calibri"/>
              </a:rPr>
              <a:t>17.7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D4D4D"/>
                </a:solidFill>
                <a:latin typeface="Calibri"/>
                <a:cs typeface="Calibri"/>
              </a:rPr>
              <a:t>-</a:t>
            </a:r>
            <a:r>
              <a:rPr sz="1150" spc="16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B4B4B"/>
                </a:solidFill>
                <a:latin typeface="Calibri"/>
                <a:cs typeface="Calibri"/>
              </a:rPr>
              <a:t>máquina</a:t>
            </a:r>
            <a:r>
              <a:rPr sz="1150" spc="2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565656"/>
                </a:solidFill>
                <a:latin typeface="Calibri"/>
                <a:cs typeface="Calibri"/>
              </a:rPr>
              <a:t>de</a:t>
            </a:r>
            <a:r>
              <a:rPr sz="115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D3D3D"/>
                </a:solidFill>
                <a:latin typeface="Calibri"/>
                <a:cs typeface="Calibri"/>
              </a:rPr>
              <a:t>escrever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07448" y="8180484"/>
            <a:ext cx="2252345" cy="70802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3970" marR="89535" lvl="1" indent="300355">
              <a:lnSpc>
                <a:spcPts val="1300"/>
              </a:lnSpc>
              <a:spcBef>
                <a:spcPts val="209"/>
              </a:spcBef>
              <a:buClr>
                <a:srgbClr val="424242"/>
              </a:buClr>
              <a:buAutoNum type="arabicPeriod" startAt="8"/>
              <a:tabLst>
                <a:tab pos="314325" algn="l"/>
              </a:tabLst>
            </a:pPr>
            <a:r>
              <a:rPr sz="1150" spc="-415" dirty="0">
                <a:solidFill>
                  <a:srgbClr val="494949"/>
                </a:solidFill>
                <a:latin typeface="Calibri"/>
                <a:cs typeface="Calibri"/>
              </a:rPr>
              <a:t>—</a:t>
            </a:r>
            <a:r>
              <a:rPr sz="1150" spc="26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505050"/>
                </a:solidFill>
                <a:latin typeface="Calibri"/>
                <a:cs typeface="Calibri"/>
              </a:rPr>
              <a:t>máquina</a:t>
            </a:r>
            <a:r>
              <a:rPr sz="1150" spc="165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94949"/>
                </a:solidFill>
                <a:latin typeface="Calibri"/>
                <a:cs typeface="Calibri"/>
              </a:rPr>
              <a:t>e</a:t>
            </a:r>
            <a:r>
              <a:rPr sz="1150" spc="22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D3D3D"/>
                </a:solidFill>
                <a:latin typeface="Calibri"/>
                <a:cs typeface="Calibri"/>
              </a:rPr>
              <a:t>equipamentos</a:t>
            </a:r>
            <a:r>
              <a:rPr sz="1150" spc="32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F4F4F"/>
                </a:solidFill>
                <a:latin typeface="Calibri"/>
                <a:cs typeface="Calibri"/>
              </a:rPr>
              <a:t>de </a:t>
            </a:r>
            <a:r>
              <a:rPr sz="1150" spc="-50" dirty="0">
                <a:solidFill>
                  <a:srgbClr val="494949"/>
                </a:solidFill>
                <a:latin typeface="Calibri"/>
                <a:cs typeface="Calibri"/>
              </a:rPr>
              <a:t>processamento</a:t>
            </a:r>
            <a:r>
              <a:rPr sz="1150" spc="7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44444"/>
                </a:solidFill>
                <a:latin typeface="Calibri"/>
                <a:cs typeface="Calibri"/>
              </a:rPr>
              <a:t>de</a:t>
            </a:r>
            <a:r>
              <a:rPr sz="1150" spc="-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24242"/>
                </a:solidFill>
                <a:latin typeface="Calibri"/>
                <a:cs typeface="Calibri"/>
              </a:rPr>
              <a:t>dados</a:t>
            </a:r>
            <a:r>
              <a:rPr sz="1150" spc="1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696969"/>
                </a:solidFill>
                <a:latin typeface="Calibri"/>
                <a:cs typeface="Calibri"/>
              </a:rPr>
              <a:t>e </a:t>
            </a:r>
            <a:r>
              <a:rPr sz="1150" spc="-10" dirty="0">
                <a:solidFill>
                  <a:srgbClr val="414141"/>
                </a:solidFill>
                <a:latin typeface="Calibri"/>
                <a:cs typeface="Calibri"/>
              </a:rPr>
              <a:t>periféricos</a:t>
            </a:r>
            <a:endParaRPr sz="1150">
              <a:latin typeface="Calibri"/>
              <a:cs typeface="Calibri"/>
            </a:endParaRPr>
          </a:p>
          <a:p>
            <a:pPr marL="15240" marR="5080" lvl="1" indent="-3175">
              <a:lnSpc>
                <a:spcPts val="1330"/>
              </a:lnSpc>
              <a:spcBef>
                <a:spcPts val="35"/>
              </a:spcBef>
              <a:buClr>
                <a:srgbClr val="4F4F4F"/>
              </a:buClr>
              <a:buAutoNum type="arabicPeriod" startAt="8"/>
              <a:tabLst>
                <a:tab pos="15240" algn="l"/>
                <a:tab pos="292735" algn="l"/>
                <a:tab pos="2239010" algn="l"/>
              </a:tabLst>
            </a:pPr>
            <a:r>
              <a:rPr sz="1150" dirty="0">
                <a:solidFill>
                  <a:srgbClr val="626262"/>
                </a:solidFill>
                <a:latin typeface="Calibri"/>
                <a:cs typeface="Calibri"/>
              </a:rPr>
              <a:t>-</a:t>
            </a:r>
            <a:r>
              <a:rPr sz="1150" spc="195" dirty="0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444444"/>
                </a:solidFill>
                <a:latin typeface="Calibri"/>
                <a:cs typeface="Calibri"/>
              </a:rPr>
              <a:t>recarga</a:t>
            </a:r>
            <a:r>
              <a:rPr sz="1150" spc="5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25252"/>
                </a:solidFill>
                <a:latin typeface="Calibri"/>
                <a:cs typeface="Calibri"/>
              </a:rPr>
              <a:t>de</a:t>
            </a:r>
            <a:r>
              <a:rPr sz="1150" spc="2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83838"/>
                </a:solidFill>
                <a:latin typeface="Calibri"/>
                <a:cs typeface="Calibri"/>
              </a:rPr>
              <a:t>cartuchos</a:t>
            </a:r>
            <a:r>
              <a:rPr sz="1150" spc="8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B4B4B"/>
                </a:solidFill>
                <a:latin typeface="Calibri"/>
                <a:cs typeface="Calibri"/>
              </a:rPr>
              <a:t>e</a:t>
            </a:r>
            <a:r>
              <a:rPr sz="1150" spc="4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3B3B3B"/>
                </a:solidFill>
                <a:latin typeface="Calibri"/>
                <a:cs typeface="Calibri"/>
              </a:rPr>
              <a:t>tonners</a:t>
            </a:r>
            <a:r>
              <a:rPr sz="1150" spc="-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B4B4B"/>
                </a:solidFill>
                <a:latin typeface="Calibri"/>
                <a:cs typeface="Calibri"/>
              </a:rPr>
              <a:t>(2 </a:t>
            </a:r>
            <a:r>
              <a:rPr sz="1150" spc="-45" dirty="0">
                <a:solidFill>
                  <a:srgbClr val="3D3D3D"/>
                </a:solidFill>
                <a:latin typeface="Calibri"/>
                <a:cs typeface="Calibri"/>
              </a:rPr>
              <a:t>unidades</a:t>
            </a:r>
            <a:r>
              <a:rPr sz="1150" spc="1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u="sng" spc="-55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no</a:t>
            </a:r>
            <a:r>
              <a:rPr sz="1150" u="sng" spc="-10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trìmestre)</a:t>
            </a:r>
            <a:r>
              <a:rPr sz="1150" u="sng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97791" y="9059593"/>
            <a:ext cx="5923280" cy="350520"/>
          </a:xfrm>
          <a:prstGeom prst="rect">
            <a:avLst/>
          </a:prstGeom>
          <a:ln w="9150">
            <a:solidFill>
              <a:srgbClr val="70707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ts val="1170"/>
              </a:lnSpc>
            </a:pPr>
            <a:r>
              <a:rPr sz="1150" spc="-55" dirty="0">
                <a:solidFill>
                  <a:srgbClr val="444444"/>
                </a:solidFill>
                <a:latin typeface="Calibri"/>
                <a:cs typeface="Calibri"/>
              </a:rPr>
              <a:t>43-</a:t>
            </a:r>
            <a:r>
              <a:rPr sz="1150" spc="-50" dirty="0">
                <a:solidFill>
                  <a:srgbClr val="444444"/>
                </a:solidFill>
                <a:latin typeface="Calibri"/>
                <a:cs typeface="Calibri"/>
              </a:rPr>
              <a:t>1</a:t>
            </a:r>
            <a:r>
              <a:rPr sz="1150" spc="-4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375" dirty="0">
                <a:solidFill>
                  <a:srgbClr val="666666"/>
                </a:solidFill>
                <a:latin typeface="Calibri"/>
                <a:cs typeface="Calibri"/>
              </a:rPr>
              <a:t>—</a:t>
            </a:r>
            <a:r>
              <a:rPr sz="1150" spc="-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D3D3D"/>
                </a:solidFill>
                <a:latin typeface="Calibri"/>
                <a:cs typeface="Calibri"/>
              </a:rPr>
              <a:t>Despesas</a:t>
            </a:r>
            <a:r>
              <a:rPr sz="1150" spc="-2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64646"/>
                </a:solidFill>
                <a:latin typeface="Calibri"/>
                <a:cs typeface="Calibri"/>
              </a:rPr>
              <a:t>com</a:t>
            </a:r>
            <a:r>
              <a:rPr sz="1150" spc="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444444"/>
                </a:solidFill>
                <a:latin typeface="Calibri"/>
                <a:cs typeface="Calibri"/>
              </a:rPr>
              <a:t>tarifas</a:t>
            </a:r>
            <a:r>
              <a:rPr sz="1150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83838"/>
                </a:solidFill>
                <a:latin typeface="Calibri"/>
                <a:cs typeface="Calibri"/>
              </a:rPr>
              <a:t>decorrentes</a:t>
            </a:r>
            <a:r>
              <a:rPr sz="1150" spc="7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525252"/>
                </a:solidFill>
                <a:latin typeface="Calibri"/>
                <a:cs typeface="Calibri"/>
              </a:rPr>
              <a:t>da</a:t>
            </a:r>
            <a:r>
              <a:rPr sz="1150" spc="-4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63636"/>
                </a:solidFill>
                <a:latin typeface="Calibri"/>
                <a:cs typeface="Calibri"/>
              </a:rPr>
              <a:t>utilização</a:t>
            </a:r>
            <a:r>
              <a:rPr sz="1150" spc="3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94949"/>
                </a:solidFill>
                <a:latin typeface="Calibri"/>
                <a:cs typeface="Calibri"/>
              </a:rPr>
              <a:t>desses</a:t>
            </a:r>
            <a:r>
              <a:rPr sz="1150" spc="1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B4B4B"/>
                </a:solidFill>
                <a:latin typeface="Calibri"/>
                <a:cs typeface="Calibri"/>
              </a:rPr>
              <a:t>serviços,</a:t>
            </a:r>
            <a:r>
              <a:rPr sz="1150" spc="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F3F3F"/>
                </a:solidFill>
                <a:latin typeface="Calibri"/>
                <a:cs typeface="Calibri"/>
              </a:rPr>
              <a:t>exceto</a:t>
            </a:r>
            <a:r>
              <a:rPr sz="11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44444"/>
                </a:solidFill>
                <a:latin typeface="Calibri"/>
                <a:cs typeface="Calibri"/>
              </a:rPr>
              <a:t>valores</a:t>
            </a:r>
            <a:r>
              <a:rPr sz="1150" spc="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44444"/>
                </a:solidFill>
                <a:latin typeface="Calibri"/>
                <a:cs typeface="Calibri"/>
              </a:rPr>
              <a:t>de</a:t>
            </a:r>
            <a:r>
              <a:rPr sz="1150" spc="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33333"/>
                </a:solidFill>
                <a:latin typeface="Calibri"/>
                <a:cs typeface="Calibri"/>
              </a:rPr>
              <a:t>juros,</a:t>
            </a:r>
            <a:r>
              <a:rPr sz="115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3F3F3F"/>
                </a:solidFill>
                <a:latin typeface="Calibri"/>
                <a:cs typeface="Calibri"/>
              </a:rPr>
              <a:t>multas</a:t>
            </a:r>
            <a:r>
              <a:rPr sz="11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1150">
              <a:latin typeface="Calibri"/>
              <a:cs typeface="Calibri"/>
            </a:endParaRPr>
          </a:p>
          <a:p>
            <a:pPr marL="73025">
              <a:lnSpc>
                <a:spcPts val="1340"/>
              </a:lnSpc>
            </a:pPr>
            <a:r>
              <a:rPr sz="1150" spc="-45" dirty="0">
                <a:solidFill>
                  <a:srgbClr val="3D3D3D"/>
                </a:solidFill>
                <a:latin typeface="Calibri"/>
                <a:cs typeface="Calibri"/>
              </a:rPr>
              <a:t>serviços</a:t>
            </a:r>
            <a:r>
              <a:rPr sz="1150" spc="-2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D3D3D"/>
                </a:solidFill>
                <a:latin typeface="Calibri"/>
                <a:cs typeface="Calibri"/>
              </a:rPr>
              <a:t>diferenciados</a:t>
            </a:r>
            <a:r>
              <a:rPr sz="1150" spc="3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24242"/>
                </a:solidFill>
                <a:latin typeface="Calibri"/>
                <a:cs typeface="Calibri"/>
              </a:rPr>
              <a:t>(religaçöes,</a:t>
            </a:r>
            <a:r>
              <a:rPr sz="1150" spc="1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24242"/>
                </a:solidFill>
                <a:latin typeface="Calibri"/>
                <a:cs typeface="Calibri"/>
              </a:rPr>
              <a:t>parcelamento</a:t>
            </a:r>
            <a:r>
              <a:rPr sz="1150" spc="4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B4B4B"/>
                </a:solidFill>
                <a:latin typeface="Calibri"/>
                <a:cs typeface="Calibri"/>
              </a:rPr>
              <a:t>de</a:t>
            </a:r>
            <a:r>
              <a:rPr sz="1150" spc="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24242"/>
                </a:solidFill>
                <a:latin typeface="Calibri"/>
                <a:cs typeface="Calibri"/>
              </a:rPr>
              <a:t>débitos</a:t>
            </a:r>
            <a:r>
              <a:rPr sz="1150" spc="-4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484848"/>
                </a:solidFill>
                <a:latin typeface="Calibri"/>
                <a:cs typeface="Calibri"/>
              </a:rPr>
              <a:t>entre</a:t>
            </a:r>
            <a:r>
              <a:rPr sz="1150" spc="-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outros)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1517" y="7367392"/>
            <a:ext cx="0" cy="536575"/>
          </a:xfrm>
          <a:custGeom>
            <a:avLst/>
            <a:gdLst/>
            <a:ahLst/>
            <a:cxnLst/>
            <a:rect l="l" t="t" r="r" b="b"/>
            <a:pathLst>
              <a:path h="536575">
                <a:moveTo>
                  <a:pt x="0" y="536142"/>
                </a:moveTo>
                <a:lnTo>
                  <a:pt x="0" y="0"/>
                </a:lnTo>
              </a:path>
            </a:pathLst>
          </a:custGeom>
          <a:ln w="9148">
            <a:solidFill>
              <a:srgbClr val="6B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86943" y="7361301"/>
            <a:ext cx="5959475" cy="542290"/>
            <a:chOff x="1286943" y="7361301"/>
            <a:chExt cx="5959475" cy="542290"/>
          </a:xfrm>
        </p:grpSpPr>
        <p:sp>
          <p:nvSpPr>
            <p:cNvPr id="4" name="object 4"/>
            <p:cNvSpPr/>
            <p:nvPr/>
          </p:nvSpPr>
          <p:spPr>
            <a:xfrm>
              <a:off x="7219996" y="7367393"/>
              <a:ext cx="0" cy="536575"/>
            </a:xfrm>
            <a:custGeom>
              <a:avLst/>
              <a:gdLst/>
              <a:ahLst/>
              <a:cxnLst/>
              <a:rect l="l" t="t" r="r" b="b"/>
              <a:pathLst>
                <a:path h="536575">
                  <a:moveTo>
                    <a:pt x="0" y="536142"/>
                  </a:moveTo>
                  <a:lnTo>
                    <a:pt x="0" y="0"/>
                  </a:lnTo>
                </a:path>
              </a:pathLst>
            </a:custGeom>
            <a:ln w="914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6943" y="7898966"/>
              <a:ext cx="5937885" cy="0"/>
            </a:xfrm>
            <a:custGeom>
              <a:avLst/>
              <a:gdLst/>
              <a:ahLst/>
              <a:cxnLst/>
              <a:rect l="l" t="t" r="r" b="b"/>
              <a:pathLst>
                <a:path w="5937884">
                  <a:moveTo>
                    <a:pt x="0" y="0"/>
                  </a:moveTo>
                  <a:lnTo>
                    <a:pt x="5937631" y="0"/>
                  </a:lnTo>
                </a:path>
              </a:pathLst>
            </a:custGeom>
            <a:ln w="913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79876" y="7367393"/>
              <a:ext cx="0" cy="536575"/>
            </a:xfrm>
            <a:custGeom>
              <a:avLst/>
              <a:gdLst/>
              <a:ahLst/>
              <a:cxnLst/>
              <a:rect l="l" t="t" r="r" b="b"/>
              <a:pathLst>
                <a:path h="536575">
                  <a:moveTo>
                    <a:pt x="0" y="536142"/>
                  </a:moveTo>
                  <a:lnTo>
                    <a:pt x="0" y="0"/>
                  </a:lnTo>
                </a:path>
              </a:pathLst>
            </a:custGeom>
            <a:ln w="914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03722" y="7367393"/>
              <a:ext cx="442595" cy="0"/>
            </a:xfrm>
            <a:custGeom>
              <a:avLst/>
              <a:gdLst/>
              <a:ahLst/>
              <a:cxnLst/>
              <a:rect l="l" t="t" r="r" b="b"/>
              <a:pathLst>
                <a:path w="442595">
                  <a:moveTo>
                    <a:pt x="0" y="0"/>
                  </a:moveTo>
                  <a:lnTo>
                    <a:pt x="442196" y="0"/>
                  </a:lnTo>
                </a:path>
              </a:pathLst>
            </a:custGeom>
            <a:ln w="1218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297616" y="6785556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185822"/>
                </a:moveTo>
                <a:lnTo>
                  <a:pt x="0" y="0"/>
                </a:lnTo>
              </a:path>
            </a:pathLst>
          </a:custGeom>
          <a:ln w="3175">
            <a:solidFill>
              <a:srgbClr val="6B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296092" y="6785556"/>
            <a:ext cx="5931535" cy="186055"/>
            <a:chOff x="1296092" y="6785556"/>
            <a:chExt cx="5931535" cy="186055"/>
          </a:xfrm>
        </p:grpSpPr>
        <p:sp>
          <p:nvSpPr>
            <p:cNvPr id="10" name="object 10"/>
            <p:cNvSpPr/>
            <p:nvPr/>
          </p:nvSpPr>
          <p:spPr>
            <a:xfrm>
              <a:off x="7226096" y="6785556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4">
                  <a:moveTo>
                    <a:pt x="0" y="18582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6092" y="6787079"/>
              <a:ext cx="5931535" cy="0"/>
            </a:xfrm>
            <a:custGeom>
              <a:avLst/>
              <a:gdLst/>
              <a:ahLst/>
              <a:cxnLst/>
              <a:rect l="l" t="t" r="r" b="b"/>
              <a:pathLst>
                <a:path w="5931534">
                  <a:moveTo>
                    <a:pt x="0" y="0"/>
                  </a:moveTo>
                  <a:lnTo>
                    <a:pt x="5931531" y="0"/>
                  </a:lnTo>
                </a:path>
              </a:pathLst>
            </a:custGeom>
            <a:ln w="3175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96092" y="6969855"/>
              <a:ext cx="973455" cy="0"/>
            </a:xfrm>
            <a:custGeom>
              <a:avLst/>
              <a:gdLst/>
              <a:ahLst/>
              <a:cxnLst/>
              <a:rect l="l" t="t" r="r" b="b"/>
              <a:pathLst>
                <a:path w="973455">
                  <a:moveTo>
                    <a:pt x="0" y="0"/>
                  </a:moveTo>
                  <a:lnTo>
                    <a:pt x="972832" y="0"/>
                  </a:lnTo>
                </a:path>
              </a:pathLst>
            </a:custGeom>
            <a:ln w="3175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28310" y="6785556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4">
                  <a:moveTo>
                    <a:pt x="0" y="18582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16582" y="6937869"/>
              <a:ext cx="466725" cy="0"/>
            </a:xfrm>
            <a:custGeom>
              <a:avLst/>
              <a:gdLst/>
              <a:ahLst/>
              <a:cxnLst/>
              <a:rect l="l" t="t" r="r" b="b"/>
              <a:pathLst>
                <a:path w="466725">
                  <a:moveTo>
                    <a:pt x="0" y="0"/>
                  </a:moveTo>
                  <a:lnTo>
                    <a:pt x="466593" y="0"/>
                  </a:lnTo>
                </a:path>
              </a:pathLst>
            </a:custGeom>
            <a:ln w="12185">
              <a:solidFill>
                <a:srgbClr val="7474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98422" y="6937869"/>
              <a:ext cx="1149985" cy="0"/>
            </a:xfrm>
            <a:custGeom>
              <a:avLst/>
              <a:gdLst/>
              <a:ahLst/>
              <a:cxnLst/>
              <a:rect l="l" t="t" r="r" b="b"/>
              <a:pathLst>
                <a:path w="1149985">
                  <a:moveTo>
                    <a:pt x="0" y="0"/>
                  </a:moveTo>
                  <a:lnTo>
                    <a:pt x="1149710" y="0"/>
                  </a:lnTo>
                </a:path>
              </a:pathLst>
            </a:custGeom>
            <a:ln w="12185">
              <a:solidFill>
                <a:srgbClr val="7474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2257" y="6937869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176" y="0"/>
                  </a:lnTo>
                </a:path>
              </a:pathLst>
            </a:custGeom>
            <a:ln w="12185">
              <a:solidFill>
                <a:srgbClr val="7474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63381" y="6943961"/>
              <a:ext cx="2958465" cy="0"/>
            </a:xfrm>
            <a:custGeom>
              <a:avLst/>
              <a:gdLst/>
              <a:ahLst/>
              <a:cxnLst/>
              <a:rect l="l" t="t" r="r" b="b"/>
              <a:pathLst>
                <a:path w="2958465">
                  <a:moveTo>
                    <a:pt x="0" y="0"/>
                  </a:moveTo>
                  <a:lnTo>
                    <a:pt x="2958141" y="0"/>
                  </a:lnTo>
                </a:path>
              </a:pathLst>
            </a:custGeom>
            <a:ln w="1218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6730531" y="6258552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176" y="0"/>
                </a:lnTo>
              </a:path>
            </a:pathLst>
          </a:custGeom>
          <a:ln w="1218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67846" y="5920416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275" y="0"/>
                </a:lnTo>
              </a:path>
            </a:pathLst>
          </a:custGeom>
          <a:ln w="1218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04858" y="5235007"/>
            <a:ext cx="726440" cy="0"/>
          </a:xfrm>
          <a:custGeom>
            <a:avLst/>
            <a:gdLst/>
            <a:ahLst/>
            <a:cxnLst/>
            <a:rect l="l" t="t" r="r" b="b"/>
            <a:pathLst>
              <a:path w="726440">
                <a:moveTo>
                  <a:pt x="0" y="0"/>
                </a:moveTo>
                <a:lnTo>
                  <a:pt x="725812" y="0"/>
                </a:lnTo>
              </a:path>
            </a:pathLst>
          </a:custGeom>
          <a:ln w="1218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58198" y="4890779"/>
            <a:ext cx="1863725" cy="0"/>
          </a:xfrm>
          <a:custGeom>
            <a:avLst/>
            <a:gdLst/>
            <a:ahLst/>
            <a:cxnLst/>
            <a:rect l="l" t="t" r="r" b="b"/>
            <a:pathLst>
              <a:path w="1863725">
                <a:moveTo>
                  <a:pt x="0" y="0"/>
                </a:moveTo>
                <a:lnTo>
                  <a:pt x="1863324" y="0"/>
                </a:lnTo>
              </a:path>
            </a:pathLst>
          </a:custGeom>
          <a:ln w="1218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6623795" y="3714920"/>
            <a:ext cx="625475" cy="12700"/>
            <a:chOff x="6623795" y="3714920"/>
            <a:chExt cx="625475" cy="12700"/>
          </a:xfrm>
        </p:grpSpPr>
        <p:sp>
          <p:nvSpPr>
            <p:cNvPr id="23" name="object 23"/>
            <p:cNvSpPr/>
            <p:nvPr/>
          </p:nvSpPr>
          <p:spPr>
            <a:xfrm>
              <a:off x="6623795" y="3721012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0" y="0"/>
                  </a:moveTo>
                  <a:lnTo>
                    <a:pt x="375104" y="0"/>
                  </a:lnTo>
                </a:path>
              </a:pathLst>
            </a:custGeom>
            <a:ln w="1218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14146" y="372101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821" y="0"/>
                  </a:lnTo>
                </a:path>
              </a:pathLst>
            </a:custGeom>
            <a:ln w="1218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6312733" y="5235007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828" y="0"/>
                </a:lnTo>
              </a:path>
            </a:pathLst>
          </a:custGeom>
          <a:ln w="1218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14367" y="5228915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7729" y="0"/>
                </a:lnTo>
              </a:path>
            </a:pathLst>
          </a:custGeom>
          <a:ln w="1218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71811" y="3721012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176" y="0"/>
                </a:lnTo>
              </a:path>
            </a:pathLst>
          </a:custGeom>
          <a:ln w="1218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1293042" y="3053881"/>
          <a:ext cx="6014085" cy="511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960">
                <a:tc gridSpan="2">
                  <a:txBody>
                    <a:bodyPr/>
                    <a:lstStyle/>
                    <a:p>
                      <a:pPr marL="76200">
                        <a:lnSpc>
                          <a:spcPts val="1145"/>
                        </a:lnSpc>
                      </a:pPr>
                      <a:r>
                        <a:rPr sz="1150" spc="-8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56.1—</a:t>
                      </a:r>
                      <a:r>
                        <a:rPr sz="1150" spc="-5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Benefícios</a:t>
                      </a:r>
                      <a:r>
                        <a:rPr sz="1150" spc="2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devidos</a:t>
                      </a:r>
                      <a:r>
                        <a:rPr sz="1150" spc="3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aos</a:t>
                      </a:r>
                      <a:r>
                        <a:rPr sz="1150" spc="-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engenheiros</a:t>
                      </a:r>
                      <a:r>
                        <a:rPr sz="1150" spc="4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50" spc="-7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médicos</a:t>
                      </a:r>
                      <a:r>
                        <a:rPr sz="1150" spc="2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credenciados</a:t>
                      </a:r>
                      <a:r>
                        <a:rPr sz="1150" spc="10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50" spc="-5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realização</a:t>
                      </a:r>
                      <a:r>
                        <a:rPr sz="1150" spc="4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-15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laudos</a:t>
                      </a:r>
                      <a:r>
                        <a:rPr sz="1150" spc="2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periciais</a:t>
                      </a:r>
                      <a:r>
                        <a:rPr sz="1150" spc="3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70707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34925">
                        <a:lnSpc>
                          <a:spcPts val="1235"/>
                        </a:lnSpc>
                      </a:pPr>
                      <a:r>
                        <a:rPr sz="1150" u="sng" spc="40" dirty="0">
                          <a:solidFill>
                            <a:srgbClr val="444444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55" dirty="0">
                          <a:solidFill>
                            <a:srgbClr val="444444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exames</a:t>
                      </a:r>
                      <a:r>
                        <a:rPr sz="1150" u="sng" spc="10" dirty="0">
                          <a:solidFill>
                            <a:srgbClr val="444444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45" dirty="0">
                          <a:solidFill>
                            <a:srgbClr val="383838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admissional,</a:t>
                      </a:r>
                      <a:r>
                        <a:rPr sz="1150" u="sng" spc="90" dirty="0">
                          <a:solidFill>
                            <a:srgbClr val="383838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45" dirty="0">
                          <a:solidFill>
                            <a:srgbClr val="2F2F2F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demissional</a:t>
                      </a:r>
                      <a:r>
                        <a:rPr sz="1150" u="sng" spc="45" dirty="0">
                          <a:solidFill>
                            <a:srgbClr val="2F2F2F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20" dirty="0">
                          <a:solidFill>
                            <a:srgbClr val="4D4D4D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e</a:t>
                      </a:r>
                      <a:r>
                        <a:rPr sz="1150" u="sng" spc="-70" dirty="0">
                          <a:solidFill>
                            <a:srgbClr val="4D4D4D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40" dirty="0">
                          <a:solidFill>
                            <a:srgbClr val="363636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periódico</a:t>
                      </a:r>
                      <a:r>
                        <a:rPr sz="1150" u="sng" spc="20" dirty="0">
                          <a:solidFill>
                            <a:srgbClr val="363636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45" dirty="0">
                          <a:solidFill>
                            <a:srgbClr val="424242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dos</a:t>
                      </a:r>
                      <a:r>
                        <a:rPr sz="1150" u="sng" spc="-20" dirty="0">
                          <a:solidFill>
                            <a:srgbClr val="424242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50" dirty="0">
                          <a:solidFill>
                            <a:srgbClr val="444444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funcioná</a:t>
                      </a:r>
                      <a:r>
                        <a:rPr sz="1150" spc="-5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rios</a:t>
                      </a:r>
                      <a:r>
                        <a:rPr sz="1150" spc="4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50" dirty="0">
                          <a:solidFill>
                            <a:srgbClr val="3D3D3D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pagos</a:t>
                      </a:r>
                      <a:r>
                        <a:rPr sz="1150" u="sng" spc="25" dirty="0">
                          <a:solidFill>
                            <a:srgbClr val="3D3D3D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60" dirty="0">
                          <a:solidFill>
                            <a:srgbClr val="5B5B5B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com</a:t>
                      </a:r>
                      <a:r>
                        <a:rPr sz="1150" u="sng" spc="5" dirty="0">
                          <a:solidFill>
                            <a:srgbClr val="5B5B5B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50" dirty="0">
                          <a:solidFill>
                            <a:srgbClr val="424242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recursos</a:t>
                      </a:r>
                      <a:r>
                        <a:rPr sz="1150" u="sng" spc="30" dirty="0">
                          <a:solidFill>
                            <a:srgbClr val="424242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50" dirty="0">
                          <a:solidFill>
                            <a:srgbClr val="545454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do</a:t>
                      </a:r>
                      <a:r>
                        <a:rPr sz="1150" u="sng" spc="-10" dirty="0">
                          <a:solidFill>
                            <a:srgbClr val="545454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10" dirty="0">
                          <a:solidFill>
                            <a:srgbClr val="494949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T</a:t>
                      </a:r>
                      <a:r>
                        <a:rPr sz="1150" spc="-1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ermo.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76200">
                        <a:lnSpc>
                          <a:spcPts val="1370"/>
                        </a:lnSpc>
                      </a:pPr>
                      <a:r>
                        <a:rPr sz="1150" spc="-5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56.2</a:t>
                      </a:r>
                      <a:r>
                        <a:rPr sz="1150" spc="-7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30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Auto</a:t>
                      </a:r>
                      <a:r>
                        <a:rPr sz="1150" spc="-2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-1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Vistoria</a:t>
                      </a:r>
                      <a:r>
                        <a:rPr sz="1150" spc="3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6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Corpo</a:t>
                      </a:r>
                      <a:r>
                        <a:rPr sz="1150" spc="2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5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-20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Bombeiros.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747474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320211" y="315288"/>
            <a:ext cx="7282815" cy="3067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67310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30"/>
              </a:spcBef>
            </a:pPr>
            <a:r>
              <a:rPr sz="1050" spc="-165" dirty="0">
                <a:solidFill>
                  <a:srgbClr val="9AA8C6"/>
                </a:solidFill>
                <a:latin typeface="Arial MT"/>
                <a:cs typeface="Arial MT"/>
              </a:rPr>
              <a:t>Orientaçoes</a:t>
            </a:r>
            <a:r>
              <a:rPr sz="1050" spc="114" dirty="0">
                <a:solidFill>
                  <a:srgbClr val="9AA8C6"/>
                </a:solidFill>
                <a:latin typeface="Arial MT"/>
                <a:cs typeface="Arial MT"/>
              </a:rPr>
              <a:t> </a:t>
            </a:r>
            <a:r>
              <a:rPr sz="1050" spc="-100" dirty="0">
                <a:solidFill>
                  <a:srgbClr val="72829E"/>
                </a:solidFill>
                <a:latin typeface="Arial MT"/>
                <a:cs typeface="Arial MT"/>
              </a:rPr>
              <a:t>-</a:t>
            </a:r>
            <a:r>
              <a:rPr sz="1050" spc="-114" dirty="0">
                <a:solidFill>
                  <a:srgbClr val="72829E"/>
                </a:solidFill>
                <a:latin typeface="Arial MT"/>
                <a:cs typeface="Arial MT"/>
              </a:rPr>
              <a:t> </a:t>
            </a:r>
            <a:r>
              <a:rPr sz="1050" spc="-160" dirty="0">
                <a:solidFill>
                  <a:srgbClr val="8097B6"/>
                </a:solidFill>
                <a:latin typeface="Arial MT"/>
                <a:cs typeface="Arial MT"/>
              </a:rPr>
              <a:t>PresBçâo</a:t>
            </a:r>
            <a:r>
              <a:rPr sz="1050" spc="15" dirty="0">
                <a:solidFill>
                  <a:srgbClr val="8097B6"/>
                </a:solidFill>
                <a:latin typeface="Arial MT"/>
                <a:cs typeface="Arial MT"/>
              </a:rPr>
              <a:t> </a:t>
            </a:r>
            <a:r>
              <a:rPr sz="1050" spc="-185" dirty="0">
                <a:solidFill>
                  <a:srgbClr val="95B3CC"/>
                </a:solidFill>
                <a:latin typeface="Arial MT"/>
                <a:cs typeface="Arial MT"/>
              </a:rPr>
              <a:t>de</a:t>
            </a:r>
            <a:r>
              <a:rPr sz="1050" spc="-75" dirty="0">
                <a:solidFill>
                  <a:srgbClr val="95B3CC"/>
                </a:solidFill>
                <a:latin typeface="Arial MT"/>
                <a:cs typeface="Arial MT"/>
              </a:rPr>
              <a:t> </a:t>
            </a:r>
            <a:r>
              <a:rPr sz="1050" spc="-180" dirty="0">
                <a:solidFill>
                  <a:srgbClr val="577285"/>
                </a:solidFill>
                <a:latin typeface="Arial MT"/>
                <a:cs typeface="Arial MT"/>
              </a:rPr>
              <a:t>Contas</a:t>
            </a:r>
            <a:r>
              <a:rPr sz="1050" spc="20" dirty="0">
                <a:solidFill>
                  <a:srgbClr val="577285"/>
                </a:solidFill>
                <a:latin typeface="Arial MT"/>
                <a:cs typeface="Arial MT"/>
              </a:rPr>
              <a:t> </a:t>
            </a:r>
            <a:r>
              <a:rPr sz="1050" spc="-20" dirty="0">
                <a:solidFill>
                  <a:srgbClr val="7C8EAA"/>
                </a:solidFill>
                <a:latin typeface="Arial MT"/>
                <a:cs typeface="Arial MT"/>
              </a:rPr>
              <a:t>2017</a:t>
            </a:r>
            <a:endParaRPr sz="1050">
              <a:latin typeface="Arial MT"/>
              <a:cs typeface="Arial MT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9442" y="7365869"/>
            <a:ext cx="1999032" cy="511772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1299141" y="5921940"/>
            <a:ext cx="5937885" cy="356870"/>
            <a:chOff x="1299141" y="5921940"/>
            <a:chExt cx="5937885" cy="356870"/>
          </a:xfrm>
        </p:grpSpPr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9141" y="5921940"/>
              <a:ext cx="5416141" cy="35641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5398" y="5926509"/>
              <a:ext cx="2081372" cy="351843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3715" y="2371518"/>
            <a:ext cx="82339" cy="48435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03715" y="1695246"/>
            <a:ext cx="5937628" cy="51634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3715" y="5583803"/>
            <a:ext cx="9148" cy="17363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40706" y="4902964"/>
            <a:ext cx="96063" cy="17820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13896" y="3385923"/>
            <a:ext cx="22872" cy="173637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1297617" y="1054007"/>
            <a:ext cx="5928995" cy="177165"/>
          </a:xfrm>
          <a:prstGeom prst="rect">
            <a:avLst/>
          </a:prstGeom>
          <a:ln w="9148">
            <a:solidFill>
              <a:srgbClr val="6B6B6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ts val="1140"/>
              </a:lnSpc>
            </a:pPr>
            <a:r>
              <a:rPr sz="1150" spc="-30" dirty="0">
                <a:solidFill>
                  <a:srgbClr val="464646"/>
                </a:solidFill>
                <a:latin typeface="Calibri"/>
                <a:cs typeface="Calibri"/>
              </a:rPr>
              <a:t>Obs.:</a:t>
            </a:r>
            <a:r>
              <a:rPr sz="1150" spc="-4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D3D3D"/>
                </a:solidFill>
                <a:latin typeface="Calibri"/>
                <a:cs typeface="Calibri"/>
              </a:rPr>
              <a:t>Contas</a:t>
            </a:r>
            <a:r>
              <a:rPr sz="1150" spc="-2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494949"/>
                </a:solidFill>
                <a:latin typeface="Calibri"/>
                <a:cs typeface="Calibri"/>
              </a:rPr>
              <a:t>em</a:t>
            </a:r>
            <a:r>
              <a:rPr sz="1150" spc="-4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65" dirty="0">
                <a:solidFill>
                  <a:srgbClr val="424242"/>
                </a:solidFill>
                <a:latin typeface="Calibri"/>
                <a:cs typeface="Calibri"/>
              </a:rPr>
              <a:t>nome</a:t>
            </a:r>
            <a:r>
              <a:rPr sz="1150" spc="-1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24242"/>
                </a:solidFill>
                <a:latin typeface="Calibri"/>
                <a:cs typeface="Calibri"/>
              </a:rPr>
              <a:t>da</a:t>
            </a:r>
            <a:r>
              <a:rPr sz="1150" spc="-4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F3F3F"/>
                </a:solidFill>
                <a:latin typeface="Calibri"/>
                <a:cs typeface="Calibri"/>
              </a:rPr>
              <a:t>instituição</a:t>
            </a:r>
            <a:r>
              <a:rPr sz="115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65" dirty="0">
                <a:solidFill>
                  <a:srgbClr val="3D3D3D"/>
                </a:solidFill>
                <a:latin typeface="Calibri"/>
                <a:cs typeface="Calibri"/>
              </a:rPr>
              <a:t>e</a:t>
            </a:r>
            <a:r>
              <a:rPr sz="1150" spc="-2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4F4F4F"/>
                </a:solidFill>
                <a:latin typeface="Calibri"/>
                <a:cs typeface="Calibri"/>
              </a:rPr>
              <a:t>no</a:t>
            </a:r>
            <a:r>
              <a:rPr sz="1150" spc="-1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B3B3B"/>
                </a:solidFill>
                <a:latin typeface="Calibri"/>
                <a:cs typeface="Calibri"/>
              </a:rPr>
              <a:t>endereço</a:t>
            </a:r>
            <a:r>
              <a:rPr sz="1150" spc="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44444"/>
                </a:solidFill>
                <a:latin typeface="Calibri"/>
                <a:cs typeface="Calibri"/>
              </a:rPr>
              <a:t>de</a:t>
            </a:r>
            <a:r>
              <a:rPr sz="115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94949"/>
                </a:solidFill>
                <a:latin typeface="Calibri"/>
                <a:cs typeface="Calibri"/>
              </a:rPr>
              <a:t>funcionamento</a:t>
            </a:r>
            <a:r>
              <a:rPr sz="1150" spc="7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65" dirty="0">
                <a:solidFill>
                  <a:srgbClr val="595959"/>
                </a:solidFill>
                <a:latin typeface="Calibri"/>
                <a:cs typeface="Calibri"/>
              </a:rPr>
              <a:t>do</a:t>
            </a:r>
            <a:r>
              <a:rPr sz="1150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D3D3D"/>
                </a:solidFill>
                <a:latin typeface="Calibri"/>
                <a:cs typeface="Calibri"/>
              </a:rPr>
              <a:t>Núcleo</a:t>
            </a:r>
            <a:r>
              <a:rPr sz="1150" spc="1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150" spc="-6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24242"/>
                </a:solidFill>
                <a:latin typeface="Calibri"/>
                <a:cs typeface="Calibri"/>
              </a:rPr>
              <a:t>Educação</a:t>
            </a:r>
            <a:r>
              <a:rPr sz="1150" spc="1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64646"/>
                </a:solidFill>
                <a:latin typeface="Calibri"/>
                <a:cs typeface="Calibri"/>
              </a:rPr>
              <a:t>Infantil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10839" y="1500025"/>
            <a:ext cx="5981065" cy="1548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>
              <a:lnSpc>
                <a:spcPts val="1355"/>
              </a:lnSpc>
              <a:spcBef>
                <a:spcPts val="100"/>
              </a:spcBef>
            </a:pPr>
            <a:r>
              <a:rPr sz="1150" b="1" spc="-50" dirty="0">
                <a:solidFill>
                  <a:srgbClr val="3A3A3A"/>
                </a:solidFill>
                <a:latin typeface="Calibri"/>
                <a:cs typeface="Calibri"/>
              </a:rPr>
              <a:t>SERVIÇOS</a:t>
            </a:r>
            <a:r>
              <a:rPr sz="1150" b="1" spc="-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b="1" spc="-35" dirty="0">
                <a:solidFill>
                  <a:srgbClr val="383838"/>
                </a:solidFill>
                <a:latin typeface="Calibri"/>
                <a:cs typeface="Calibri"/>
              </a:rPr>
              <a:t>DE</a:t>
            </a:r>
            <a:r>
              <a:rPr sz="1150" b="1" spc="-2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b="1" spc="-80" dirty="0">
                <a:solidFill>
                  <a:srgbClr val="3B3B3B"/>
                </a:solidFill>
                <a:latin typeface="Calibri"/>
                <a:cs typeface="Calibri"/>
              </a:rPr>
              <a:t>ÁGUA</a:t>
            </a:r>
            <a:r>
              <a:rPr sz="1150" b="1" spc="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b="1" spc="-20" dirty="0">
                <a:solidFill>
                  <a:srgbClr val="494949"/>
                </a:solidFill>
                <a:latin typeface="Calibri"/>
                <a:cs typeface="Calibri"/>
              </a:rPr>
              <a:t>E</a:t>
            </a:r>
            <a:r>
              <a:rPr sz="1150" b="1" spc="-5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3A3A3A"/>
                </a:solidFill>
                <a:latin typeface="Calibri"/>
                <a:cs typeface="Calibri"/>
              </a:rPr>
              <a:t>ESGOTO</a:t>
            </a:r>
            <a:endParaRPr sz="1150">
              <a:latin typeface="Calibri"/>
              <a:cs typeface="Calibri"/>
            </a:endParaRPr>
          </a:p>
          <a:p>
            <a:pPr marL="64769" marR="120014" indent="1905">
              <a:lnSpc>
                <a:spcPts val="1330"/>
              </a:lnSpc>
              <a:spcBef>
                <a:spcPts val="60"/>
              </a:spcBef>
            </a:pPr>
            <a:r>
              <a:rPr sz="1150" spc="-65" dirty="0">
                <a:solidFill>
                  <a:srgbClr val="4B4B4B"/>
                </a:solidFill>
                <a:latin typeface="Calibri"/>
                <a:cs typeface="Calibri"/>
              </a:rPr>
              <a:t>44-1</a:t>
            </a:r>
            <a:r>
              <a:rPr sz="1150" spc="-4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375" dirty="0">
                <a:solidFill>
                  <a:srgbClr val="5D5D5D"/>
                </a:solidFill>
                <a:latin typeface="Calibri"/>
                <a:cs typeface="Calibri"/>
              </a:rPr>
              <a:t>—</a:t>
            </a:r>
            <a:r>
              <a:rPr sz="1150" spc="-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13131"/>
                </a:solidFill>
                <a:latin typeface="Calibri"/>
                <a:cs typeface="Calibri"/>
              </a:rPr>
              <a:t>Despesas</a:t>
            </a:r>
            <a:r>
              <a:rPr sz="1150" spc="-2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525252"/>
                </a:solidFill>
                <a:latin typeface="Calibri"/>
                <a:cs typeface="Calibri"/>
              </a:rPr>
              <a:t>com</a:t>
            </a:r>
            <a:r>
              <a:rPr sz="1150" spc="-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F3F3F"/>
                </a:solidFill>
                <a:latin typeface="Calibri"/>
                <a:cs typeface="Calibri"/>
              </a:rPr>
              <a:t>tarifas</a:t>
            </a:r>
            <a:r>
              <a:rPr sz="11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64646"/>
                </a:solidFill>
                <a:latin typeface="Calibri"/>
                <a:cs typeface="Calibri"/>
              </a:rPr>
              <a:t>decorrentes</a:t>
            </a:r>
            <a:r>
              <a:rPr sz="1150" spc="7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3B3B3B"/>
                </a:solidFill>
                <a:latin typeface="Calibri"/>
                <a:cs typeface="Calibri"/>
              </a:rPr>
              <a:t>da</a:t>
            </a:r>
            <a:r>
              <a:rPr sz="1150" spc="-4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83838"/>
                </a:solidFill>
                <a:latin typeface="Calibri"/>
                <a:cs typeface="Calibri"/>
              </a:rPr>
              <a:t>utilização</a:t>
            </a:r>
            <a:r>
              <a:rPr sz="1150" spc="3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D3D3D"/>
                </a:solidFill>
                <a:latin typeface="Calibri"/>
                <a:cs typeface="Calibri"/>
              </a:rPr>
              <a:t>desses</a:t>
            </a:r>
            <a:r>
              <a:rPr sz="1150" spc="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44444"/>
                </a:solidFill>
                <a:latin typeface="Calibri"/>
                <a:cs typeface="Calibri"/>
              </a:rPr>
              <a:t>serviços,</a:t>
            </a:r>
            <a:r>
              <a:rPr sz="1150" spc="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44444"/>
                </a:solidFill>
                <a:latin typeface="Calibri"/>
                <a:cs typeface="Calibri"/>
              </a:rPr>
              <a:t>exceto</a:t>
            </a:r>
            <a:r>
              <a:rPr sz="1150" spc="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83838"/>
                </a:solidFill>
                <a:latin typeface="Calibri"/>
                <a:cs typeface="Calibri"/>
              </a:rPr>
              <a:t>valores</a:t>
            </a:r>
            <a:r>
              <a:rPr sz="1150" spc="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95959"/>
                </a:solidFill>
                <a:latin typeface="Calibri"/>
                <a:cs typeface="Calibri"/>
              </a:rPr>
              <a:t>de</a:t>
            </a:r>
            <a:r>
              <a:rPr sz="1150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64646"/>
                </a:solidFill>
                <a:latin typeface="Calibri"/>
                <a:cs typeface="Calibri"/>
              </a:rPr>
              <a:t>juros,</a:t>
            </a:r>
            <a:r>
              <a:rPr sz="115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94949"/>
                </a:solidFill>
                <a:latin typeface="Calibri"/>
                <a:cs typeface="Calibri"/>
              </a:rPr>
              <a:t>multas</a:t>
            </a:r>
            <a:r>
              <a:rPr sz="1150" spc="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595959"/>
                </a:solidFill>
                <a:latin typeface="Calibri"/>
                <a:cs typeface="Calibri"/>
              </a:rPr>
              <a:t>e </a:t>
            </a:r>
            <a:r>
              <a:rPr sz="1150" spc="-45" dirty="0">
                <a:solidFill>
                  <a:srgbClr val="444444"/>
                </a:solidFill>
                <a:latin typeface="Calibri"/>
                <a:cs typeface="Calibri"/>
              </a:rPr>
              <a:t>serviços</a:t>
            </a:r>
            <a:r>
              <a:rPr sz="1150" spc="-2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B3B3B"/>
                </a:solidFill>
                <a:latin typeface="Calibri"/>
                <a:cs typeface="Calibri"/>
              </a:rPr>
              <a:t>diferenciados</a:t>
            </a:r>
            <a:r>
              <a:rPr sz="1150" spc="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83838"/>
                </a:solidFill>
                <a:latin typeface="Calibri"/>
                <a:cs typeface="Calibri"/>
              </a:rPr>
              <a:t>(religações,</a:t>
            </a:r>
            <a:r>
              <a:rPr sz="1150" spc="1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24242"/>
                </a:solidFill>
                <a:latin typeface="Calibri"/>
                <a:cs typeface="Calibri"/>
              </a:rPr>
              <a:t>parcelamento</a:t>
            </a:r>
            <a:r>
              <a:rPr sz="1150" spc="8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565656"/>
                </a:solidFill>
                <a:latin typeface="Calibri"/>
                <a:cs typeface="Calibri"/>
              </a:rPr>
              <a:t>de</a:t>
            </a:r>
            <a:r>
              <a:rPr sz="115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43434"/>
                </a:solidFill>
                <a:latin typeface="Calibri"/>
                <a:cs typeface="Calibri"/>
              </a:rPr>
              <a:t>débitos</a:t>
            </a:r>
            <a:r>
              <a:rPr sz="1150" spc="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44444"/>
                </a:solidFill>
                <a:latin typeface="Calibri"/>
                <a:cs typeface="Calibri"/>
              </a:rPr>
              <a:t>entre</a:t>
            </a:r>
            <a:r>
              <a:rPr sz="1150" spc="-2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outros)</a:t>
            </a:r>
            <a:endParaRPr sz="1150">
              <a:latin typeface="Calibri"/>
              <a:cs typeface="Calibri"/>
            </a:endParaRPr>
          </a:p>
          <a:p>
            <a:pPr marL="63500">
              <a:lnSpc>
                <a:spcPts val="1255"/>
              </a:lnSpc>
            </a:pPr>
            <a:r>
              <a:rPr sz="1150" spc="-30" dirty="0">
                <a:solidFill>
                  <a:srgbClr val="3F3F3F"/>
                </a:solidFill>
                <a:latin typeface="Calibri"/>
                <a:cs typeface="Calibri"/>
              </a:rPr>
              <a:t>Obs.:</a:t>
            </a:r>
            <a:r>
              <a:rPr sz="1150" u="sng" spc="-40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5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Con</a:t>
            </a:r>
            <a:r>
              <a:rPr sz="1150" spc="-55" dirty="0">
                <a:solidFill>
                  <a:srgbClr val="3D3D3D"/>
                </a:solidFill>
                <a:latin typeface="Calibri"/>
                <a:cs typeface="Calibri"/>
              </a:rPr>
              <a:t>t</a:t>
            </a:r>
            <a:r>
              <a:rPr sz="1150" u="sng" spc="-55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as</a:t>
            </a:r>
            <a:r>
              <a:rPr sz="1150" u="sng" spc="-10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80" dirty="0">
                <a:solidFill>
                  <a:srgbClr val="41414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em</a:t>
            </a:r>
            <a:r>
              <a:rPr sz="1150" u="sng" spc="5" dirty="0">
                <a:solidFill>
                  <a:srgbClr val="41414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70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n</a:t>
            </a:r>
            <a:r>
              <a:rPr sz="1150" spc="-70" dirty="0">
                <a:solidFill>
                  <a:srgbClr val="424242"/>
                </a:solidFill>
                <a:latin typeface="Calibri"/>
                <a:cs typeface="Calibri"/>
              </a:rPr>
              <a:t>ome</a:t>
            </a:r>
            <a:r>
              <a:rPr sz="1150" spc="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48484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da</a:t>
            </a:r>
            <a:r>
              <a:rPr sz="1150" u="sng" spc="-55" dirty="0">
                <a:solidFill>
                  <a:srgbClr val="48484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0" dirty="0">
                <a:solidFill>
                  <a:srgbClr val="41414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instituição</a:t>
            </a:r>
            <a:r>
              <a:rPr sz="1150" u="sng" spc="-15" dirty="0">
                <a:solidFill>
                  <a:srgbClr val="41414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20" dirty="0">
                <a:solidFill>
                  <a:srgbClr val="606060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</a:t>
            </a:r>
            <a:r>
              <a:rPr sz="1150" u="sng" spc="-70" dirty="0">
                <a:solidFill>
                  <a:srgbClr val="606060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20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no</a:t>
            </a:r>
            <a:r>
              <a:rPr sz="1150" u="sng" spc="-5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endereço</a:t>
            </a:r>
            <a:r>
              <a:rPr sz="1150" u="sng" spc="10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5" dirty="0">
                <a:solidFill>
                  <a:srgbClr val="494949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</a:t>
            </a:r>
            <a:r>
              <a:rPr sz="1150" u="sng" spc="-15" dirty="0">
                <a:solidFill>
                  <a:srgbClr val="494949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41414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funcionamento</a:t>
            </a:r>
            <a:r>
              <a:rPr sz="1150" u="sng" spc="70" dirty="0">
                <a:solidFill>
                  <a:srgbClr val="41414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60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do</a:t>
            </a:r>
            <a:r>
              <a:rPr sz="1150" u="sng" spc="-15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5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Núcleo</a:t>
            </a:r>
            <a:r>
              <a:rPr sz="1150" u="sng" spc="5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30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</a:t>
            </a:r>
            <a:r>
              <a:rPr sz="1150" u="sng" spc="-10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Educação</a:t>
            </a:r>
            <a:r>
              <a:rPr sz="1150" u="sng" spc="15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48484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Infantil</a:t>
            </a:r>
            <a:r>
              <a:rPr sz="1150" u="sng" spc="500" dirty="0">
                <a:solidFill>
                  <a:srgbClr val="48484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endParaRPr sz="1150">
              <a:latin typeface="Calibri"/>
              <a:cs typeface="Calibri"/>
            </a:endParaRPr>
          </a:p>
          <a:p>
            <a:pPr marL="60960">
              <a:lnSpc>
                <a:spcPts val="1350"/>
              </a:lnSpc>
              <a:tabLst>
                <a:tab pos="1719580" algn="l"/>
                <a:tab pos="5967730" algn="l"/>
              </a:tabLst>
            </a:pPr>
            <a:r>
              <a:rPr sz="1150" b="1" u="sng" spc="-50" dirty="0">
                <a:solidFill>
                  <a:srgbClr val="36363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SER</a:t>
            </a:r>
            <a:r>
              <a:rPr sz="1150" b="1" spc="-50" dirty="0">
                <a:solidFill>
                  <a:srgbClr val="363636"/>
                </a:solidFill>
                <a:latin typeface="Calibri"/>
                <a:cs typeface="Calibri"/>
              </a:rPr>
              <a:t>VIÇ</a:t>
            </a:r>
            <a:r>
              <a:rPr sz="1150" b="1" u="sng" spc="-50" dirty="0">
                <a:solidFill>
                  <a:srgbClr val="36363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OS</a:t>
            </a:r>
            <a:r>
              <a:rPr sz="1150" b="1" u="sng" spc="100" dirty="0">
                <a:solidFill>
                  <a:srgbClr val="36363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65" dirty="0">
                <a:solidFill>
                  <a:srgbClr val="494949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</a:t>
            </a:r>
            <a:r>
              <a:rPr sz="1150" b="1" spc="-65" dirty="0">
                <a:solidFill>
                  <a:srgbClr val="494949"/>
                </a:solidFill>
                <a:latin typeface="Calibri"/>
                <a:cs typeface="Calibri"/>
              </a:rPr>
              <a:t>E</a:t>
            </a:r>
            <a:r>
              <a:rPr sz="1150" b="1" u="sng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GÁS</a:t>
            </a:r>
            <a:r>
              <a:rPr sz="1150" b="1" spc="47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b="1" u="sng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r>
              <a:rPr sz="1150" b="1" spc="49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b="1" u="sng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  <a:p>
            <a:pPr marL="59690" marR="120014" indent="-2540">
              <a:lnSpc>
                <a:spcPts val="1300"/>
              </a:lnSpc>
              <a:spcBef>
                <a:spcPts val="85"/>
              </a:spcBef>
            </a:pPr>
            <a:r>
              <a:rPr sz="1150" spc="-55" dirty="0">
                <a:solidFill>
                  <a:srgbClr val="525252"/>
                </a:solidFill>
                <a:latin typeface="Calibri"/>
                <a:cs typeface="Calibri"/>
              </a:rPr>
              <a:t>45-</a:t>
            </a:r>
            <a:r>
              <a:rPr sz="1150" dirty="0">
                <a:solidFill>
                  <a:srgbClr val="525252"/>
                </a:solidFill>
                <a:latin typeface="Calibri"/>
                <a:cs typeface="Calibri"/>
              </a:rPr>
              <a:t>1</a:t>
            </a:r>
            <a:r>
              <a:rPr sz="1150" spc="-7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05050"/>
                </a:solidFill>
                <a:latin typeface="Calibri"/>
                <a:cs typeface="Calibri"/>
              </a:rPr>
              <a:t>—</a:t>
            </a:r>
            <a:r>
              <a:rPr sz="1150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B4B4B"/>
                </a:solidFill>
                <a:latin typeface="Calibri"/>
                <a:cs typeface="Calibri"/>
              </a:rPr>
              <a:t>Despesas</a:t>
            </a:r>
            <a:r>
              <a:rPr sz="1150" spc="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14141"/>
                </a:solidFill>
                <a:latin typeface="Calibri"/>
                <a:cs typeface="Calibri"/>
              </a:rPr>
              <a:t>com</a:t>
            </a:r>
            <a:r>
              <a:rPr sz="1150" spc="1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43434"/>
                </a:solidFill>
                <a:latin typeface="Calibri"/>
                <a:cs typeface="Calibri"/>
              </a:rPr>
              <a:t>tarifas</a:t>
            </a:r>
            <a:r>
              <a:rPr sz="1150" spc="3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B3B3B"/>
                </a:solidFill>
                <a:latin typeface="Calibri"/>
                <a:cs typeface="Calibri"/>
              </a:rPr>
              <a:t>decorrentes</a:t>
            </a:r>
            <a:r>
              <a:rPr sz="1150" spc="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B5B5B"/>
                </a:solidFill>
                <a:latin typeface="Calibri"/>
                <a:cs typeface="Calibri"/>
              </a:rPr>
              <a:t>da</a:t>
            </a:r>
            <a:r>
              <a:rPr sz="1150" spc="-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83838"/>
                </a:solidFill>
                <a:latin typeface="Calibri"/>
                <a:cs typeface="Calibri"/>
              </a:rPr>
              <a:t>utilização</a:t>
            </a:r>
            <a:r>
              <a:rPr sz="1150" spc="2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24242"/>
                </a:solidFill>
                <a:latin typeface="Calibri"/>
                <a:cs typeface="Calibri"/>
              </a:rPr>
              <a:t>desses</a:t>
            </a:r>
            <a:r>
              <a:rPr sz="1150" spc="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94949"/>
                </a:solidFill>
                <a:latin typeface="Calibri"/>
                <a:cs typeface="Calibri"/>
              </a:rPr>
              <a:t>serviços,</a:t>
            </a:r>
            <a:r>
              <a:rPr sz="1150" spc="2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94949"/>
                </a:solidFill>
                <a:latin typeface="Calibri"/>
                <a:cs typeface="Calibri"/>
              </a:rPr>
              <a:t>exceto</a:t>
            </a:r>
            <a:r>
              <a:rPr sz="1150" spc="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D3D3D"/>
                </a:solidFill>
                <a:latin typeface="Calibri"/>
                <a:cs typeface="Calibri"/>
              </a:rPr>
              <a:t>valores</a:t>
            </a:r>
            <a:r>
              <a:rPr sz="1150" spc="3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94949"/>
                </a:solidFill>
                <a:latin typeface="Calibri"/>
                <a:cs typeface="Calibri"/>
              </a:rPr>
              <a:t>de</a:t>
            </a:r>
            <a:r>
              <a:rPr sz="115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3A3A3A"/>
                </a:solidFill>
                <a:latin typeface="Calibri"/>
                <a:cs typeface="Calibri"/>
              </a:rPr>
              <a:t>juros, </a:t>
            </a:r>
            <a:r>
              <a:rPr sz="1150" spc="-30" dirty="0">
                <a:solidFill>
                  <a:srgbClr val="525252"/>
                </a:solidFill>
                <a:latin typeface="Calibri"/>
                <a:cs typeface="Calibri"/>
              </a:rPr>
              <a:t>multas</a:t>
            </a:r>
            <a:r>
              <a:rPr sz="115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565656"/>
                </a:solidFill>
                <a:latin typeface="Calibri"/>
                <a:cs typeface="Calibri"/>
              </a:rPr>
              <a:t>e </a:t>
            </a:r>
            <a:r>
              <a:rPr sz="1150" spc="-45" dirty="0">
                <a:solidFill>
                  <a:srgbClr val="424242"/>
                </a:solidFill>
                <a:latin typeface="Calibri"/>
                <a:cs typeface="Calibri"/>
              </a:rPr>
              <a:t>serviços</a:t>
            </a:r>
            <a:r>
              <a:rPr sz="1150" spc="-2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94949"/>
                </a:solidFill>
                <a:latin typeface="Calibri"/>
                <a:cs typeface="Calibri"/>
              </a:rPr>
              <a:t>diferenciados</a:t>
            </a:r>
            <a:r>
              <a:rPr sz="1150" spc="8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B3B3B"/>
                </a:solidFill>
                <a:latin typeface="Calibri"/>
                <a:cs typeface="Calibri"/>
              </a:rPr>
              <a:t>(religações,</a:t>
            </a:r>
            <a:r>
              <a:rPr sz="1150" spc="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B3B3B"/>
                </a:solidFill>
                <a:latin typeface="Calibri"/>
                <a:cs typeface="Calibri"/>
              </a:rPr>
              <a:t>parcelamento</a:t>
            </a:r>
            <a:r>
              <a:rPr sz="1150" spc="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B4B4B"/>
                </a:solidFill>
                <a:latin typeface="Calibri"/>
                <a:cs typeface="Calibri"/>
              </a:rPr>
              <a:t>de</a:t>
            </a:r>
            <a:r>
              <a:rPr sz="1150" spc="-1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F3F3F"/>
                </a:solidFill>
                <a:latin typeface="Calibri"/>
                <a:cs typeface="Calibri"/>
              </a:rPr>
              <a:t>débitos</a:t>
            </a:r>
            <a:r>
              <a:rPr sz="11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64646"/>
                </a:solidFill>
                <a:latin typeface="Calibri"/>
                <a:cs typeface="Calibri"/>
              </a:rPr>
              <a:t>entre</a:t>
            </a:r>
            <a:r>
              <a:rPr sz="1150" spc="-1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24242"/>
                </a:solidFill>
                <a:latin typeface="Calibri"/>
                <a:cs typeface="Calibri"/>
              </a:rPr>
              <a:t>outros)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  <a:tabLst>
                <a:tab pos="5937885" algn="l"/>
              </a:tabLst>
            </a:pPr>
            <a:r>
              <a:rPr sz="1150" u="sng" spc="60" dirty="0">
                <a:solidFill>
                  <a:srgbClr val="3B3B3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0" dirty="0">
                <a:solidFill>
                  <a:srgbClr val="3B3B3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Obs.:</a:t>
            </a:r>
            <a:r>
              <a:rPr sz="1150" u="sng" spc="15" dirty="0">
                <a:solidFill>
                  <a:srgbClr val="3B3B3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0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Contas</a:t>
            </a:r>
            <a:r>
              <a:rPr sz="1150" u="sng" spc="20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80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em</a:t>
            </a:r>
            <a:r>
              <a:rPr sz="1150" u="sng" spc="-30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5" dirty="0">
                <a:solidFill>
                  <a:srgbClr val="4F4F4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nome</a:t>
            </a:r>
            <a:r>
              <a:rPr sz="1150" u="sng" spc="5" dirty="0">
                <a:solidFill>
                  <a:srgbClr val="4F4F4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494949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da </a:t>
            </a:r>
            <a:r>
              <a:rPr sz="1725" u="sng" spc="-104" baseline="2415" dirty="0">
                <a:solidFill>
                  <a:srgbClr val="2D2D2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institu</a:t>
            </a:r>
            <a:r>
              <a:rPr sz="1725" u="sng" spc="-104" baseline="-4830" dirty="0">
                <a:solidFill>
                  <a:srgbClr val="2D2D2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*s•</a:t>
            </a:r>
            <a:r>
              <a:rPr sz="1725" u="sng" spc="-104" baseline="2415" dirty="0">
                <a:solidFill>
                  <a:srgbClr val="2D2D2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o</a:t>
            </a:r>
            <a:r>
              <a:rPr sz="1725" u="sng" spc="-172" baseline="2415" dirty="0">
                <a:solidFill>
                  <a:srgbClr val="2D2D2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dirty="0">
                <a:solidFill>
                  <a:srgbClr val="6B6B6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</a:t>
            </a:r>
            <a:r>
              <a:rPr sz="1150" u="sng" spc="-45" dirty="0">
                <a:solidFill>
                  <a:srgbClr val="6B6B6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5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no</a:t>
            </a:r>
            <a:r>
              <a:rPr sz="1150" u="sng" spc="-10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5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ende</a:t>
            </a:r>
            <a:r>
              <a:rPr sz="1150" spc="-55" dirty="0">
                <a:solidFill>
                  <a:srgbClr val="444444"/>
                </a:solidFill>
                <a:latin typeface="Calibri"/>
                <a:cs typeface="Calibri"/>
              </a:rPr>
              <a:t>reço</a:t>
            </a:r>
            <a:r>
              <a:rPr sz="1150" u="sng" spc="125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5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</a:t>
            </a:r>
            <a:r>
              <a:rPr sz="1150" u="sng" spc="5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func</a:t>
            </a:r>
            <a:r>
              <a:rPr sz="1150" spc="-50" dirty="0">
                <a:solidFill>
                  <a:srgbClr val="444444"/>
                </a:solidFill>
                <a:latin typeface="Calibri"/>
                <a:cs typeface="Calibri"/>
              </a:rPr>
              <a:t>ion</a:t>
            </a:r>
            <a:r>
              <a:rPr sz="1150" u="sng" spc="-50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amento</a:t>
            </a:r>
            <a:r>
              <a:rPr sz="1150" u="sng" spc="90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5" dirty="0">
                <a:solidFill>
                  <a:srgbClr val="595959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do</a:t>
            </a:r>
            <a:r>
              <a:rPr sz="1150" u="sng" spc="-50" dirty="0">
                <a:solidFill>
                  <a:srgbClr val="595959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0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Núcleo</a:t>
            </a:r>
            <a:r>
              <a:rPr sz="1150" u="sng" spc="30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60" dirty="0">
                <a:solidFill>
                  <a:srgbClr val="52525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</a:t>
            </a:r>
            <a:r>
              <a:rPr sz="1150" u="sng" spc="-20" dirty="0">
                <a:solidFill>
                  <a:srgbClr val="52525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725" u="sng" spc="-52" baseline="2415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Educa</a:t>
            </a:r>
            <a:r>
              <a:rPr sz="1725" u="sng" spc="-52" baseline="-4830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sa</a:t>
            </a:r>
            <a:r>
              <a:rPr sz="1725" u="sng" spc="-52" baseline="2415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o</a:t>
            </a:r>
            <a:r>
              <a:rPr sz="1725" u="sng" spc="-179" baseline="2415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Infantil</a:t>
            </a:r>
            <a:r>
              <a:rPr sz="1150" u="sng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  <a:p>
            <a:pPr marL="93345">
              <a:lnSpc>
                <a:spcPts val="1375"/>
              </a:lnSpc>
            </a:pPr>
            <a:r>
              <a:rPr sz="1150" b="1" spc="-50" dirty="0">
                <a:solidFill>
                  <a:srgbClr val="3F3F3F"/>
                </a:solidFill>
                <a:latin typeface="Calibri"/>
                <a:cs typeface="Calibri"/>
              </a:rPr>
              <a:t>SERVIÇOS</a:t>
            </a:r>
            <a:r>
              <a:rPr sz="1150" b="1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b="1" spc="-30" dirty="0">
                <a:solidFill>
                  <a:srgbClr val="4F4F4F"/>
                </a:solidFill>
                <a:latin typeface="Calibri"/>
                <a:cs typeface="Calibri"/>
              </a:rPr>
              <a:t>DE</a:t>
            </a:r>
            <a:r>
              <a:rPr sz="1150" b="1" spc="-3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50" b="1" spc="-50" dirty="0">
                <a:solidFill>
                  <a:srgbClr val="383838"/>
                </a:solidFill>
                <a:latin typeface="Calibri"/>
                <a:cs typeface="Calibri"/>
              </a:rPr>
              <a:t>PERÍCIAS</a:t>
            </a:r>
            <a:r>
              <a:rPr sz="1150" b="1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50" b="1" spc="-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b="1" spc="-70" dirty="0">
                <a:solidFill>
                  <a:srgbClr val="414141"/>
                </a:solidFill>
                <a:latin typeface="Calibri"/>
                <a:cs typeface="Calibri"/>
              </a:rPr>
              <a:t>LAUDOS</a:t>
            </a:r>
            <a:r>
              <a:rPr sz="1150" b="1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b="1" spc="-50" dirty="0">
                <a:solidFill>
                  <a:srgbClr val="383838"/>
                </a:solidFill>
                <a:latin typeface="Calibri"/>
                <a:cs typeface="Calibri"/>
              </a:rPr>
              <a:t>MÉDICOS</a:t>
            </a:r>
            <a:r>
              <a:rPr sz="1150" b="1" spc="2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b="1" spc="-2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150" b="1" spc="-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b="1" spc="-65" dirty="0">
                <a:solidFill>
                  <a:srgbClr val="282828"/>
                </a:solidFill>
                <a:latin typeface="Calibri"/>
                <a:cs typeface="Calibri"/>
              </a:rPr>
              <a:t>SEGURANÇA</a:t>
            </a:r>
            <a:r>
              <a:rPr sz="1150" b="1" spc="60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1150" b="1" spc="-40" dirty="0">
                <a:solidFill>
                  <a:srgbClr val="444444"/>
                </a:solidFill>
                <a:latin typeface="Calibri"/>
                <a:cs typeface="Calibri"/>
              </a:rPr>
              <a:t>DO</a:t>
            </a:r>
            <a:r>
              <a:rPr sz="1150" b="1" spc="-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3B3B3B"/>
                </a:solidFill>
                <a:latin typeface="Calibri"/>
                <a:cs typeface="Calibri"/>
              </a:rPr>
              <a:t>TRABALHO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04739" y="3528837"/>
            <a:ext cx="5956935" cy="2399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>
              <a:lnSpc>
                <a:spcPts val="1375"/>
              </a:lnSpc>
              <a:spcBef>
                <a:spcPts val="100"/>
              </a:spcBef>
            </a:pPr>
            <a:r>
              <a:rPr sz="1150" b="1" spc="-50" dirty="0">
                <a:solidFill>
                  <a:srgbClr val="2D2D2D"/>
                </a:solidFill>
                <a:latin typeface="Calibri"/>
                <a:cs typeface="Calibri"/>
              </a:rPr>
              <a:t>SERVIÇOS</a:t>
            </a:r>
            <a:r>
              <a:rPr sz="1150" b="1" spc="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150" b="1" spc="-50" dirty="0">
                <a:solidFill>
                  <a:srgbClr val="424242"/>
                </a:solidFill>
                <a:latin typeface="Calibri"/>
                <a:cs typeface="Calibri"/>
              </a:rPr>
              <a:t>DE</a:t>
            </a:r>
            <a:r>
              <a:rPr sz="1150" b="1" spc="-4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343434"/>
                </a:solidFill>
                <a:latin typeface="Calibri"/>
                <a:cs typeface="Calibri"/>
              </a:rPr>
              <a:t>TELEFONIA</a:t>
            </a:r>
            <a:endParaRPr sz="1150">
              <a:latin typeface="Calibri"/>
              <a:cs typeface="Calibri"/>
            </a:endParaRPr>
          </a:p>
          <a:p>
            <a:pPr marL="66040" marR="90170" indent="2540" algn="just">
              <a:lnSpc>
                <a:spcPts val="1300"/>
              </a:lnSpc>
              <a:spcBef>
                <a:spcPts val="100"/>
              </a:spcBef>
            </a:pPr>
            <a:r>
              <a:rPr sz="1150" spc="-50" dirty="0">
                <a:solidFill>
                  <a:srgbClr val="444444"/>
                </a:solidFill>
                <a:latin typeface="Calibri"/>
                <a:cs typeface="Calibri"/>
              </a:rPr>
              <a:t>58.1</a:t>
            </a:r>
            <a:r>
              <a:rPr sz="1150" spc="-4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696969"/>
                </a:solidFill>
                <a:latin typeface="Calibri"/>
                <a:cs typeface="Calibri"/>
              </a:rPr>
              <a:t>—</a:t>
            </a:r>
            <a:r>
              <a:rPr sz="1150" spc="35" dirty="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424242"/>
                </a:solidFill>
                <a:latin typeface="Calibri"/>
                <a:cs typeface="Calibri"/>
              </a:rPr>
              <a:t>Despesas</a:t>
            </a:r>
            <a:r>
              <a:rPr sz="1150" spc="10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464646"/>
                </a:solidFill>
                <a:latin typeface="Calibri"/>
                <a:cs typeface="Calibri"/>
              </a:rPr>
              <a:t>com</a:t>
            </a:r>
            <a:r>
              <a:rPr sz="1150" spc="8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44444"/>
                </a:solidFill>
                <a:latin typeface="Calibri"/>
                <a:cs typeface="Calibri"/>
              </a:rPr>
              <a:t>tarifas</a:t>
            </a:r>
            <a:r>
              <a:rPr sz="1150" spc="7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444444"/>
                </a:solidFill>
                <a:latin typeface="Calibri"/>
                <a:cs typeface="Calibri"/>
              </a:rPr>
              <a:t>decorrentes</a:t>
            </a:r>
            <a:r>
              <a:rPr sz="1150" spc="1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94949"/>
                </a:solidFill>
                <a:latin typeface="Calibri"/>
                <a:cs typeface="Calibri"/>
              </a:rPr>
              <a:t>da</a:t>
            </a:r>
            <a:r>
              <a:rPr sz="1150" spc="2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83838"/>
                </a:solidFill>
                <a:latin typeface="Calibri"/>
                <a:cs typeface="Calibri"/>
              </a:rPr>
              <a:t>utilização</a:t>
            </a:r>
            <a:r>
              <a:rPr sz="1150" spc="9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B3B3B"/>
                </a:solidFill>
                <a:latin typeface="Calibri"/>
                <a:cs typeface="Calibri"/>
              </a:rPr>
              <a:t>desses</a:t>
            </a:r>
            <a:r>
              <a:rPr sz="1150" spc="6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94949"/>
                </a:solidFill>
                <a:latin typeface="Calibri"/>
                <a:cs typeface="Calibri"/>
              </a:rPr>
              <a:t>serviços,</a:t>
            </a:r>
            <a:r>
              <a:rPr sz="1150" spc="9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3F3F3F"/>
                </a:solidFill>
                <a:latin typeface="Calibri"/>
                <a:cs typeface="Calibri"/>
              </a:rPr>
              <a:t>exceto</a:t>
            </a:r>
            <a:r>
              <a:rPr sz="1150" spc="10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3B3B3B"/>
                </a:solidFill>
                <a:latin typeface="Calibri"/>
                <a:cs typeface="Calibri"/>
              </a:rPr>
              <a:t>valores</a:t>
            </a:r>
            <a:r>
              <a:rPr sz="1150" spc="6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424242"/>
                </a:solidFill>
                <a:latin typeface="Calibri"/>
                <a:cs typeface="Calibri"/>
              </a:rPr>
              <a:t>de</a:t>
            </a:r>
            <a:r>
              <a:rPr sz="1150" spc="5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343434"/>
                </a:solidFill>
                <a:latin typeface="Calibri"/>
                <a:cs typeface="Calibri"/>
              </a:rPr>
              <a:t>juros,</a:t>
            </a:r>
            <a:r>
              <a:rPr sz="1150" spc="6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B3B3B"/>
                </a:solidFill>
                <a:latin typeface="Calibri"/>
                <a:cs typeface="Calibri"/>
              </a:rPr>
              <a:t>multas</a:t>
            </a:r>
            <a:r>
              <a:rPr sz="1150" spc="9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4F4F4F"/>
                </a:solidFill>
                <a:latin typeface="Calibri"/>
                <a:cs typeface="Calibri"/>
              </a:rPr>
              <a:t>e</a:t>
            </a:r>
            <a:r>
              <a:rPr sz="1150" spc="-3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94949"/>
                </a:solidFill>
                <a:latin typeface="Calibri"/>
                <a:cs typeface="Calibri"/>
              </a:rPr>
              <a:t>serviços</a:t>
            </a:r>
            <a:r>
              <a:rPr sz="1150" spc="24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F3F3F"/>
                </a:solidFill>
                <a:latin typeface="Calibri"/>
                <a:cs typeface="Calibri"/>
              </a:rPr>
              <a:t>diferenciados</a:t>
            </a:r>
            <a:r>
              <a:rPr sz="1150" spc="3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414141"/>
                </a:solidFill>
                <a:latin typeface="Calibri"/>
                <a:cs typeface="Calibri"/>
              </a:rPr>
              <a:t>(detecta,</a:t>
            </a:r>
            <a:r>
              <a:rPr sz="1150" spc="27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24242"/>
                </a:solidFill>
                <a:latin typeface="Calibri"/>
                <a:cs typeface="Calibri"/>
              </a:rPr>
              <a:t>despertador,</a:t>
            </a:r>
            <a:r>
              <a:rPr sz="1150" spc="30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14141"/>
                </a:solidFill>
                <a:latin typeface="Calibri"/>
                <a:cs typeface="Calibri"/>
              </a:rPr>
              <a:t>religações,</a:t>
            </a:r>
            <a:r>
              <a:rPr sz="1150" spc="31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464646"/>
                </a:solidFill>
                <a:latin typeface="Calibri"/>
                <a:cs typeface="Calibri"/>
              </a:rPr>
              <a:t>parcelamento</a:t>
            </a:r>
            <a:r>
              <a:rPr sz="1150" spc="36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1150" spc="204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83838"/>
                </a:solidFill>
                <a:latin typeface="Calibri"/>
                <a:cs typeface="Calibri"/>
              </a:rPr>
              <a:t>dívidas,</a:t>
            </a:r>
            <a:r>
              <a:rPr sz="1150" spc="229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F3F3F"/>
                </a:solidFill>
                <a:latin typeface="Calibri"/>
                <a:cs typeface="Calibri"/>
              </a:rPr>
              <a:t>ligações</a:t>
            </a:r>
            <a:r>
              <a:rPr sz="115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1150" spc="-50" dirty="0">
                <a:solidFill>
                  <a:srgbClr val="2F2F2F"/>
                </a:solidFill>
                <a:latin typeface="Calibri"/>
                <a:cs typeface="Calibri"/>
              </a:rPr>
              <a:t>de</a:t>
            </a:r>
            <a:r>
              <a:rPr sz="1150" spc="21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64646"/>
                </a:solidFill>
                <a:latin typeface="Calibri"/>
                <a:cs typeface="Calibri"/>
              </a:rPr>
              <a:t>longa</a:t>
            </a:r>
            <a:r>
              <a:rPr sz="1150" spc="-2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A3A3A"/>
                </a:solidFill>
                <a:latin typeface="Calibri"/>
                <a:cs typeface="Calibri"/>
              </a:rPr>
              <a:t>distância,</a:t>
            </a:r>
            <a:r>
              <a:rPr sz="1150" spc="8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44444"/>
                </a:solidFill>
                <a:latin typeface="Calibri"/>
                <a:cs typeface="Calibri"/>
              </a:rPr>
              <a:t>telegrama</a:t>
            </a:r>
            <a:r>
              <a:rPr sz="1150" spc="5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484848"/>
                </a:solidFill>
                <a:latin typeface="Calibri"/>
                <a:cs typeface="Calibri"/>
              </a:rPr>
              <a:t>fonado</a:t>
            </a:r>
            <a:r>
              <a:rPr sz="1150" spc="3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64646"/>
                </a:solidFill>
                <a:latin typeface="Calibri"/>
                <a:cs typeface="Calibri"/>
              </a:rPr>
              <a:t>entre</a:t>
            </a:r>
            <a:r>
              <a:rPr sz="1150" spc="-3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44444"/>
                </a:solidFill>
                <a:latin typeface="Calibri"/>
                <a:cs typeface="Calibri"/>
              </a:rPr>
              <a:t>outros)</a:t>
            </a:r>
            <a:endParaRPr sz="1150">
              <a:latin typeface="Calibri"/>
              <a:cs typeface="Calibri"/>
            </a:endParaRPr>
          </a:p>
          <a:p>
            <a:pPr marL="68580">
              <a:lnSpc>
                <a:spcPts val="1215"/>
              </a:lnSpc>
            </a:pPr>
            <a:r>
              <a:rPr sz="1150" spc="-45" dirty="0">
                <a:solidFill>
                  <a:srgbClr val="444444"/>
                </a:solidFill>
                <a:latin typeface="Calibri"/>
                <a:cs typeface="Calibri"/>
              </a:rPr>
              <a:t>Despesas</a:t>
            </a:r>
            <a:r>
              <a:rPr sz="1150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B4B4B"/>
                </a:solidFill>
                <a:latin typeface="Calibri"/>
                <a:cs typeface="Calibri"/>
              </a:rPr>
              <a:t>com</a:t>
            </a:r>
            <a:r>
              <a:rPr sz="1150" spc="2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24242"/>
                </a:solidFill>
                <a:latin typeface="Calibri"/>
                <a:cs typeface="Calibri"/>
              </a:rPr>
              <a:t>tarifas</a:t>
            </a:r>
            <a:r>
              <a:rPr sz="1150" spc="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D3D3D"/>
                </a:solidFill>
                <a:latin typeface="Calibri"/>
                <a:cs typeface="Calibri"/>
              </a:rPr>
              <a:t>Internet</a:t>
            </a:r>
            <a:r>
              <a:rPr sz="1150" spc="-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2D2D2D"/>
                </a:solidFill>
                <a:latin typeface="Calibri"/>
                <a:cs typeface="Calibri"/>
              </a:rPr>
              <a:t>Banda</a:t>
            </a:r>
            <a:r>
              <a:rPr sz="115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343434"/>
                </a:solidFill>
                <a:latin typeface="Calibri"/>
                <a:cs typeface="Calibri"/>
              </a:rPr>
              <a:t>Larga</a:t>
            </a:r>
            <a:r>
              <a:rPr sz="1150" spc="-2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363636"/>
                </a:solidFill>
                <a:latin typeface="Calibri"/>
                <a:cs typeface="Calibri"/>
              </a:rPr>
              <a:t>(plano</a:t>
            </a:r>
            <a:r>
              <a:rPr sz="1150" spc="-1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B3B3B"/>
                </a:solidFill>
                <a:latin typeface="Calibri"/>
                <a:cs typeface="Calibri"/>
              </a:rPr>
              <a:t>básico</a:t>
            </a:r>
            <a:r>
              <a:rPr sz="1150" spc="-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375" dirty="0">
                <a:solidFill>
                  <a:srgbClr val="4D4D4D"/>
                </a:solidFill>
                <a:latin typeface="Calibri"/>
                <a:cs typeface="Calibri"/>
              </a:rPr>
              <a:t>—</a:t>
            </a:r>
            <a:r>
              <a:rPr sz="1150" spc="-7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24242"/>
                </a:solidFill>
                <a:latin typeface="Calibri"/>
                <a:cs typeface="Calibri"/>
              </a:rPr>
              <a:t>exceto</a:t>
            </a:r>
            <a:r>
              <a:rPr sz="1150" spc="2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B3B3B"/>
                </a:solidFill>
                <a:latin typeface="Calibri"/>
                <a:cs typeface="Calibri"/>
              </a:rPr>
              <a:t>provedor)</a:t>
            </a:r>
            <a:endParaRPr sz="1150">
              <a:latin typeface="Calibri"/>
              <a:cs typeface="Calibri"/>
            </a:endParaRPr>
          </a:p>
          <a:p>
            <a:pPr marL="69850">
              <a:lnSpc>
                <a:spcPts val="1315"/>
              </a:lnSpc>
            </a:pPr>
            <a:r>
              <a:rPr sz="1150" spc="-45" dirty="0">
                <a:solidFill>
                  <a:srgbClr val="383838"/>
                </a:solidFill>
                <a:latin typeface="Calibri"/>
                <a:cs typeface="Calibri"/>
              </a:rPr>
              <a:t>*Limitado</a:t>
            </a:r>
            <a:r>
              <a:rPr sz="115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65656"/>
                </a:solidFill>
                <a:latin typeface="Calibri"/>
                <a:cs typeface="Calibri"/>
              </a:rPr>
              <a:t>a</a:t>
            </a:r>
            <a:r>
              <a:rPr sz="1150" spc="-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494949"/>
                </a:solidFill>
                <a:latin typeface="Calibri"/>
                <a:cs typeface="Calibri"/>
              </a:rPr>
              <a:t>uma</a:t>
            </a:r>
            <a:r>
              <a:rPr sz="1150" spc="-1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4D4D4D"/>
                </a:solidFill>
                <a:latin typeface="Calibri"/>
                <a:cs typeface="Calibri"/>
              </a:rPr>
              <a:t>linha</a:t>
            </a:r>
            <a:r>
              <a:rPr sz="1150" spc="-2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94949"/>
                </a:solidFill>
                <a:latin typeface="Calibri"/>
                <a:cs typeface="Calibri"/>
              </a:rPr>
              <a:t>telefônica</a:t>
            </a:r>
            <a:r>
              <a:rPr sz="1150" spc="1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24242"/>
                </a:solidFill>
                <a:latin typeface="Calibri"/>
                <a:cs typeface="Calibri"/>
              </a:rPr>
              <a:t>por</a:t>
            </a:r>
            <a:r>
              <a:rPr sz="115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83838"/>
                </a:solidFill>
                <a:latin typeface="Calibri"/>
                <a:cs typeface="Calibri"/>
              </a:rPr>
              <a:t>Núcleo</a:t>
            </a:r>
            <a:r>
              <a:rPr sz="1150" spc="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424242"/>
                </a:solidFill>
                <a:latin typeface="Calibri"/>
                <a:cs typeface="Calibri"/>
              </a:rPr>
              <a:t>de</a:t>
            </a:r>
            <a:r>
              <a:rPr sz="1150" spc="-2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2D2D2D"/>
                </a:solidFill>
                <a:latin typeface="Calibri"/>
                <a:cs typeface="Calibri"/>
              </a:rPr>
              <a:t>Educação</a:t>
            </a:r>
            <a:r>
              <a:rPr sz="1150" spc="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Infantil.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ts val="1355"/>
              </a:lnSpc>
              <a:tabLst>
                <a:tab pos="5916295" algn="l"/>
              </a:tabLst>
            </a:pPr>
            <a:r>
              <a:rPr sz="1150" u="sng" spc="114" dirty="0">
                <a:solidFill>
                  <a:srgbClr val="41414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0" dirty="0">
                <a:solidFill>
                  <a:srgbClr val="41414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Obs.:</a:t>
            </a:r>
            <a:r>
              <a:rPr sz="1150" u="sng" spc="20" dirty="0">
                <a:solidFill>
                  <a:srgbClr val="41414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5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Contas</a:t>
            </a:r>
            <a:r>
              <a:rPr sz="1150" u="sng" spc="-15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34343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em</a:t>
            </a:r>
            <a:r>
              <a:rPr sz="1150" u="sng" spc="-40" dirty="0">
                <a:solidFill>
                  <a:srgbClr val="34343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5" dirty="0">
                <a:solidFill>
                  <a:srgbClr val="3B3B3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nome</a:t>
            </a:r>
            <a:r>
              <a:rPr sz="1150" u="sng" spc="10" dirty="0">
                <a:solidFill>
                  <a:srgbClr val="3B3B3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35" dirty="0">
                <a:solidFill>
                  <a:srgbClr val="2A2A2A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da </a:t>
            </a:r>
            <a:r>
              <a:rPr sz="1150" u="sng" spc="-40" dirty="0">
                <a:solidFill>
                  <a:srgbClr val="2F2F2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instituição</a:t>
            </a:r>
            <a:r>
              <a:rPr sz="1150" u="sng" spc="-5" dirty="0">
                <a:solidFill>
                  <a:srgbClr val="2F2F2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</a:t>
            </a:r>
            <a:r>
              <a:rPr sz="1150" u="sng" spc="-40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5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no</a:t>
            </a:r>
            <a:r>
              <a:rPr sz="1150" u="sng" spc="-15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endereço</a:t>
            </a:r>
            <a:r>
              <a:rPr sz="1150" u="sng" spc="30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20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</a:t>
            </a:r>
            <a:r>
              <a:rPr sz="1150" u="sng" spc="10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5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funcionamento</a:t>
            </a:r>
            <a:r>
              <a:rPr sz="1150" u="sng" spc="55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60" dirty="0">
                <a:solidFill>
                  <a:srgbClr val="48484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do</a:t>
            </a:r>
            <a:r>
              <a:rPr sz="1150" u="sng" spc="-15" dirty="0">
                <a:solidFill>
                  <a:srgbClr val="48484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5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N</a:t>
            </a:r>
            <a:r>
              <a:rPr sz="1150" spc="-55" dirty="0">
                <a:solidFill>
                  <a:srgbClr val="4B4B4B"/>
                </a:solidFill>
                <a:latin typeface="Calibri"/>
                <a:cs typeface="Calibri"/>
              </a:rPr>
              <a:t>ú</a:t>
            </a:r>
            <a:r>
              <a:rPr sz="1150" u="sng" spc="-55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cleo</a:t>
            </a:r>
            <a:r>
              <a:rPr sz="1150" u="sng" spc="30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30" dirty="0">
                <a:solidFill>
                  <a:srgbClr val="54545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</a:t>
            </a:r>
            <a:r>
              <a:rPr sz="1150" u="sng" spc="-35" dirty="0">
                <a:solidFill>
                  <a:srgbClr val="54545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3B3B3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Educação</a:t>
            </a:r>
            <a:r>
              <a:rPr sz="1150" u="sng" spc="35" dirty="0">
                <a:solidFill>
                  <a:srgbClr val="3B3B3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Infantil</a:t>
            </a:r>
            <a:r>
              <a:rPr sz="1150" u="sng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r>
              <a:rPr sz="1150" spc="-50" dirty="0">
                <a:solidFill>
                  <a:srgbClr val="7C7C7C"/>
                </a:solidFill>
                <a:latin typeface="Calibri"/>
                <a:cs typeface="Calibri"/>
              </a:rPr>
              <a:t>j</a:t>
            </a:r>
            <a:endParaRPr sz="1150">
              <a:latin typeface="Calibri"/>
              <a:cs typeface="Calibri"/>
            </a:endParaRPr>
          </a:p>
          <a:p>
            <a:pPr marL="67945">
              <a:lnSpc>
                <a:spcPts val="1245"/>
              </a:lnSpc>
              <a:spcBef>
                <a:spcPts val="55"/>
              </a:spcBef>
            </a:pPr>
            <a:r>
              <a:rPr sz="1050" b="1" dirty="0">
                <a:solidFill>
                  <a:srgbClr val="383838"/>
                </a:solidFill>
                <a:latin typeface="Calibri"/>
                <a:cs typeface="Calibri"/>
              </a:rPr>
              <a:t>SERVIÇOS</a:t>
            </a:r>
            <a:r>
              <a:rPr sz="1050" b="1" spc="6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424242"/>
                </a:solidFill>
                <a:latin typeface="Calibri"/>
                <a:cs typeface="Calibri"/>
              </a:rPr>
              <a:t>DE</a:t>
            </a:r>
            <a:r>
              <a:rPr sz="1050" b="1" spc="-1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050" b="1" spc="-10" dirty="0">
                <a:solidFill>
                  <a:srgbClr val="3D3D3D"/>
                </a:solidFill>
                <a:latin typeface="Calibri"/>
                <a:cs typeface="Calibri"/>
              </a:rPr>
              <a:t>FOTOGRAFIA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ts val="1340"/>
              </a:lnSpc>
              <a:tabLst>
                <a:tab pos="5849620" algn="l"/>
              </a:tabLst>
            </a:pPr>
            <a:r>
              <a:rPr sz="1150" u="sng" spc="65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59.1</a:t>
            </a:r>
            <a:r>
              <a:rPr sz="1150" u="sng" spc="-40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15" dirty="0">
                <a:solidFill>
                  <a:srgbClr val="62626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—</a:t>
            </a:r>
            <a:r>
              <a:rPr sz="1150" u="sng" spc="-35" dirty="0">
                <a:solidFill>
                  <a:srgbClr val="62626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5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Despesas</a:t>
            </a:r>
            <a:r>
              <a:rPr sz="1150" u="sng" spc="15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com</a:t>
            </a:r>
            <a:r>
              <a:rPr sz="1150" u="sng" spc="10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0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serviços</a:t>
            </a:r>
            <a:r>
              <a:rPr sz="1150" u="sng" spc="10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75" dirty="0">
                <a:solidFill>
                  <a:srgbClr val="48484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</a:t>
            </a:r>
            <a:r>
              <a:rPr sz="1150" u="sng" spc="5" dirty="0">
                <a:solidFill>
                  <a:srgbClr val="48484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3A3A3A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impressão</a:t>
            </a:r>
            <a:r>
              <a:rPr sz="1150" u="sng" spc="50" dirty="0">
                <a:solidFill>
                  <a:srgbClr val="3A3A3A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20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</a:t>
            </a:r>
            <a:r>
              <a:rPr sz="1150" u="sng" spc="5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60" dirty="0">
                <a:solidFill>
                  <a:srgbClr val="41414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fotos</a:t>
            </a:r>
            <a:r>
              <a:rPr sz="1150" u="sng" spc="-30" dirty="0">
                <a:solidFill>
                  <a:srgbClr val="41414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5" dirty="0">
                <a:solidFill>
                  <a:srgbClr val="34343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e/ou</a:t>
            </a:r>
            <a:r>
              <a:rPr sz="1150" u="sng" spc="-25" dirty="0">
                <a:solidFill>
                  <a:srgbClr val="34343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5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revelação</a:t>
            </a:r>
            <a:r>
              <a:rPr sz="1150" u="sng" spc="30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5" dirty="0">
                <a:solidFill>
                  <a:srgbClr val="494949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</a:t>
            </a:r>
            <a:r>
              <a:rPr sz="1150" u="sng" spc="-15" dirty="0">
                <a:solidFill>
                  <a:srgbClr val="494949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filmes.</a:t>
            </a:r>
            <a:r>
              <a:rPr sz="1150" u="sng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  <a:p>
            <a:pPr marL="70485">
              <a:lnSpc>
                <a:spcPts val="1350"/>
              </a:lnSpc>
            </a:pPr>
            <a:r>
              <a:rPr sz="1150" b="1" spc="-55" dirty="0">
                <a:solidFill>
                  <a:srgbClr val="383838"/>
                </a:solidFill>
                <a:latin typeface="Calibri"/>
                <a:cs typeface="Calibri"/>
              </a:rPr>
              <a:t>VALE</a:t>
            </a:r>
            <a:r>
              <a:rPr sz="1150" b="1" spc="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3B3B3B"/>
                </a:solidFill>
                <a:latin typeface="Calibri"/>
                <a:cs typeface="Calibri"/>
              </a:rPr>
              <a:t>TRANSPORTE</a:t>
            </a:r>
            <a:endParaRPr sz="1150">
              <a:latin typeface="Calibri"/>
              <a:cs typeface="Calibri"/>
            </a:endParaRPr>
          </a:p>
          <a:p>
            <a:pPr marL="18415">
              <a:lnSpc>
                <a:spcPts val="1350"/>
              </a:lnSpc>
              <a:tabLst>
                <a:tab pos="5943600" algn="l"/>
              </a:tabLst>
            </a:pPr>
            <a:r>
              <a:rPr sz="1150" u="sng" spc="160" dirty="0">
                <a:solidFill>
                  <a:srgbClr val="2D2D2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70" dirty="0">
                <a:solidFill>
                  <a:srgbClr val="2D2D2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72.1 </a:t>
            </a:r>
            <a:r>
              <a:rPr sz="1150" u="sng" spc="-375" dirty="0">
                <a:solidFill>
                  <a:srgbClr val="54545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—</a:t>
            </a:r>
            <a:r>
              <a:rPr sz="1150" u="sng" spc="-80" dirty="0">
                <a:solidFill>
                  <a:srgbClr val="54545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3A3A3A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Despesas</a:t>
            </a:r>
            <a:r>
              <a:rPr sz="1150" u="sng" spc="70" dirty="0">
                <a:solidFill>
                  <a:srgbClr val="3A3A3A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5" dirty="0">
                <a:solidFill>
                  <a:srgbClr val="4F4F4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com</a:t>
            </a:r>
            <a:r>
              <a:rPr sz="1150" u="sng" spc="5" dirty="0">
                <a:solidFill>
                  <a:srgbClr val="4F4F4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a</a:t>
            </a:r>
            <a:r>
              <a:rPr sz="1150" u="sng" spc="-20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725" u="sng" spc="-52" baseline="2415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aquisi</a:t>
            </a:r>
            <a:r>
              <a:rPr sz="1725" u="sng" spc="-52" baseline="-4830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sa</a:t>
            </a:r>
            <a:r>
              <a:rPr sz="1725" u="sng" spc="-52" baseline="2415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o</a:t>
            </a:r>
            <a:r>
              <a:rPr sz="1725" u="sng" spc="-172" baseline="2415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20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</a:t>
            </a:r>
            <a:r>
              <a:rPr sz="1150" u="sng" spc="25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5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vale-transporte</a:t>
            </a:r>
            <a:r>
              <a:rPr sz="1150" u="sng" spc="-50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5" dirty="0">
                <a:solidFill>
                  <a:srgbClr val="36363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para</a:t>
            </a:r>
            <a:r>
              <a:rPr sz="1150" u="sng" spc="15" dirty="0">
                <a:solidFill>
                  <a:srgbClr val="36363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54545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os</a:t>
            </a:r>
            <a:r>
              <a:rPr sz="1150" u="sng" spc="-15" dirty="0">
                <a:solidFill>
                  <a:srgbClr val="54545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3B3B3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fun</a:t>
            </a:r>
            <a:r>
              <a:rPr sz="1150" spc="-50" dirty="0">
                <a:solidFill>
                  <a:srgbClr val="3B3B3B"/>
                </a:solidFill>
                <a:latin typeface="Calibri"/>
                <a:cs typeface="Calibri"/>
              </a:rPr>
              <a:t>cionário</a:t>
            </a:r>
            <a:r>
              <a:rPr sz="1150" u="sng" spc="-50" dirty="0">
                <a:solidFill>
                  <a:srgbClr val="3B3B3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s,</a:t>
            </a:r>
            <a:r>
              <a:rPr sz="1150" u="sng" spc="80" dirty="0">
                <a:solidFill>
                  <a:srgbClr val="3B3B3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p</a:t>
            </a:r>
            <a:r>
              <a:rPr sz="1150" spc="-50" dirty="0">
                <a:solidFill>
                  <a:srgbClr val="383838"/>
                </a:solidFill>
                <a:latin typeface="Calibri"/>
                <a:cs typeface="Calibri"/>
              </a:rPr>
              <a:t>a</a:t>
            </a:r>
            <a:r>
              <a:rPr sz="1150" u="sng" spc="-50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gos</a:t>
            </a:r>
            <a:r>
              <a:rPr sz="1150" u="sng" spc="40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70" dirty="0">
                <a:solidFill>
                  <a:srgbClr val="52525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com</a:t>
            </a:r>
            <a:r>
              <a:rPr sz="1150" u="sng" spc="-20" dirty="0">
                <a:solidFill>
                  <a:srgbClr val="52525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5" dirty="0">
                <a:solidFill>
                  <a:srgbClr val="494949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recursos</a:t>
            </a:r>
            <a:r>
              <a:rPr sz="1150" u="sng" spc="40" dirty="0">
                <a:solidFill>
                  <a:srgbClr val="494949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52525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do</a:t>
            </a:r>
            <a:r>
              <a:rPr sz="1150" u="sng" spc="-5" dirty="0">
                <a:solidFill>
                  <a:srgbClr val="52525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494949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Termo.</a:t>
            </a:r>
            <a:r>
              <a:rPr sz="1150" u="sng" dirty="0">
                <a:solidFill>
                  <a:srgbClr val="494949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  <a:p>
            <a:pPr marL="18415">
              <a:lnSpc>
                <a:spcPts val="1355"/>
              </a:lnSpc>
              <a:tabLst>
                <a:tab pos="5373370" algn="l"/>
              </a:tabLst>
            </a:pPr>
            <a:r>
              <a:rPr sz="1150" b="1" u="sng" spc="85" dirty="0">
                <a:solidFill>
                  <a:srgbClr val="31313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45" dirty="0">
                <a:solidFill>
                  <a:srgbClr val="31313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DESPESAS</a:t>
            </a:r>
            <a:r>
              <a:rPr sz="1150" b="1" u="sng" spc="45" dirty="0">
                <a:solidFill>
                  <a:srgbClr val="313131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60" dirty="0">
                <a:solidFill>
                  <a:srgbClr val="34343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COM</a:t>
            </a:r>
            <a:r>
              <a:rPr sz="1150" b="1" u="sng" spc="-5" dirty="0">
                <a:solidFill>
                  <a:srgbClr val="34343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10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TRANSPORTE</a:t>
            </a:r>
            <a:r>
              <a:rPr sz="1150" b="1" u="sng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  <a:p>
            <a:pPr marL="18415">
              <a:lnSpc>
                <a:spcPts val="1355"/>
              </a:lnSpc>
              <a:spcBef>
                <a:spcPts val="20"/>
              </a:spcBef>
            </a:pPr>
            <a:r>
              <a:rPr sz="1150" u="sng" spc="65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74.1</a:t>
            </a:r>
            <a:r>
              <a:rPr sz="1150" u="sng" spc="-30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dirty="0">
                <a:solidFill>
                  <a:srgbClr val="52525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-</a:t>
            </a:r>
            <a:r>
              <a:rPr sz="1150" u="sng" spc="185" dirty="0">
                <a:solidFill>
                  <a:srgbClr val="52525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Pagamento</a:t>
            </a:r>
            <a:r>
              <a:rPr sz="1150" u="sng" spc="60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</a:t>
            </a:r>
            <a:r>
              <a:rPr sz="1150" u="sng" spc="-15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35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pes</a:t>
            </a:r>
            <a:r>
              <a:rPr sz="1150" spc="-35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50" u="sng" spc="-35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oa</a:t>
            </a:r>
            <a:r>
              <a:rPr sz="1150" u="sng" spc="20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0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jurídica</a:t>
            </a:r>
            <a:r>
              <a:rPr sz="1150" u="sng" spc="-25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25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para</a:t>
            </a:r>
            <a:r>
              <a:rPr sz="1150" u="sng" spc="-10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5" dirty="0">
                <a:solidFill>
                  <a:srgbClr val="36363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atividades</a:t>
            </a:r>
            <a:r>
              <a:rPr sz="1150" u="sng" spc="25" dirty="0">
                <a:solidFill>
                  <a:srgbClr val="36363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extraclasses</a:t>
            </a:r>
            <a:r>
              <a:rPr sz="1150" u="sng" spc="70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0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(Solicitar</a:t>
            </a:r>
            <a:r>
              <a:rPr sz="1150" u="sng" spc="-25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5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autorização</a:t>
            </a:r>
            <a:r>
              <a:rPr sz="1150" u="sng" spc="75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pr</a:t>
            </a:r>
            <a:r>
              <a:rPr sz="1150" u="sng" spc="-10" dirty="0">
                <a:solidFill>
                  <a:srgbClr val="595959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i</a:t>
            </a:r>
            <a:r>
              <a:rPr sz="1150" spc="-10" dirty="0">
                <a:solidFill>
                  <a:srgbClr val="595959"/>
                </a:solidFill>
                <a:latin typeface="Calibri"/>
                <a:cs typeface="Calibri"/>
              </a:rPr>
              <a:t>an</a:t>
            </a:r>
            <a:endParaRPr sz="1150">
              <a:latin typeface="Calibri"/>
              <a:cs typeface="Calibri"/>
            </a:endParaRPr>
          </a:p>
          <a:p>
            <a:pPr marL="67310">
              <a:lnSpc>
                <a:spcPts val="1355"/>
              </a:lnSpc>
            </a:pPr>
            <a:r>
              <a:rPr sz="1150" b="1" spc="-50" dirty="0">
                <a:solidFill>
                  <a:srgbClr val="3B3B3B"/>
                </a:solidFill>
                <a:latin typeface="Calibri"/>
                <a:cs typeface="Calibri"/>
              </a:rPr>
              <a:t>SERVIÇOS</a:t>
            </a:r>
            <a:r>
              <a:rPr sz="1150" b="1" spc="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b="1" spc="-50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150" b="1" spc="-4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3D3D3D"/>
                </a:solidFill>
                <a:latin typeface="Calibri"/>
                <a:cs typeface="Calibri"/>
              </a:rPr>
              <a:t>CÓPIAS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06812" y="5900354"/>
            <a:ext cx="3056890" cy="36512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215265" marR="5080" indent="-203200">
              <a:lnSpc>
                <a:spcPts val="1300"/>
              </a:lnSpc>
              <a:spcBef>
                <a:spcPts val="209"/>
              </a:spcBef>
              <a:tabLst>
                <a:tab pos="214629" algn="l"/>
              </a:tabLst>
            </a:pPr>
            <a:r>
              <a:rPr sz="1150" spc="-50" dirty="0">
                <a:solidFill>
                  <a:srgbClr val="424242"/>
                </a:solidFill>
                <a:latin typeface="Calibri"/>
                <a:cs typeface="Calibri"/>
              </a:rPr>
              <a:t>e</a:t>
            </a:r>
            <a:r>
              <a:rPr sz="1150" dirty="0">
                <a:solidFill>
                  <a:srgbClr val="424242"/>
                </a:solidFill>
                <a:latin typeface="Calibri"/>
                <a:cs typeface="Calibri"/>
              </a:rPr>
              <a:t>	</a:t>
            </a:r>
            <a:r>
              <a:rPr sz="1150" spc="-55" dirty="0">
                <a:solidFill>
                  <a:srgbClr val="414141"/>
                </a:solidFill>
                <a:latin typeface="Calibri"/>
                <a:cs typeface="Calibri"/>
              </a:rPr>
              <a:t>83.2</a:t>
            </a:r>
            <a:r>
              <a:rPr sz="1150" spc="-3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45454"/>
                </a:solidFill>
                <a:latin typeface="Calibri"/>
                <a:cs typeface="Calibri"/>
              </a:rPr>
              <a:t>—</a:t>
            </a:r>
            <a:r>
              <a:rPr sz="1150" spc="-35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3F3F3F"/>
                </a:solidFill>
                <a:latin typeface="Calibri"/>
                <a:cs typeface="Calibri"/>
              </a:rPr>
              <a:t>Manutenção</a:t>
            </a:r>
            <a:r>
              <a:rPr sz="11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4F4F4F"/>
                </a:solidFill>
                <a:latin typeface="Calibri"/>
                <a:cs typeface="Calibri"/>
              </a:rPr>
              <a:t>de</a:t>
            </a:r>
            <a:r>
              <a:rPr sz="1150" spc="-5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F4F4F"/>
                </a:solidFill>
                <a:latin typeface="Calibri"/>
                <a:cs typeface="Calibri"/>
              </a:rPr>
              <a:t>equipamentos</a:t>
            </a:r>
            <a:r>
              <a:rPr sz="1150" spc="7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D3D3D"/>
                </a:solidFill>
                <a:latin typeface="Calibri"/>
                <a:cs typeface="Calibri"/>
              </a:rPr>
              <a:t>reprográficos </a:t>
            </a:r>
            <a:r>
              <a:rPr sz="1150" spc="-35" dirty="0">
                <a:solidFill>
                  <a:srgbClr val="424242"/>
                </a:solidFill>
                <a:latin typeface="Calibri"/>
                <a:cs typeface="Calibri"/>
              </a:rPr>
              <a:t>(com</a:t>
            </a:r>
            <a:r>
              <a:rPr sz="1150" spc="-3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24242"/>
                </a:solidFill>
                <a:latin typeface="Calibri"/>
                <a:cs typeface="Calibri"/>
              </a:rPr>
              <a:t>justificativa)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54147" y="5900354"/>
            <a:ext cx="2667000" cy="53467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5875" marR="5080" indent="635">
              <a:lnSpc>
                <a:spcPts val="1300"/>
              </a:lnSpc>
              <a:spcBef>
                <a:spcPts val="209"/>
              </a:spcBef>
            </a:pPr>
            <a:r>
              <a:rPr sz="1150" dirty="0">
                <a:solidFill>
                  <a:srgbClr val="424242"/>
                </a:solidFill>
                <a:latin typeface="Calibri"/>
                <a:cs typeface="Calibri"/>
              </a:rPr>
              <a:t>83.1</a:t>
            </a:r>
            <a:r>
              <a:rPr sz="1150" spc="40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606060"/>
                </a:solidFill>
                <a:latin typeface="Calibri"/>
                <a:cs typeface="Calibri"/>
              </a:rPr>
              <a:t>—</a:t>
            </a:r>
            <a:r>
              <a:rPr sz="1150" spc="430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343434"/>
                </a:solidFill>
                <a:latin typeface="Calibri"/>
                <a:cs typeface="Calibri"/>
              </a:rPr>
              <a:t>Despesas</a:t>
            </a:r>
            <a:r>
              <a:rPr sz="1150" spc="48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B3B3B"/>
                </a:solidFill>
                <a:latin typeface="Calibri"/>
                <a:cs typeface="Calibri"/>
              </a:rPr>
              <a:t>com</a:t>
            </a:r>
            <a:r>
              <a:rPr sz="1150" spc="4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B3B3B"/>
                </a:solidFill>
                <a:latin typeface="Calibri"/>
                <a:cs typeface="Calibri"/>
              </a:rPr>
              <a:t>serviços</a:t>
            </a:r>
            <a:r>
              <a:rPr sz="1150" spc="4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D3D3D"/>
                </a:solidFill>
                <a:latin typeface="Calibri"/>
                <a:cs typeface="Calibri"/>
              </a:rPr>
              <a:t>de</a:t>
            </a:r>
            <a:r>
              <a:rPr sz="1150" spc="409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3B3B3B"/>
                </a:solidFill>
                <a:latin typeface="Calibri"/>
                <a:cs typeface="Calibri"/>
              </a:rPr>
              <a:t>cópias </a:t>
            </a:r>
            <a:r>
              <a:rPr sz="1150" spc="-45" dirty="0">
                <a:solidFill>
                  <a:srgbClr val="3A3A3A"/>
                </a:solidFill>
                <a:latin typeface="Calibri"/>
                <a:cs typeface="Calibri"/>
              </a:rPr>
              <a:t>autenticação</a:t>
            </a:r>
            <a:r>
              <a:rPr sz="1150" spc="8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spc="-70" dirty="0">
                <a:solidFill>
                  <a:srgbClr val="505050"/>
                </a:solidFill>
                <a:latin typeface="Calibri"/>
                <a:cs typeface="Calibri"/>
              </a:rPr>
              <a:t>de</a:t>
            </a:r>
            <a:r>
              <a:rPr sz="1150" spc="-15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43434"/>
                </a:solidFill>
                <a:latin typeface="Calibri"/>
                <a:cs typeface="Calibri"/>
              </a:rPr>
              <a:t>documentos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ts val="1295"/>
              </a:lnSpc>
            </a:pPr>
            <a:r>
              <a:rPr sz="1150" b="1" spc="-50" dirty="0">
                <a:solidFill>
                  <a:srgbClr val="2A2A2A"/>
                </a:solidFill>
                <a:latin typeface="Calibri"/>
                <a:cs typeface="Calibri"/>
              </a:rPr>
              <a:t>IMPOSTOS</a:t>
            </a:r>
            <a:r>
              <a:rPr sz="1150" b="1" spc="3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1150" b="1" spc="-55" dirty="0">
                <a:solidFill>
                  <a:srgbClr val="343434"/>
                </a:solidFill>
                <a:latin typeface="Calibri"/>
                <a:cs typeface="Calibri"/>
              </a:rPr>
              <a:t>SOBRE</a:t>
            </a:r>
            <a:r>
              <a:rPr sz="1150" b="1" spc="4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b="1" spc="-70" dirty="0">
                <a:solidFill>
                  <a:srgbClr val="3B3B3B"/>
                </a:solidFill>
                <a:latin typeface="Calibri"/>
                <a:cs typeface="Calibri"/>
              </a:rPr>
              <a:t>NOTA</a:t>
            </a:r>
            <a:r>
              <a:rPr sz="1150" b="1" spc="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b="1" spc="-60" dirty="0">
                <a:solidFill>
                  <a:srgbClr val="444444"/>
                </a:solidFill>
                <a:latin typeface="Calibri"/>
                <a:cs typeface="Calibri"/>
              </a:rPr>
              <a:t>FISCAL</a:t>
            </a:r>
            <a:r>
              <a:rPr sz="1150" b="1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b="1" spc="-55" dirty="0">
                <a:solidFill>
                  <a:srgbClr val="3B3B3B"/>
                </a:solidFill>
                <a:latin typeface="Calibri"/>
                <a:cs typeface="Calibri"/>
              </a:rPr>
              <a:t>DE</a:t>
            </a:r>
            <a:r>
              <a:rPr sz="1150" b="1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363636"/>
                </a:solidFill>
                <a:latin typeface="Calibri"/>
                <a:cs typeface="Calibri"/>
              </a:rPr>
              <a:t>SERVIÇOS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58355" y="6402988"/>
            <a:ext cx="2605405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5"/>
              </a:lnSpc>
              <a:spcBef>
                <a:spcPts val="100"/>
              </a:spcBef>
              <a:tabLst>
                <a:tab pos="2006600" algn="l"/>
              </a:tabLst>
            </a:pPr>
            <a:r>
              <a:rPr sz="1150" spc="-35" dirty="0">
                <a:solidFill>
                  <a:srgbClr val="414141"/>
                </a:solidFill>
                <a:latin typeface="Calibri"/>
                <a:cs typeface="Calibri"/>
              </a:rPr>
              <a:t>84.1</a:t>
            </a:r>
            <a:r>
              <a:rPr sz="1150" spc="-3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14141"/>
                </a:solidFill>
                <a:latin typeface="Calibri"/>
                <a:cs typeface="Calibri"/>
              </a:rPr>
              <a:t>-</a:t>
            </a:r>
            <a:r>
              <a:rPr sz="1150" spc="-6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84848"/>
                </a:solidFill>
                <a:latin typeface="Calibri"/>
                <a:cs typeface="Calibri"/>
              </a:rPr>
              <a:t>ISS</a:t>
            </a:r>
            <a:r>
              <a:rPr sz="1150" dirty="0">
                <a:solidFill>
                  <a:srgbClr val="484848"/>
                </a:solidFill>
                <a:latin typeface="Calibri"/>
                <a:cs typeface="Calibri"/>
              </a:rPr>
              <a:t>	</a:t>
            </a:r>
            <a:r>
              <a:rPr sz="1150" spc="-50" dirty="0">
                <a:solidFill>
                  <a:srgbClr val="2D2D2D"/>
                </a:solidFill>
                <a:latin typeface="Calibri"/>
                <a:cs typeface="Calibri"/>
              </a:rPr>
              <a:t>84.2</a:t>
            </a:r>
            <a:r>
              <a:rPr sz="115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1150" spc="-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64646"/>
                </a:solidFill>
                <a:latin typeface="Calibri"/>
                <a:cs typeface="Calibri"/>
              </a:rPr>
              <a:t>INSS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ts val="1375"/>
              </a:lnSpc>
            </a:pPr>
            <a:r>
              <a:rPr sz="1150" b="1" spc="-60" dirty="0">
                <a:solidFill>
                  <a:srgbClr val="313131"/>
                </a:solidFill>
                <a:latin typeface="Calibri"/>
                <a:cs typeface="Calibri"/>
              </a:rPr>
              <a:t>TAXAS</a:t>
            </a:r>
            <a:r>
              <a:rPr sz="1150" b="1" spc="1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3D3D3D"/>
                </a:solidFill>
                <a:latin typeface="Calibri"/>
                <a:cs typeface="Calibri"/>
              </a:rPr>
              <a:t>MUNICIPAIS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274243" y="6719803"/>
            <a:ext cx="3615054" cy="6470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40"/>
              </a:spcBef>
            </a:pPr>
            <a:r>
              <a:rPr sz="1150" spc="-50" dirty="0">
                <a:solidFill>
                  <a:srgbClr val="363636"/>
                </a:solidFill>
                <a:latin typeface="Calibri"/>
                <a:cs typeface="Calibri"/>
              </a:rPr>
              <a:t>85.1</a:t>
            </a:r>
            <a:r>
              <a:rPr sz="1150" spc="-1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1150" spc="26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150" spc="-70" dirty="0">
                <a:solidFill>
                  <a:srgbClr val="444444"/>
                </a:solidFill>
                <a:latin typeface="Calibri"/>
                <a:cs typeface="Calibri"/>
              </a:rPr>
              <a:t>Termo</a:t>
            </a:r>
            <a:r>
              <a:rPr sz="1150" spc="5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24242"/>
                </a:solidFill>
                <a:latin typeface="Calibri"/>
                <a:cs typeface="Calibri"/>
              </a:rPr>
              <a:t>de</a:t>
            </a:r>
            <a:r>
              <a:rPr sz="1150" spc="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64646"/>
                </a:solidFill>
                <a:latin typeface="Calibri"/>
                <a:cs typeface="Calibri"/>
              </a:rPr>
              <a:t>responsabilidade</a:t>
            </a:r>
            <a:r>
              <a:rPr sz="1150" spc="-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64646"/>
                </a:solidFill>
                <a:latin typeface="Calibri"/>
                <a:cs typeface="Calibri"/>
              </a:rPr>
              <a:t>técnica</a:t>
            </a:r>
            <a:endParaRPr sz="1150">
              <a:latin typeface="Calibri"/>
              <a:cs typeface="Calibri"/>
            </a:endParaRPr>
          </a:p>
          <a:p>
            <a:pPr marL="96520">
              <a:lnSpc>
                <a:spcPct val="100000"/>
              </a:lnSpc>
              <a:spcBef>
                <a:spcPts val="235"/>
              </a:spcBef>
            </a:pPr>
            <a:r>
              <a:rPr sz="1150" b="1" spc="105" dirty="0">
                <a:solidFill>
                  <a:srgbClr val="3D3D3D"/>
                </a:solidFill>
                <a:latin typeface="Calibri"/>
                <a:cs typeface="Calibri"/>
              </a:rPr>
              <a:t>OUTRAS</a:t>
            </a:r>
            <a:r>
              <a:rPr sz="1150" b="1" spc="14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b="1" spc="85" dirty="0">
                <a:solidFill>
                  <a:srgbClr val="3D3D3D"/>
                </a:solidFill>
                <a:latin typeface="Calibri"/>
                <a:cs typeface="Calibri"/>
              </a:rPr>
              <a:t>DESPESAS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3601720" algn="l"/>
              </a:tabLst>
            </a:pPr>
            <a:r>
              <a:rPr sz="1150" b="1" u="sng" spc="350" dirty="0">
                <a:solidFill>
                  <a:srgbClr val="3D3D3D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70" dirty="0">
                <a:solidFill>
                  <a:srgbClr val="3D3D3D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OUTROS</a:t>
            </a:r>
            <a:r>
              <a:rPr sz="1150" b="1" u="sng" spc="35" dirty="0">
                <a:solidFill>
                  <a:srgbClr val="3D3D3D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45" dirty="0">
                <a:solidFill>
                  <a:srgbClr val="333333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SERVIÇOS</a:t>
            </a:r>
            <a:r>
              <a:rPr sz="1150" b="1" u="sng" spc="40" dirty="0">
                <a:solidFill>
                  <a:srgbClr val="333333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90" dirty="0">
                <a:solidFill>
                  <a:srgbClr val="3F3F3F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DE</a:t>
            </a:r>
            <a:r>
              <a:rPr sz="1150" b="1" u="sng" spc="10" dirty="0">
                <a:solidFill>
                  <a:srgbClr val="3F3F3F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50" dirty="0">
                <a:solidFill>
                  <a:srgbClr val="2D2D2D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TERCE</a:t>
            </a:r>
            <a:r>
              <a:rPr sz="1150" b="1" spc="-50" dirty="0">
                <a:solidFill>
                  <a:srgbClr val="2D2D2D"/>
                </a:solidFill>
                <a:latin typeface="Calibri"/>
                <a:cs typeface="Calibri"/>
              </a:rPr>
              <a:t>IROS</a:t>
            </a:r>
            <a:r>
              <a:rPr sz="1150" b="1" spc="4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D3D3D"/>
                </a:solidFill>
                <a:latin typeface="Calibri"/>
                <a:cs typeface="Calibri"/>
              </a:rPr>
              <a:t>-</a:t>
            </a:r>
            <a:r>
              <a:rPr sz="1150" spc="-4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b="1" spc="-50" dirty="0">
                <a:solidFill>
                  <a:srgbClr val="343434"/>
                </a:solidFill>
                <a:latin typeface="Calibri"/>
                <a:cs typeface="Calibri"/>
              </a:rPr>
              <a:t>P</a:t>
            </a:r>
            <a:r>
              <a:rPr sz="1150" b="1" u="sng" spc="-50" dirty="0">
                <a:solidFill>
                  <a:srgbClr val="34343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ESSOA</a:t>
            </a:r>
            <a:r>
              <a:rPr sz="1150" b="1" u="sng" spc="10" dirty="0">
                <a:solidFill>
                  <a:srgbClr val="34343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b="1" u="sng" spc="-10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JURIDICA</a:t>
            </a:r>
            <a:r>
              <a:rPr sz="1150" b="1" u="sng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447907" y="6412127"/>
            <a:ext cx="139763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5" dirty="0">
                <a:solidFill>
                  <a:srgbClr val="3F3F3F"/>
                </a:solidFill>
                <a:latin typeface="Calibri"/>
                <a:cs typeface="Calibri"/>
              </a:rPr>
              <a:t>84.3</a:t>
            </a:r>
            <a:r>
              <a:rPr sz="1150" spc="-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4D4D4D"/>
                </a:solidFill>
                <a:latin typeface="Calibri"/>
                <a:cs typeface="Calibri"/>
              </a:rPr>
              <a:t>—</a:t>
            </a:r>
            <a:r>
              <a:rPr sz="1150" spc="-3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13131"/>
                </a:solidFill>
                <a:latin typeface="Calibri"/>
                <a:cs typeface="Calibri"/>
              </a:rPr>
              <a:t>Imposto</a:t>
            </a:r>
            <a:r>
              <a:rPr sz="1150" spc="1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3B3B3B"/>
                </a:solidFill>
                <a:latin typeface="Calibri"/>
                <a:cs typeface="Calibri"/>
              </a:rPr>
              <a:t>de</a:t>
            </a:r>
            <a:r>
              <a:rPr sz="1150" spc="-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94949"/>
                </a:solidFill>
                <a:latin typeface="Calibri"/>
                <a:cs typeface="Calibri"/>
              </a:rPr>
              <a:t>Renda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442474" y="7339715"/>
            <a:ext cx="1715135" cy="3702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>
              <a:lnSpc>
                <a:spcPts val="1330"/>
              </a:lnSpc>
              <a:spcBef>
                <a:spcPts val="185"/>
              </a:spcBef>
            </a:pPr>
            <a:r>
              <a:rPr sz="1150" dirty="0">
                <a:solidFill>
                  <a:srgbClr val="4F4F4F"/>
                </a:solidFill>
                <a:latin typeface="Calibri"/>
                <a:cs typeface="Calibri"/>
              </a:rPr>
              <a:t>*</a:t>
            </a:r>
            <a:r>
              <a:rPr sz="1150" spc="15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83838"/>
                </a:solidFill>
                <a:latin typeface="Calibri"/>
                <a:cs typeface="Calibri"/>
              </a:rPr>
              <a:t>Somente</a:t>
            </a:r>
            <a:r>
              <a:rPr sz="1150" spc="24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24242"/>
                </a:solidFill>
                <a:latin typeface="Calibri"/>
                <a:cs typeface="Calibri"/>
              </a:rPr>
              <a:t>para</a:t>
            </a:r>
            <a:r>
              <a:rPr sz="1150" spc="18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F3F3F"/>
                </a:solidFill>
                <a:latin typeface="Calibri"/>
                <a:cs typeface="Calibri"/>
              </a:rPr>
              <a:t>funcionários </a:t>
            </a:r>
            <a:r>
              <a:rPr sz="1150" spc="-50" dirty="0">
                <a:solidFill>
                  <a:srgbClr val="444444"/>
                </a:solidFill>
                <a:latin typeface="Calibri"/>
                <a:cs typeface="Calibri"/>
              </a:rPr>
              <a:t>pagos</a:t>
            </a:r>
            <a:r>
              <a:rPr sz="1150" spc="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F4F4F"/>
                </a:solidFill>
                <a:latin typeface="Calibri"/>
                <a:cs typeface="Calibri"/>
              </a:rPr>
              <a:t>com</a:t>
            </a:r>
            <a:r>
              <a:rPr sz="115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94949"/>
                </a:solidFill>
                <a:latin typeface="Calibri"/>
                <a:cs typeface="Calibri"/>
              </a:rPr>
              <a:t>recursos</a:t>
            </a:r>
            <a:r>
              <a:rPr sz="1150" spc="2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5E5E5E"/>
                </a:solidFill>
                <a:latin typeface="Calibri"/>
                <a:cs typeface="Calibri"/>
              </a:rPr>
              <a:t>do</a:t>
            </a:r>
            <a:r>
              <a:rPr sz="1150" spc="-1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545454"/>
                </a:solidFill>
                <a:latin typeface="Calibri"/>
                <a:cs typeface="Calibri"/>
              </a:rPr>
              <a:t>termo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31723" y="7339715"/>
            <a:ext cx="1926589" cy="53467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38100" marR="30480" lvl="1" indent="332740">
              <a:lnSpc>
                <a:spcPts val="1300"/>
              </a:lnSpc>
              <a:spcBef>
                <a:spcPts val="209"/>
              </a:spcBef>
              <a:buClr>
                <a:srgbClr val="424242"/>
              </a:buClr>
              <a:buAutoNum type="arabicPeriod"/>
              <a:tabLst>
                <a:tab pos="370840" algn="l"/>
                <a:tab pos="1787525" algn="l"/>
              </a:tabLst>
            </a:pPr>
            <a:r>
              <a:rPr sz="1150" spc="-375" dirty="0">
                <a:solidFill>
                  <a:srgbClr val="6B6B6B"/>
                </a:solidFill>
                <a:latin typeface="Calibri"/>
                <a:cs typeface="Calibri"/>
              </a:rPr>
              <a:t>—</a:t>
            </a:r>
            <a:r>
              <a:rPr sz="1150" spc="375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64646"/>
                </a:solidFill>
                <a:latin typeface="Calibri"/>
                <a:cs typeface="Calibri"/>
              </a:rPr>
              <a:t>Cesta</a:t>
            </a:r>
            <a:r>
              <a:rPr sz="1150" spc="42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84848"/>
                </a:solidFill>
                <a:latin typeface="Calibri"/>
                <a:cs typeface="Calibri"/>
              </a:rPr>
              <a:t>Básica</a:t>
            </a:r>
            <a:r>
              <a:rPr sz="1150" spc="44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83838"/>
                </a:solidFill>
                <a:latin typeface="Calibri"/>
                <a:cs typeface="Calibri"/>
              </a:rPr>
              <a:t>ou</a:t>
            </a:r>
            <a:r>
              <a:rPr sz="1150" spc="39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3F3F3F"/>
                </a:solidFill>
                <a:latin typeface="Calibri"/>
                <a:cs typeface="Calibri"/>
              </a:rPr>
              <a:t>Vale </a:t>
            </a:r>
            <a:r>
              <a:rPr sz="1150" u="sng" spc="-10" dirty="0">
                <a:solidFill>
                  <a:srgbClr val="2D2D2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Aliment</a:t>
            </a:r>
            <a:r>
              <a:rPr sz="1725" u="sng" spc="-15" baseline="-7246" dirty="0">
                <a:solidFill>
                  <a:srgbClr val="2D2D2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asa</a:t>
            </a:r>
            <a:r>
              <a:rPr sz="1150" u="sng" spc="-10" dirty="0">
                <a:solidFill>
                  <a:srgbClr val="2D2D2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o’</a:t>
            </a:r>
            <a:r>
              <a:rPr sz="1150" u="sng" dirty="0">
                <a:solidFill>
                  <a:srgbClr val="2D2D2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  <a:p>
            <a:pPr marL="297180" lvl="1" indent="-273050">
              <a:lnSpc>
                <a:spcPts val="1295"/>
              </a:lnSpc>
              <a:buClr>
                <a:srgbClr val="3D3D3D"/>
              </a:buClr>
              <a:buAutoNum type="arabicPeriod"/>
              <a:tabLst>
                <a:tab pos="297180" algn="l"/>
              </a:tabLst>
            </a:pPr>
            <a:r>
              <a:rPr sz="1150" spc="-415" dirty="0">
                <a:solidFill>
                  <a:srgbClr val="4F4F4F"/>
                </a:solidFill>
                <a:latin typeface="Calibri"/>
                <a:cs typeface="Calibri"/>
              </a:rPr>
              <a:t>—</a:t>
            </a:r>
            <a:r>
              <a:rPr sz="1150" spc="1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262626"/>
                </a:solidFill>
                <a:latin typeface="Calibri"/>
                <a:cs typeface="Calibri"/>
              </a:rPr>
              <a:t>Vale</a:t>
            </a:r>
            <a:r>
              <a:rPr sz="1150" spc="-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Refeição”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308346" y="7339715"/>
            <a:ext cx="2022475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675" lvl="1" indent="-273050">
              <a:lnSpc>
                <a:spcPts val="1355"/>
              </a:lnSpc>
              <a:spcBef>
                <a:spcPts val="100"/>
              </a:spcBef>
              <a:buClr>
                <a:srgbClr val="3D3D3D"/>
              </a:buClr>
              <a:buAutoNum type="arabicPeriod" startAt="3"/>
              <a:tabLst>
                <a:tab pos="320675" algn="l"/>
              </a:tabLst>
            </a:pPr>
            <a:r>
              <a:rPr sz="1150" spc="-375" dirty="0">
                <a:solidFill>
                  <a:srgbClr val="5E5E5E"/>
                </a:solidFill>
                <a:latin typeface="Calibri"/>
                <a:cs typeface="Calibri"/>
              </a:rPr>
              <a:t>—</a:t>
            </a:r>
            <a:r>
              <a:rPr sz="1150" spc="3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A3A3A"/>
                </a:solidFill>
                <a:latin typeface="Calibri"/>
                <a:cs typeface="Calibri"/>
              </a:rPr>
              <a:t>Despesas</a:t>
            </a:r>
            <a:r>
              <a:rPr sz="1150" spc="7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24242"/>
                </a:solidFill>
                <a:latin typeface="Calibri"/>
                <a:cs typeface="Calibri"/>
              </a:rPr>
              <a:t>Transitórias</a:t>
            </a:r>
            <a:r>
              <a:rPr sz="1150" spc="8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13131"/>
                </a:solidFill>
                <a:latin typeface="Calibri"/>
                <a:cs typeface="Calibri"/>
              </a:rPr>
              <a:t>(folha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ts val="1315"/>
              </a:lnSpc>
              <a:tabLst>
                <a:tab pos="1494155" algn="l"/>
              </a:tabLst>
            </a:pPr>
            <a:r>
              <a:rPr sz="1150" u="sng" spc="5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pagto.)</a:t>
            </a:r>
            <a:r>
              <a:rPr sz="1150" u="sng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  <a:p>
            <a:pPr marL="321310" lvl="1" indent="-273050">
              <a:lnSpc>
                <a:spcPts val="1340"/>
              </a:lnSpc>
              <a:buClr>
                <a:srgbClr val="3F3F3F"/>
              </a:buClr>
              <a:buAutoNum type="arabicPeriod" startAt="4"/>
              <a:tabLst>
                <a:tab pos="321310" algn="l"/>
              </a:tabLst>
            </a:pPr>
            <a:r>
              <a:rPr sz="1150" dirty="0">
                <a:solidFill>
                  <a:srgbClr val="565656"/>
                </a:solidFill>
                <a:latin typeface="Calibri"/>
                <a:cs typeface="Calibri"/>
              </a:rPr>
              <a:t>-</a:t>
            </a:r>
            <a:r>
              <a:rPr sz="1150" spc="19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363636"/>
                </a:solidFill>
                <a:latin typeface="Calibri"/>
                <a:cs typeface="Calibri"/>
              </a:rPr>
              <a:t>Frete</a:t>
            </a:r>
            <a:r>
              <a:rPr sz="1150" spc="-1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64646"/>
                </a:solidFill>
                <a:latin typeface="Calibri"/>
                <a:cs typeface="Calibri"/>
              </a:rPr>
              <a:t>(p/</a:t>
            </a:r>
            <a:r>
              <a:rPr sz="1150" spc="-3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24242"/>
                </a:solidFill>
                <a:latin typeface="Calibri"/>
                <a:cs typeface="Calibri"/>
              </a:rPr>
              <a:t>compras</a:t>
            </a:r>
            <a:r>
              <a:rPr sz="1150" spc="4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3F3F3F"/>
                </a:solidFill>
                <a:latin typeface="Calibri"/>
                <a:cs typeface="Calibri"/>
              </a:rPr>
              <a:t>on-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line)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743203" y="8168808"/>
            <a:ext cx="5182870" cy="50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0" marR="5080" indent="-1086485">
              <a:lnSpc>
                <a:spcPct val="117700"/>
              </a:lnSpc>
              <a:spcBef>
                <a:spcPts val="100"/>
              </a:spcBef>
            </a:pPr>
            <a:r>
              <a:rPr sz="1350" dirty="0">
                <a:solidFill>
                  <a:srgbClr val="464646"/>
                </a:solidFill>
                <a:latin typeface="Calibri"/>
                <a:cs typeface="Calibri"/>
              </a:rPr>
              <a:t>LE</a:t>
            </a:r>
            <a:r>
              <a:rPr sz="1350" dirty="0">
                <a:solidFill>
                  <a:srgbClr val="363636"/>
                </a:solidFill>
                <a:latin typeface="Calibri"/>
                <a:cs typeface="Calibri"/>
              </a:rPr>
              <a:t>MBRANDO</a:t>
            </a:r>
            <a:r>
              <a:rPr sz="1350" spc="12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13131"/>
                </a:solidFill>
                <a:latin typeface="Calibri"/>
                <a:cs typeface="Calibri"/>
              </a:rPr>
              <a:t>QUE</a:t>
            </a:r>
            <a:r>
              <a:rPr sz="1350" spc="5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14141"/>
                </a:solidFill>
                <a:latin typeface="Calibri"/>
                <a:cs typeface="Calibri"/>
              </a:rPr>
              <a:t>TODAS</a:t>
            </a:r>
            <a:r>
              <a:rPr sz="1350" spc="11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24242"/>
                </a:solidFill>
                <a:latin typeface="Calibri"/>
                <a:cs typeface="Calibri"/>
              </a:rPr>
              <a:t>AS</a:t>
            </a:r>
            <a:r>
              <a:rPr sz="1350" spc="-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64646"/>
                </a:solidFill>
                <a:latin typeface="Calibri"/>
                <a:cs typeface="Calibri"/>
              </a:rPr>
              <a:t>DESPESAS</a:t>
            </a:r>
            <a:r>
              <a:rPr sz="1350" spc="7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4444"/>
                </a:solidFill>
                <a:latin typeface="Calibri"/>
                <a:cs typeface="Calibri"/>
              </a:rPr>
              <a:t>DEVERAO</a:t>
            </a:r>
            <a:r>
              <a:rPr sz="1350" spc="6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24242"/>
                </a:solidFill>
                <a:latin typeface="Calibri"/>
                <a:cs typeface="Calibri"/>
              </a:rPr>
              <a:t>SER</a:t>
            </a:r>
            <a:r>
              <a:rPr sz="1350" spc="8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F3F3F"/>
                </a:solidFill>
                <a:latin typeface="Calibri"/>
                <a:cs typeface="Calibri"/>
              </a:rPr>
              <a:t>EFETUADAS</a:t>
            </a:r>
            <a:r>
              <a:rPr sz="1350" spc="10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Calibri"/>
                <a:cs typeface="Calibri"/>
              </a:rPr>
              <a:t>PARA </a:t>
            </a:r>
            <a:r>
              <a:rPr sz="1350" dirty="0">
                <a:solidFill>
                  <a:srgbClr val="464646"/>
                </a:solidFill>
                <a:latin typeface="Calibri"/>
                <a:cs typeface="Calibri"/>
              </a:rPr>
              <a:t>ATE</a:t>
            </a:r>
            <a:r>
              <a:rPr sz="1350" dirty="0">
                <a:solidFill>
                  <a:srgbClr val="3F3F3F"/>
                </a:solidFill>
                <a:latin typeface="Calibri"/>
                <a:cs typeface="Calibri"/>
              </a:rPr>
              <a:t>NDIMENTO</a:t>
            </a:r>
            <a:r>
              <a:rPr sz="1350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F4F4F"/>
                </a:solidFill>
                <a:latin typeface="Calibri"/>
                <a:cs typeface="Calibri"/>
              </a:rPr>
              <a:t>AO</a:t>
            </a:r>
            <a:r>
              <a:rPr sz="1350" spc="1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83838"/>
                </a:solidFill>
                <a:latin typeface="Calibri"/>
                <a:cs typeface="Calibri"/>
              </a:rPr>
              <a:t>OBJETO</a:t>
            </a:r>
            <a:r>
              <a:rPr sz="1350" spc="5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4444"/>
                </a:solidFill>
                <a:latin typeface="Calibri"/>
                <a:cs typeface="Calibri"/>
              </a:rPr>
              <a:t>DA</a:t>
            </a:r>
            <a:r>
              <a:rPr sz="1350" spc="7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444444"/>
                </a:solidFill>
                <a:latin typeface="Calibri"/>
                <a:cs typeface="Calibri"/>
              </a:rPr>
              <a:t>PARCERIA.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8" y="27445"/>
            <a:ext cx="0" cy="10649585"/>
          </a:xfrm>
          <a:custGeom>
            <a:avLst/>
            <a:gdLst/>
            <a:ahLst/>
            <a:cxnLst/>
            <a:rect l="l" t="t" r="r" b="b"/>
            <a:pathLst>
              <a:path h="10649585">
                <a:moveTo>
                  <a:pt x="0" y="10649160"/>
                </a:moveTo>
                <a:lnTo>
                  <a:pt x="0" y="0"/>
                </a:lnTo>
              </a:path>
            </a:pathLst>
          </a:custGeom>
          <a:ln w="18297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42092" y="3290505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33" y="0"/>
                </a:lnTo>
              </a:path>
            </a:pathLst>
          </a:custGeom>
          <a:ln w="12198">
            <a:solidFill>
              <a:srgbClr val="6B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96092" y="1777909"/>
          <a:ext cx="6094730" cy="7632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74295"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00.01</a:t>
                      </a:r>
                      <a:r>
                        <a:rPr sz="800" spc="-15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6B6B6B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-10" dirty="0">
                          <a:solidFill>
                            <a:srgbClr val="6B6B6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abajur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00.57</a:t>
                      </a:r>
                      <a:r>
                        <a:rPr sz="800" spc="-2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409" dirty="0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800" spc="-15" dirty="0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cortinas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21590">
                        <a:lnSpc>
                          <a:spcPts val="930"/>
                        </a:lnSpc>
                      </a:pPr>
                      <a:r>
                        <a:rPr sz="800" b="1" spc="-10" dirty="0">
                          <a:solidFill>
                            <a:srgbClr val="444444"/>
                          </a:solidFill>
                          <a:latin typeface="Times New Roman"/>
                          <a:cs typeface="Times New Roman"/>
                        </a:rPr>
                        <a:t>00.116</a:t>
                      </a:r>
                      <a:r>
                        <a:rPr sz="800" b="1" spc="30" dirty="0">
                          <a:solidFill>
                            <a:srgbClr val="4444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95" dirty="0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800" spc="55" dirty="0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solidFill>
                            <a:srgbClr val="464646"/>
                          </a:solidFill>
                          <a:latin typeface="Times New Roman"/>
                          <a:cs typeface="Times New Roman"/>
                        </a:rPr>
                        <a:t>material</a:t>
                      </a:r>
                      <a:r>
                        <a:rPr sz="800" spc="85" dirty="0">
                          <a:solidFill>
                            <a:srgbClr val="46464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464646"/>
                          </a:solidFill>
                          <a:latin typeface="Times New Roman"/>
                          <a:cs typeface="Times New Roman"/>
                        </a:rPr>
                        <a:t>folclórico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69215" marR="3175">
                        <a:lnSpc>
                          <a:spcPts val="880"/>
                        </a:lnSpc>
                      </a:pPr>
                      <a:r>
                        <a:rPr sz="800" dirty="0">
                          <a:solidFill>
                            <a:srgbClr val="4D4D4D"/>
                          </a:solidFill>
                          <a:latin typeface="Courier New"/>
                          <a:cs typeface="Courier New"/>
                        </a:rPr>
                        <a:t>00.02-</a:t>
                      </a:r>
                      <a:r>
                        <a:rPr sz="800" spc="-20" dirty="0">
                          <a:solidFill>
                            <a:srgbClr val="4D4D4D"/>
                          </a:solidFill>
                          <a:latin typeface="Courier New"/>
                          <a:cs typeface="Courier New"/>
                        </a:rPr>
                        <a:t>laws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20955">
                        <a:lnSpc>
                          <a:spcPts val="855"/>
                        </a:lnSpc>
                        <a:tabLst>
                          <a:tab pos="2099310" algn="l"/>
                        </a:tabLst>
                      </a:pPr>
                      <a:r>
                        <a:rPr sz="850" spc="-100" dirty="0">
                          <a:solidFill>
                            <a:srgbClr val="4F4F4F"/>
                          </a:solidFill>
                          <a:latin typeface="Times New Roman"/>
                          <a:cs typeface="Times New Roman"/>
                        </a:rPr>
                        <a:t>TO.S8</a:t>
                      </a:r>
                      <a:r>
                        <a:rPr sz="850" spc="-10" dirty="0">
                          <a:solidFill>
                            <a:srgbClr val="4F4F4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459" dirty="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850" spc="-30" dirty="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cøsturadora</a:t>
                      </a:r>
                      <a:r>
                        <a:rPr sz="850" spc="55" dirty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u="sng" spc="55" dirty="0">
                          <a:solidFill>
                            <a:srgbClr val="494949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u="sng" spc="-20" dirty="0">
                          <a:solidFill>
                            <a:srgbClr val="494949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Times New Roman"/>
                          <a:cs typeface="Times New Roman"/>
                        </a:rPr>
                        <a:t>papel</a:t>
                      </a:r>
                      <a:r>
                        <a:rPr sz="850" u="sng" dirty="0">
                          <a:solidFill>
                            <a:srgbClr val="494949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21590">
                        <a:lnSpc>
                          <a:spcPts val="844"/>
                        </a:lnSpc>
                      </a:pPr>
                      <a:r>
                        <a:rPr sz="800" spc="-10" dirty="0">
                          <a:solidFill>
                            <a:srgbClr val="4D4D4D"/>
                          </a:solidFill>
                          <a:latin typeface="Times New Roman"/>
                          <a:cs typeface="Times New Roman"/>
                        </a:rPr>
                        <a:t>08.117</a:t>
                      </a:r>
                      <a:r>
                        <a:rPr sz="800" spc="-25" dirty="0">
                          <a:solidFill>
                            <a:srgbClr val="4D4D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95" dirty="0">
                          <a:solidFill>
                            <a:srgbClr val="808080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800" spc="15" dirty="0">
                          <a:solidFill>
                            <a:srgbClr val="8080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mesa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78740" marR="3175">
                        <a:lnSpc>
                          <a:spcPts val="880"/>
                        </a:lnSpc>
                        <a:tabLst>
                          <a:tab pos="1282700" algn="l"/>
                        </a:tabLst>
                      </a:pPr>
                      <a:r>
                        <a:rPr sz="800" spc="-30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00.03</a:t>
                      </a:r>
                      <a:r>
                        <a:rPr sz="800" spc="-20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85" dirty="0">
                          <a:solidFill>
                            <a:srgbClr val="6D6D6D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20" dirty="0">
                          <a:solidFill>
                            <a:srgbClr val="6D6D6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aìtemador</a:t>
                      </a:r>
                      <a:r>
                        <a:rPr sz="800" spc="4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crier</a:t>
                      </a:r>
                      <a:r>
                        <a:rPr sz="80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	</a:t>
                      </a:r>
                      <a:r>
                        <a:rPr sz="800" spc="-5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o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30480">
                        <a:lnSpc>
                          <a:spcPts val="844"/>
                        </a:lnSpc>
                      </a:pPr>
                      <a:r>
                        <a:rPr sz="800" dirty="0">
                          <a:solidFill>
                            <a:srgbClr val="3F3F3F"/>
                          </a:solidFill>
                          <a:latin typeface="Times New Roman"/>
                          <a:cs typeface="Times New Roman"/>
                        </a:rPr>
                        <a:t>00.59</a:t>
                      </a:r>
                      <a:r>
                        <a:rPr sz="800" spc="45" dirty="0">
                          <a:solidFill>
                            <a:srgbClr val="3F3F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409" dirty="0">
                          <a:solidFill>
                            <a:srgbClr val="707070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800" dirty="0">
                          <a:solidFill>
                            <a:srgbClr val="70707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800" spc="45" dirty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solidFill>
                            <a:srgbClr val="444444"/>
                          </a:solidFill>
                          <a:latin typeface="Times New Roman"/>
                          <a:cs typeface="Times New Roman"/>
                        </a:rPr>
                        <a:t>show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marR="21590">
                        <a:lnSpc>
                          <a:spcPts val="844"/>
                        </a:lnSpc>
                      </a:pPr>
                      <a:r>
                        <a:rPr sz="800" spc="-10" dirty="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00.118</a:t>
                      </a:r>
                      <a:r>
                        <a:rPr sz="800" spc="-5" dirty="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409" dirty="0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800" spc="5" dirty="0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363636"/>
                          </a:solidFill>
                          <a:latin typeface="Times New Roman"/>
                          <a:cs typeface="Times New Roman"/>
                        </a:rPr>
                        <a:t>microfone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78740" marR="3175">
                        <a:lnSpc>
                          <a:spcPts val="880"/>
                        </a:lnSpc>
                      </a:pPr>
                      <a:r>
                        <a:rPr sz="800" spc="-3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00.04</a:t>
                      </a:r>
                      <a:r>
                        <a:rPr sz="80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85" dirty="0">
                          <a:solidFill>
                            <a:srgbClr val="808080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20" dirty="0">
                          <a:solidFill>
                            <a:srgbClr val="80808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amplificador</a:t>
                      </a:r>
                      <a:r>
                        <a:rPr sz="800" spc="65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-25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5" dirty="0">
                          <a:solidFill>
                            <a:srgbClr val="5B5B5B"/>
                          </a:solidFill>
                          <a:latin typeface="Cambria"/>
                          <a:cs typeface="Cambria"/>
                        </a:rPr>
                        <a:t>som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30480">
                        <a:lnSpc>
                          <a:spcPts val="880"/>
                        </a:lnSpc>
                      </a:pPr>
                      <a:r>
                        <a:rPr sz="800" spc="-10" dirty="0">
                          <a:solidFill>
                            <a:srgbClr val="464646"/>
                          </a:solidFill>
                          <a:latin typeface="Times New Roman"/>
                          <a:cs typeface="Times New Roman"/>
                        </a:rPr>
                        <a:t>00.60</a:t>
                      </a:r>
                      <a:r>
                        <a:rPr sz="800" spc="70" dirty="0">
                          <a:solidFill>
                            <a:srgbClr val="46464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solidFill>
                            <a:srgbClr val="6B6B6B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800" spc="305" dirty="0">
                          <a:solidFill>
                            <a:srgbClr val="6B6B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solidFill>
                            <a:srgbClr val="3F3F3F"/>
                          </a:solidFill>
                          <a:latin typeface="Times New Roman"/>
                          <a:cs typeface="Times New Roman"/>
                        </a:rPr>
                        <a:t>depurador</a:t>
                      </a:r>
                      <a:r>
                        <a:rPr sz="800" spc="155" dirty="0">
                          <a:solidFill>
                            <a:srgbClr val="3F3F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00" spc="8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5" dirty="0">
                          <a:solidFill>
                            <a:srgbClr val="525252"/>
                          </a:solidFill>
                          <a:latin typeface="Times New Roman"/>
                          <a:cs typeface="Times New Roman"/>
                        </a:rPr>
                        <a:t>ar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21590">
                        <a:lnSpc>
                          <a:spcPts val="844"/>
                        </a:lnSpc>
                      </a:pPr>
                      <a:r>
                        <a:rPr sz="800" dirty="0">
                          <a:solidFill>
                            <a:srgbClr val="525252"/>
                          </a:solidFill>
                          <a:latin typeface="Times New Roman"/>
                          <a:cs typeface="Times New Roman"/>
                        </a:rPr>
                        <a:t>00.419</a:t>
                      </a:r>
                      <a:r>
                        <a:rPr sz="800" spc="-25" dirty="0">
                          <a:solidFill>
                            <a:srgbClr val="5252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409" dirty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800" spc="5" dirty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2F2F2F"/>
                          </a:solidFill>
                          <a:latin typeface="Times New Roman"/>
                          <a:cs typeface="Times New Roman"/>
                        </a:rPr>
                        <a:t>modem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78740" marR="3175">
                        <a:lnSpc>
                          <a:spcPts val="915"/>
                        </a:lnSpc>
                      </a:pPr>
                      <a:r>
                        <a:rPr sz="800" spc="-45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0ß.05</a:t>
                      </a:r>
                      <a:r>
                        <a:rPr sz="800" spc="-55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5D5D5D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15" dirty="0">
                          <a:solidFill>
                            <a:srgbClr val="5D5D5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2F2F2F"/>
                          </a:solidFill>
                          <a:latin typeface="Cambria"/>
                          <a:cs typeface="Cambria"/>
                        </a:rPr>
                        <a:t>antena</a:t>
                      </a:r>
                      <a:r>
                        <a:rPr sz="800" spc="15" dirty="0">
                          <a:solidFill>
                            <a:srgbClr val="2F2F2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2A2A2A"/>
                          </a:solidFill>
                          <a:latin typeface="Cambria"/>
                          <a:cs typeface="Cambria"/>
                        </a:rPr>
                        <a:t>parabólica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30480">
                        <a:lnSpc>
                          <a:spcPts val="910"/>
                        </a:lnSpc>
                      </a:pPr>
                      <a:r>
                        <a:rPr sz="950" spc="-8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on.61</a:t>
                      </a:r>
                      <a:r>
                        <a:rPr sz="950" spc="3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385" dirty="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950" spc="-10" dirty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dicionśrios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 marR="21590">
                        <a:lnSpc>
                          <a:spcPts val="844"/>
                        </a:lnSpc>
                      </a:pPr>
                      <a:r>
                        <a:rPr sz="800" spc="-45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00.12fJ</a:t>
                      </a:r>
                      <a:r>
                        <a:rPr sz="800" spc="2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757575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00" u="sng" spc="180" dirty="0">
                          <a:solidFill>
                            <a:srgbClr val="343434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u="sng" spc="-10" dirty="0">
                          <a:solidFill>
                            <a:srgbClr val="343434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moldur</a:t>
                      </a:r>
                      <a:r>
                        <a:rPr sz="800" spc="-10" dirty="0">
                          <a:solidFill>
                            <a:srgbClr val="343434"/>
                          </a:solidFill>
                          <a:latin typeface="Cambria"/>
                          <a:cs typeface="Cambria"/>
                        </a:rPr>
                        <a:t>a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78740" marR="3175">
                        <a:lnSpc>
                          <a:spcPts val="869"/>
                        </a:lnSpc>
                      </a:pPr>
                      <a:r>
                        <a:rPr sz="800" spc="-35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00.06 </a:t>
                      </a:r>
                      <a:r>
                        <a:rPr sz="800" spc="-345" dirty="0">
                          <a:solidFill>
                            <a:srgbClr val="5B5B5B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15" dirty="0">
                          <a:solidFill>
                            <a:srgbClr val="5B5B5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43434"/>
                          </a:solidFill>
                          <a:latin typeface="Cambria"/>
                          <a:cs typeface="Cambria"/>
                        </a:rPr>
                        <a:t>aparelbo</a:t>
                      </a:r>
                      <a:r>
                        <a:rPr sz="800" spc="15" dirty="0">
                          <a:solidFill>
                            <a:srgbClr val="34343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-25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som/</a:t>
                      </a:r>
                      <a:r>
                        <a:rPr sz="800" spc="175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DVD/</a:t>
                      </a:r>
                      <a:r>
                        <a:rPr sz="800" spc="4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A3A3A"/>
                          </a:solidFill>
                          <a:latin typeface="Cambria"/>
                          <a:cs typeface="Cambria"/>
                        </a:rPr>
                        <a:t>Vîdeokê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0480">
                        <a:lnSpc>
                          <a:spcPts val="830"/>
                        </a:lnSpc>
                      </a:pPr>
                      <a:r>
                        <a:rPr sz="800" spc="-30" dirty="0">
                          <a:solidFill>
                            <a:srgbClr val="313131"/>
                          </a:solidFill>
                          <a:latin typeface="Cambria"/>
                          <a:cs typeface="Cambria"/>
                        </a:rPr>
                        <a:t>00.62</a:t>
                      </a:r>
                      <a:r>
                        <a:rPr sz="800" spc="-10" dirty="0">
                          <a:solidFill>
                            <a:srgbClr val="31313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85" dirty="0">
                          <a:solidFill>
                            <a:srgbClr val="666666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25" dirty="0">
                          <a:solidFill>
                            <a:srgbClr val="66666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60" dirty="0">
                          <a:solidFill>
                            <a:srgbClr val="505050"/>
                          </a:solidFill>
                          <a:latin typeface="Cambria"/>
                          <a:cs typeface="Cambria"/>
                        </a:rPr>
                        <a:t>CD's</a:t>
                      </a:r>
                      <a:r>
                        <a:rPr sz="800" spc="-20" dirty="0">
                          <a:solidFill>
                            <a:srgbClr val="50505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65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00" spc="-15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4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DVD's</a:t>
                      </a:r>
                      <a:r>
                        <a:rPr sz="800" spc="-4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educativos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12700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21590">
                        <a:lnSpc>
                          <a:spcPts val="830"/>
                        </a:lnSpc>
                      </a:pPr>
                      <a:r>
                        <a:rPr sz="800" spc="-3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00.121</a:t>
                      </a:r>
                      <a:r>
                        <a:rPr sz="800" spc="2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85" dirty="0">
                          <a:solidFill>
                            <a:srgbClr val="7C7C7C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20" dirty="0">
                          <a:solidFill>
                            <a:srgbClr val="7C7C7C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0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morútor</a:t>
                      </a:r>
                      <a:r>
                        <a:rPr sz="800" spc="25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4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video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74295" marR="3175">
                        <a:lnSpc>
                          <a:spcPts val="844"/>
                        </a:lnSpc>
                      </a:pPr>
                      <a:r>
                        <a:rPr sz="800" spc="-25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00.07</a:t>
                      </a:r>
                      <a:r>
                        <a:rPr sz="800" spc="-75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707070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-15" dirty="0">
                          <a:solidFill>
                            <a:srgbClr val="70707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43434"/>
                          </a:solidFill>
                          <a:latin typeface="Cambria"/>
                          <a:cs typeface="Cambria"/>
                        </a:rPr>
                        <a:t>aparelho</a:t>
                      </a:r>
                      <a:r>
                        <a:rPr sz="800" spc="30" dirty="0">
                          <a:solidFill>
                            <a:srgbClr val="34343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85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telefonia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0480">
                        <a:lnSpc>
                          <a:spcPts val="844"/>
                        </a:lnSpc>
                      </a:pPr>
                      <a:r>
                        <a:rPr sz="800" spc="-35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00.63</a:t>
                      </a:r>
                      <a:r>
                        <a:rPr sz="800" spc="-15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6D6D6D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-30" dirty="0">
                          <a:solidFill>
                            <a:srgbClr val="6D6D6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divisórias</a:t>
                      </a:r>
                      <a:r>
                        <a:rPr sz="800" spc="-2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removÏveis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12700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21590">
                        <a:lnSpc>
                          <a:spcPts val="844"/>
                        </a:lnSpc>
                      </a:pPr>
                      <a:r>
                        <a:rPr sz="800" spc="-40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00.122</a:t>
                      </a:r>
                      <a:r>
                        <a:rPr sz="800" spc="-35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727272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-5" dirty="0">
                          <a:solidFill>
                            <a:srgbClr val="72727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móveis</a:t>
                      </a:r>
                      <a:r>
                        <a:rPr sz="800" spc="25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em</a:t>
                      </a:r>
                      <a:r>
                        <a:rPr sz="800" spc="55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geral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73660" marR="3175">
                        <a:lnSpc>
                          <a:spcPts val="890"/>
                        </a:lnSpc>
                      </a:pPr>
                      <a:r>
                        <a:rPr sz="850" spc="-1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00.08</a:t>
                      </a:r>
                      <a:r>
                        <a:rPr sz="850" spc="45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229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45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aretho </a:t>
                      </a:r>
                      <a:r>
                        <a:rPr sz="850" i="1" spc="-45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para</a:t>
                      </a:r>
                      <a:r>
                        <a:rPr sz="850" i="1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encademaçâo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30480">
                        <a:lnSpc>
                          <a:spcPts val="844"/>
                        </a:lnSpc>
                      </a:pPr>
                      <a:r>
                        <a:rPr sz="800" spc="-3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00.64</a:t>
                      </a:r>
                      <a:r>
                        <a:rPr sz="800" spc="-1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676767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-30" dirty="0">
                          <a:solidFill>
                            <a:srgbClr val="676767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dupłicador </a:t>
                      </a:r>
                      <a:r>
                        <a:rPr sz="800" dirty="0">
                          <a:solidFill>
                            <a:srgbClr val="626262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00" spc="5" dirty="0">
                          <a:solidFill>
                            <a:srgbClr val="62626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álcool</a:t>
                      </a:r>
                      <a:r>
                        <a:rPr sz="800" spc="-20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(ańmeógrafo)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21590">
                        <a:lnSpc>
                          <a:spcPts val="844"/>
                        </a:lnSpc>
                      </a:pPr>
                      <a:r>
                        <a:rPr sz="800" spc="-4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00.123</a:t>
                      </a:r>
                      <a:r>
                        <a:rPr sz="800" spc="-2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777777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10" dirty="0">
                          <a:solidFill>
                            <a:srgbClr val="777777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no-break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marL="74295" marR="3175">
                        <a:lnSpc>
                          <a:spcPts val="855"/>
                        </a:lnSpc>
                      </a:pPr>
                      <a:r>
                        <a:rPr sz="800" spc="-25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00.09</a:t>
                      </a:r>
                      <a:r>
                        <a:rPr sz="800" spc="-20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696969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00" spc="140" dirty="0">
                          <a:solidFill>
                            <a:srgbClr val="69696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aparelho</a:t>
                      </a:r>
                      <a:r>
                        <a:rPr sz="800" spc="6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rotulador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12700">
                      <a:solidFill>
                        <a:srgbClr val="6767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30480">
                        <a:lnSpc>
                          <a:spcPts val="855"/>
                        </a:lnSpc>
                      </a:pPr>
                      <a:r>
                        <a:rPr sz="800" spc="-30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00.65</a:t>
                      </a:r>
                      <a:r>
                        <a:rPr sz="800" spc="-25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777777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00" spc="145" dirty="0">
                          <a:solidFill>
                            <a:srgbClr val="777777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escada</a:t>
                      </a:r>
                      <a:r>
                        <a:rPr sz="800" spc="90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portátil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12700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21590">
                        <a:lnSpc>
                          <a:spcPts val="855"/>
                        </a:lnSpc>
                      </a:pPr>
                      <a:r>
                        <a:rPr sz="800" spc="-35" dirty="0">
                          <a:solidFill>
                            <a:srgbClr val="383838"/>
                          </a:solidFill>
                          <a:latin typeface="Cambria"/>
                          <a:cs typeface="Cambria"/>
                        </a:rPr>
                        <a:t>00.424</a:t>
                      </a:r>
                      <a:r>
                        <a:rPr sz="800" spc="-10" dirty="0">
                          <a:solidFill>
                            <a:srgbClr val="38383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85" dirty="0">
                          <a:solidFill>
                            <a:srgbClr val="7C7C7C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60" dirty="0">
                          <a:solidFill>
                            <a:srgbClr val="7C7C7C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păra</a:t>
                      </a:r>
                      <a:r>
                        <a:rPr sz="800" spc="-5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0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raio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78740"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00.10 </a:t>
                      </a:r>
                      <a:r>
                        <a:rPr sz="800" spc="-345" dirty="0">
                          <a:solidFill>
                            <a:srgbClr val="676767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-15" dirty="0">
                          <a:solidFill>
                            <a:srgbClr val="676767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aparelho</a:t>
                      </a:r>
                      <a:r>
                        <a:rPr sz="800" spc="25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-2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copa</a:t>
                      </a:r>
                      <a:r>
                        <a:rPr sz="800" spc="1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00" spc="1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cozinha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12700">
                      <a:solidFill>
                        <a:srgbClr val="676767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0480">
                        <a:lnSpc>
                          <a:spcPts val="975"/>
                        </a:lnSpc>
                      </a:pPr>
                      <a:r>
                        <a:rPr sz="850" spc="-65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00.6ò</a:t>
                      </a:r>
                      <a:r>
                        <a:rPr sz="850" spc="-25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395" dirty="0">
                          <a:solidFill>
                            <a:srgbClr val="828282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50" spc="-25" dirty="0">
                          <a:solidFill>
                            <a:srgbClr val="82828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esnivaninha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12700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21590">
                        <a:lnSpc>
                          <a:spcPts val="985"/>
                        </a:lnSpc>
                      </a:pPr>
                      <a:r>
                        <a:rPr sz="900" spc="-10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00.125</a:t>
                      </a:r>
                      <a:r>
                        <a:rPr sz="900" spc="25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470" dirty="0">
                          <a:solidFill>
                            <a:srgbClr val="646464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900" spc="25" dirty="0">
                          <a:solidFill>
                            <a:srgbClr val="64646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60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peças</a:t>
                      </a:r>
                      <a:r>
                        <a:rPr sz="900" spc="10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25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em</a:t>
                      </a:r>
                      <a:r>
                        <a:rPr sz="900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45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riurtím</a:t>
                      </a:r>
                      <a:r>
                        <a:rPr sz="900" spc="75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20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on</a:t>
                      </a:r>
                      <a:r>
                        <a:rPr sz="900" spc="15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1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cerâmica</a:t>
                      </a:r>
                      <a:endParaRPr sz="900">
                        <a:latin typeface="Cambria"/>
                        <a:cs typeface="Cambria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1547495" algn="l"/>
                          <a:tab pos="1871980" algn="l"/>
                        </a:tabLst>
                      </a:pPr>
                      <a:r>
                        <a:rPr sz="800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(pisos,</a:t>
                      </a:r>
                      <a:r>
                        <a:rPr sz="800" spc="25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13131"/>
                          </a:solidFill>
                          <a:latin typeface="Cambria"/>
                          <a:cs typeface="Cambria"/>
                        </a:rPr>
                        <a:t>axulejøs,</a:t>
                      </a:r>
                      <a:r>
                        <a:rPr sz="800" spc="10" dirty="0">
                          <a:solidFill>
                            <a:srgbClr val="31313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etc.)</a:t>
                      </a:r>
                      <a:r>
                        <a:rPr sz="80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	</a:t>
                      </a:r>
                      <a:r>
                        <a:rPr sz="800" u="sng" dirty="0">
                          <a:solidFill>
                            <a:srgbClr val="3F3F3F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	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80645" marR="3175">
                        <a:lnSpc>
                          <a:spcPts val="890"/>
                        </a:lnSpc>
                      </a:pPr>
                      <a:r>
                        <a:rPr sz="900" spc="-65" dirty="0">
                          <a:solidFill>
                            <a:srgbClr val="4D4D4D"/>
                          </a:solidFill>
                          <a:latin typeface="Times New Roman"/>
                          <a:cs typeface="Times New Roman"/>
                        </a:rPr>
                        <a:t>00.11</a:t>
                      </a:r>
                      <a:r>
                        <a:rPr sz="900" spc="-10" dirty="0">
                          <a:solidFill>
                            <a:srgbClr val="4D4D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480" dirty="0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900" spc="-35" dirty="0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apontador</a:t>
                      </a:r>
                      <a:r>
                        <a:rPr sz="900" spc="35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fixo</a:t>
                      </a:r>
                      <a:r>
                        <a:rPr sz="900" spc="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30" dirty="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(de</a:t>
                      </a:r>
                      <a:r>
                        <a:rPr sz="900" spc="-5" dirty="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mesa)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0480">
                        <a:lnSpc>
                          <a:spcPts val="830"/>
                        </a:lnSpc>
                      </a:pPr>
                      <a:r>
                        <a:rPr sz="800" spc="-45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0ß.67</a:t>
                      </a:r>
                      <a:r>
                        <a:rPr sz="800" spc="-4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7B7B7B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00" spc="204" dirty="0">
                          <a:solidFill>
                            <a:srgbClr val="7B7B7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espelho</a:t>
                      </a:r>
                      <a:r>
                        <a:rPr sz="800" spc="1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com </a:t>
                      </a:r>
                      <a:r>
                        <a:rPr sz="800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on</a:t>
                      </a:r>
                      <a:r>
                        <a:rPr sz="800" spc="-15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eem</a:t>
                      </a:r>
                      <a:r>
                        <a:rPr sz="800" spc="5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moldura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 marR="21590">
                        <a:lnSpc>
                          <a:spcPts val="830"/>
                        </a:lnSpc>
                      </a:pPr>
                      <a:r>
                        <a:rPr sz="800" spc="-6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OF.126</a:t>
                      </a:r>
                      <a:r>
                        <a:rPr sz="800" spc="2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626262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00" spc="185" dirty="0">
                          <a:solidFill>
                            <a:srgbClr val="62626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505050"/>
                          </a:solidFill>
                          <a:latin typeface="Cambria"/>
                          <a:cs typeface="Cambria"/>
                        </a:rPr>
                        <a:t>persianas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marL="80645" marR="3175">
                        <a:lnSpc>
                          <a:spcPts val="865"/>
                        </a:lnSpc>
                      </a:pPr>
                      <a:r>
                        <a:rPr sz="900" spc="-50" dirty="0">
                          <a:solidFill>
                            <a:srgbClr val="444444"/>
                          </a:solidFill>
                          <a:latin typeface="Times New Roman"/>
                          <a:cs typeface="Times New Roman"/>
                        </a:rPr>
                        <a:t>00.12</a:t>
                      </a:r>
                      <a:r>
                        <a:rPr sz="900" spc="-25" dirty="0">
                          <a:solidFill>
                            <a:srgbClr val="4444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15" dirty="0">
                          <a:solidFill>
                            <a:srgbClr val="898989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900" spc="-40" dirty="0">
                          <a:solidFill>
                            <a:srgbClr val="89898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aquecedor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0480">
                        <a:lnSpc>
                          <a:spcPts val="844"/>
                        </a:lnSpc>
                      </a:pPr>
                      <a:r>
                        <a:rPr sz="800" spc="-3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00.68</a:t>
                      </a:r>
                      <a:r>
                        <a:rPr sz="800" spc="-45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777777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00" spc="190" dirty="0">
                          <a:solidFill>
                            <a:srgbClr val="777777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espremedor</a:t>
                      </a:r>
                      <a:r>
                        <a:rPr sz="800" spc="35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-1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frutas</a:t>
                      </a:r>
                      <a:r>
                        <a:rPr sz="800" spc="-1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elétrico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21590">
                        <a:lnSpc>
                          <a:spcPts val="844"/>
                        </a:lnSpc>
                      </a:pPr>
                      <a:r>
                        <a:rPr sz="800" spc="-3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00.127</a:t>
                      </a:r>
                      <a:r>
                        <a:rPr sz="800" spc="-1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6B6B6B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00" spc="165" dirty="0">
                          <a:solidFill>
                            <a:srgbClr val="6B6B6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picotadeira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marL="80645" marR="3175">
                        <a:lnSpc>
                          <a:spcPts val="890"/>
                        </a:lnSpc>
                      </a:pPr>
                      <a:r>
                        <a:rPr sz="900" spc="-50" dirty="0">
                          <a:solidFill>
                            <a:srgbClr val="444444"/>
                          </a:solidFill>
                          <a:latin typeface="Times New Roman"/>
                          <a:cs typeface="Times New Roman"/>
                        </a:rPr>
                        <a:t>00.13</a:t>
                      </a:r>
                      <a:r>
                        <a:rPr sz="900" spc="-25" dirty="0">
                          <a:solidFill>
                            <a:srgbClr val="4444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15" dirty="0">
                          <a:solidFill>
                            <a:srgbClr val="797979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900" spc="-40" dirty="0">
                          <a:solidFill>
                            <a:srgbClr val="7979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armfirio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12700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0480">
                        <a:lnSpc>
                          <a:spcPts val="869"/>
                        </a:lnSpc>
                      </a:pPr>
                      <a:r>
                        <a:rPr sz="800" spc="-30" dirty="0">
                          <a:solidFill>
                            <a:srgbClr val="313131"/>
                          </a:solidFill>
                          <a:latin typeface="Cambria"/>
                          <a:cs typeface="Cambria"/>
                        </a:rPr>
                        <a:t>00.69</a:t>
                      </a:r>
                      <a:r>
                        <a:rPr sz="800" spc="-5" dirty="0">
                          <a:solidFill>
                            <a:srgbClr val="31313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85" dirty="0">
                          <a:solidFill>
                            <a:srgbClr val="747474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10" dirty="0">
                          <a:solidFill>
                            <a:srgbClr val="74747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estabilizador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12700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 marR="21590">
                        <a:lnSpc>
                          <a:spcPts val="869"/>
                        </a:lnSpc>
                      </a:pPr>
                      <a:r>
                        <a:rPr sz="800" spc="-3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00.128</a:t>
                      </a:r>
                      <a:r>
                        <a:rPr sz="800" spc="5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85" dirty="0">
                          <a:solidFill>
                            <a:srgbClr val="646464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130" dirty="0">
                          <a:solidFill>
                            <a:srgbClr val="64646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placas</a:t>
                      </a:r>
                      <a:r>
                        <a:rPr sz="800" spc="10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para</a:t>
                      </a:r>
                      <a:r>
                        <a:rPr sz="800" spc="7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equipamentos</a:t>
                      </a:r>
                      <a:r>
                        <a:rPr sz="800" spc="95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5" dirty="0">
                          <a:solidFill>
                            <a:srgbClr val="696969"/>
                          </a:solidFill>
                          <a:latin typeface="Cambria"/>
                          <a:cs typeface="Cambria"/>
                        </a:rPr>
                        <a:t>de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83820" marR="215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50" spc="-10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informática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78740" marR="3175">
                        <a:lnSpc>
                          <a:spcPts val="930"/>
                        </a:lnSpc>
                      </a:pPr>
                      <a:r>
                        <a:rPr sz="800" i="1" spc="-30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00.</a:t>
                      </a:r>
                      <a:r>
                        <a:rPr sz="800" spc="-30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14 </a:t>
                      </a:r>
                      <a:r>
                        <a:rPr sz="800" spc="-345" dirty="0">
                          <a:solidFill>
                            <a:srgbClr val="7C7C7C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-10" dirty="0">
                          <a:solidFill>
                            <a:srgbClr val="7C7C7C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arquivo</a:t>
                      </a:r>
                      <a:r>
                        <a:rPr sz="800" spc="4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de </a:t>
                      </a:r>
                      <a:r>
                        <a:rPr sz="800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aço</a:t>
                      </a:r>
                      <a:r>
                        <a:rPr sz="800" spc="220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ou</a:t>
                      </a:r>
                      <a:r>
                        <a:rPr sz="800" spc="3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-5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505050"/>
                          </a:solidFill>
                          <a:latin typeface="Cambria"/>
                          <a:cs typeface="Cambria"/>
                        </a:rPr>
                        <a:t>rriadeira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12700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5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00.70</a:t>
                      </a:r>
                      <a:r>
                        <a:rPr sz="800" spc="-20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5D5D5D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-10" dirty="0">
                          <a:solidFill>
                            <a:srgbClr val="5D5D5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5" dirty="0">
                          <a:solidFill>
                            <a:srgbClr val="313131"/>
                          </a:solidFill>
                          <a:latin typeface="Cambria"/>
                          <a:cs typeface="Cambria"/>
                        </a:rPr>
                        <a:t>estante/prateleiras </a:t>
                      </a:r>
                      <a:r>
                        <a:rPr sz="800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de </a:t>
                      </a:r>
                      <a:r>
                        <a:rPr sz="80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madeira</a:t>
                      </a:r>
                      <a:r>
                        <a:rPr sz="800" spc="10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on</a:t>
                      </a:r>
                      <a:r>
                        <a:rPr sz="800" spc="15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5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aço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12700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21590">
                        <a:lnSpc>
                          <a:spcPts val="930"/>
                        </a:lnSpc>
                      </a:pPr>
                      <a:r>
                        <a:rPr sz="800" spc="-45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Oil.129</a:t>
                      </a:r>
                      <a:r>
                        <a:rPr sz="80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696969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00" spc="180" dirty="0">
                          <a:solidFill>
                            <a:srgbClr val="69696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poltrona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marL="74295" marR="3175">
                        <a:lnSpc>
                          <a:spcPts val="830"/>
                        </a:lnSpc>
                      </a:pPr>
                      <a:r>
                        <a:rPr sz="800" spc="-65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0f1.15</a:t>
                      </a:r>
                      <a:r>
                        <a:rPr sz="800" spc="-20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707070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-10" dirty="0">
                          <a:solidFill>
                            <a:srgbClr val="70707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aspiraăor</a:t>
                      </a:r>
                      <a:r>
                        <a:rPr sz="800" spc="9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4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i="1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pól</a:t>
                      </a:r>
                      <a:r>
                        <a:rPr sz="800" i="1" spc="45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água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0480">
                        <a:lnSpc>
                          <a:spcPts val="830"/>
                        </a:lnSpc>
                      </a:pPr>
                      <a:r>
                        <a:rPr sz="800" spc="-35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00.Z1</a:t>
                      </a:r>
                      <a:r>
                        <a:rPr sz="80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757575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-30" dirty="0">
                          <a:solidFill>
                            <a:srgbClr val="75757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esiofado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21590">
                        <a:lnSpc>
                          <a:spcPts val="840"/>
                        </a:lnSpc>
                      </a:pPr>
                      <a:r>
                        <a:rPr sz="850" spc="-7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00.130</a:t>
                      </a:r>
                      <a:r>
                        <a:rPr sz="850" spc="5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305" dirty="0">
                          <a:solidFill>
                            <a:srgbClr val="909090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50" spc="-1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porcelana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40640" marR="3175">
                        <a:lnSpc>
                          <a:spcPts val="900"/>
                        </a:lnSpc>
                      </a:pPr>
                      <a:r>
                        <a:rPr sz="850" u="sng" spc="70" dirty="0">
                          <a:solidFill>
                            <a:srgbClr val="4D4D4D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u="sng" spc="-75" dirty="0">
                          <a:solidFill>
                            <a:srgbClr val="4D4D4D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0ß.16</a:t>
                      </a:r>
                      <a:r>
                        <a:rPr sz="850" u="sng" dirty="0">
                          <a:solidFill>
                            <a:srgbClr val="4D4D4D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u="sng" dirty="0">
                          <a:solidFill>
                            <a:srgbClr val="707070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-</a:t>
                      </a:r>
                      <a:r>
                        <a:rPr sz="850" u="sng" spc="175" dirty="0">
                          <a:solidFill>
                            <a:srgbClr val="707070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u="sng" spc="-35" dirty="0">
                          <a:solidFill>
                            <a:srgbClr val="484848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balcão </a:t>
                      </a:r>
                      <a:r>
                        <a:rPr sz="850" u="sng" spc="-20" dirty="0">
                          <a:solidFill>
                            <a:srgbClr val="484848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(tipo</a:t>
                      </a:r>
                      <a:r>
                        <a:rPr sz="850" spc="-5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atendimento)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865"/>
                        </a:lnSpc>
                        <a:tabLst>
                          <a:tab pos="1772920" algn="l"/>
                          <a:tab pos="2129155" algn="l"/>
                        </a:tabLst>
                      </a:pPr>
                      <a:r>
                        <a:rPr sz="850" spc="-7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00.72</a:t>
                      </a:r>
                      <a:r>
                        <a:rPr sz="850" spc="-55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395" dirty="0">
                          <a:solidFill>
                            <a:srgbClr val="646464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50" spc="-35" dirty="0">
                          <a:solidFill>
                            <a:srgbClr val="64646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35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estojo</a:t>
                      </a:r>
                      <a:r>
                        <a:rPr sz="85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35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para</a:t>
                      </a:r>
                      <a:r>
                        <a:rPr sz="850" spc="40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desenho</a:t>
                      </a:r>
                      <a:r>
                        <a:rPr sz="85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	</a:t>
                      </a:r>
                      <a:r>
                        <a:rPr sz="850" u="sng" dirty="0">
                          <a:solidFill>
                            <a:srgbClr val="3F3F3F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mbria"/>
                          <a:cs typeface="Cambria"/>
                        </a:rPr>
                        <a:t>	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21590">
                        <a:lnSpc>
                          <a:spcPts val="910"/>
                        </a:lnSpc>
                      </a:pPr>
                      <a:r>
                        <a:rPr sz="900" spc="-165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0£1.13a</a:t>
                      </a:r>
                      <a:r>
                        <a:rPr sz="900" spc="7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dirty="0">
                          <a:solidFill>
                            <a:srgbClr val="6D6D6D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900" spc="225" dirty="0">
                          <a:solidFill>
                            <a:srgbClr val="6D6D6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65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poste</a:t>
                      </a:r>
                      <a:r>
                        <a:rPr sz="900" spc="15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4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900" spc="-3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1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ńuminação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78740" marR="3175">
                        <a:lnSpc>
                          <a:spcPts val="844"/>
                        </a:lnSpc>
                      </a:pPr>
                      <a:r>
                        <a:rPr sz="800" spc="-3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00.17</a:t>
                      </a:r>
                      <a:r>
                        <a:rPr sz="800" spc="-65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727272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55" dirty="0">
                          <a:solidFill>
                            <a:srgbClr val="72727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banco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0480">
                        <a:lnSpc>
                          <a:spcPts val="844"/>
                        </a:lnSpc>
                      </a:pPr>
                      <a:r>
                        <a:rPr sz="800" spc="-30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00.78</a:t>
                      </a:r>
                      <a:r>
                        <a:rPr sz="800" spc="-5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797979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-30" dirty="0">
                          <a:solidFill>
                            <a:srgbClr val="79797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estrados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 marR="12065">
                        <a:lnSpc>
                          <a:spcPts val="844"/>
                        </a:lnSpc>
                        <a:tabLst>
                          <a:tab pos="1852295" algn="l"/>
                        </a:tabLst>
                      </a:pPr>
                      <a:r>
                        <a:rPr sz="800" spc="-40" dirty="0">
                          <a:solidFill>
                            <a:srgbClr val="505050"/>
                          </a:solidFill>
                          <a:latin typeface="Cambria"/>
                          <a:cs typeface="Cambria"/>
                        </a:rPr>
                        <a:t>00.132</a:t>
                      </a:r>
                      <a:r>
                        <a:rPr sz="800" spc="-5" dirty="0">
                          <a:solidFill>
                            <a:srgbClr val="50505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85" dirty="0">
                          <a:solidFill>
                            <a:srgbClr val="7C7C7C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25" dirty="0">
                          <a:solidFill>
                            <a:srgbClr val="7C7C7C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pra</a:t>
                      </a:r>
                      <a:r>
                        <a:rPr sz="800" u="sng" spc="-10" dirty="0">
                          <a:solidFill>
                            <a:srgbClr val="494949"/>
                          </a:solidFill>
                          <a:uFill>
                            <a:solidFill>
                              <a:srgbClr val="646464"/>
                            </a:solidFill>
                          </a:uFill>
                          <a:latin typeface="Cambria"/>
                          <a:cs typeface="Cambria"/>
                        </a:rPr>
                        <a:t>ncheta</a:t>
                      </a:r>
                      <a:r>
                        <a:rPr sz="800" u="sng" spc="15" dirty="0">
                          <a:solidFill>
                            <a:srgbClr val="494949"/>
                          </a:solidFill>
                          <a:uFill>
                            <a:solidFill>
                              <a:srgbClr val="646464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u="sng" dirty="0">
                          <a:solidFill>
                            <a:srgbClr val="505050"/>
                          </a:solidFill>
                          <a:uFill>
                            <a:solidFill>
                              <a:srgbClr val="646464"/>
                            </a:solidFill>
                          </a:uFill>
                          <a:latin typeface="Cambria"/>
                          <a:cs typeface="Cambria"/>
                        </a:rPr>
                        <a:t>para</a:t>
                      </a:r>
                      <a:r>
                        <a:rPr sz="800" u="sng" spc="10" dirty="0">
                          <a:solidFill>
                            <a:srgbClr val="505050"/>
                          </a:solidFill>
                          <a:uFill>
                            <a:solidFill>
                              <a:srgbClr val="646464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u="sng" spc="-10" dirty="0">
                          <a:solidFill>
                            <a:srgbClr val="2F2F2F"/>
                          </a:solidFill>
                          <a:uFill>
                            <a:solidFill>
                              <a:srgbClr val="646464"/>
                            </a:solidFill>
                          </a:uFill>
                          <a:latin typeface="Cambria"/>
                          <a:cs typeface="Cambria"/>
                        </a:rPr>
                        <a:t>desenho</a:t>
                      </a:r>
                      <a:r>
                        <a:rPr sz="800" u="sng" dirty="0">
                          <a:solidFill>
                            <a:srgbClr val="2F2F2F"/>
                          </a:solidFill>
                          <a:uFill>
                            <a:solidFill>
                              <a:srgbClr val="646464"/>
                            </a:solidFill>
                          </a:uFill>
                          <a:latin typeface="Cambria"/>
                          <a:cs typeface="Cambria"/>
                        </a:rPr>
                        <a:t>	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marL="78740" marR="3175">
                        <a:lnSpc>
                          <a:spcPts val="810"/>
                        </a:lnSpc>
                      </a:pPr>
                      <a:r>
                        <a:rPr sz="800" spc="-35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00.18</a:t>
                      </a:r>
                      <a:r>
                        <a:rPr sz="800" spc="-3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7B7B7B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45" dirty="0">
                          <a:solidFill>
                            <a:srgbClr val="7B7B7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banqueta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30480">
                        <a:lnSpc>
                          <a:spcPts val="810"/>
                        </a:lnSpc>
                      </a:pPr>
                      <a:r>
                        <a:rPr sz="800" dirty="0">
                          <a:solidFill>
                            <a:srgbClr val="383838"/>
                          </a:solidFill>
                          <a:latin typeface="Consolas"/>
                          <a:cs typeface="Consolas"/>
                        </a:rPr>
                        <a:t>00.74-</a:t>
                      </a:r>
                      <a:r>
                        <a:rPr sz="800" spc="-20" dirty="0">
                          <a:solidFill>
                            <a:srgbClr val="383838"/>
                          </a:solidFill>
                          <a:latin typeface="Consolas"/>
                          <a:cs typeface="Consolas"/>
                        </a:rPr>
                        <a:t>esŒa</a:t>
                      </a:r>
                      <a:endParaRPr sz="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21590">
                        <a:lnSpc>
                          <a:spcPts val="800"/>
                        </a:lnSpc>
                      </a:pPr>
                      <a:r>
                        <a:rPr sz="750" spc="-25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(Ï0.13S</a:t>
                      </a:r>
                      <a:r>
                        <a:rPr sz="750" spc="10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spc="-330" dirty="0">
                          <a:solidFill>
                            <a:srgbClr val="808080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750" spc="30" dirty="0">
                          <a:solidFill>
                            <a:srgbClr val="80808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spc="-10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prøcessador</a:t>
                      </a:r>
                      <a:endParaRPr sz="7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78740" marR="3175">
                        <a:lnSpc>
                          <a:spcPts val="890"/>
                        </a:lnSpc>
                      </a:pPr>
                      <a:r>
                        <a:rPr sz="800" spc="-3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00.19</a:t>
                      </a:r>
                      <a:r>
                        <a:rPr sz="800" spc="-1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757575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00" spc="180" dirty="0">
                          <a:solidFill>
                            <a:srgbClr val="75757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base</a:t>
                      </a:r>
                      <a:r>
                        <a:rPr sz="800" spc="-5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83838"/>
                          </a:solidFill>
                          <a:latin typeface="Cambria"/>
                          <a:cs typeface="Cambria"/>
                        </a:rPr>
                        <a:t>para </a:t>
                      </a:r>
                      <a:r>
                        <a:rPr sz="800" spc="-1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mastro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30480">
                        <a:lnSpc>
                          <a:spcPts val="855"/>
                        </a:lnSpc>
                      </a:pPr>
                      <a:r>
                        <a:rPr sz="800" spc="-35" dirty="0">
                          <a:solidFill>
                            <a:srgbClr val="424242"/>
                          </a:solidFill>
                          <a:latin typeface="Consolas"/>
                          <a:cs typeface="Consolas"/>
                        </a:rPr>
                        <a:t>OŒ75-</a:t>
                      </a:r>
                      <a:r>
                        <a:rPr sz="800" spc="-10" dirty="0">
                          <a:solidFill>
                            <a:srgbClr val="424242"/>
                          </a:solidFill>
                          <a:latin typeface="Consolas"/>
                          <a:cs typeface="Consolas"/>
                        </a:rPr>
                        <a:t>exauslor</a:t>
                      </a:r>
                      <a:endParaRPr sz="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 marR="12065">
                        <a:lnSpc>
                          <a:spcPts val="890"/>
                        </a:lnSpc>
                        <a:tabLst>
                          <a:tab pos="1852295" algn="l"/>
                        </a:tabLst>
                      </a:pPr>
                      <a:r>
                        <a:rPr sz="800" spc="-10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00</a:t>
                      </a:r>
                      <a:r>
                        <a:rPr sz="800" u="sng" spc="-10" dirty="0">
                          <a:solidFill>
                            <a:srgbClr val="525252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mbria"/>
                          <a:cs typeface="Cambria"/>
                        </a:rPr>
                        <a:t>.13d-</a:t>
                      </a:r>
                      <a:r>
                        <a:rPr sz="800" u="sng" spc="15" dirty="0">
                          <a:solidFill>
                            <a:srgbClr val="525252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u="sng" spc="-10" dirty="0">
                          <a:solidFill>
                            <a:srgbClr val="3D3D3D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mbria"/>
                          <a:cs typeface="Cambria"/>
                        </a:rPr>
                        <a:t>projetor</a:t>
                      </a:r>
                      <a:r>
                        <a:rPr sz="800" u="sng" dirty="0">
                          <a:solidFill>
                            <a:srgbClr val="3D3D3D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mbria"/>
                          <a:cs typeface="Cambria"/>
                        </a:rPr>
                        <a:t>	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marL="79375" marR="3175">
                        <a:lnSpc>
                          <a:spcPts val="819"/>
                        </a:lnSpc>
                      </a:pPr>
                      <a:r>
                        <a:rPr sz="800" spc="-60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PU.20</a:t>
                      </a:r>
                      <a:r>
                        <a:rPr sz="800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85" dirty="0">
                          <a:solidFill>
                            <a:srgbClr val="646464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35" dirty="0">
                          <a:solidFill>
                            <a:srgbClr val="64646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baledeira</a:t>
                      </a:r>
                      <a:r>
                        <a:rPr sz="800" spc="40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domćstica</a:t>
                      </a:r>
                      <a:r>
                        <a:rPr sz="800" spc="85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83838"/>
                          </a:solidFill>
                          <a:latin typeface="Cambria"/>
                          <a:cs typeface="Cambria"/>
                        </a:rPr>
                        <a:t>ou</a:t>
                      </a:r>
                      <a:r>
                        <a:rPr sz="800" spc="90" dirty="0">
                          <a:solidFill>
                            <a:srgbClr val="38383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indusmal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12065">
                        <a:lnSpc>
                          <a:spcPts val="819"/>
                        </a:lnSpc>
                        <a:tabLst>
                          <a:tab pos="2108200" algn="l"/>
                        </a:tabLst>
                      </a:pPr>
                      <a:r>
                        <a:rPr sz="800" spc="-40" dirty="0">
                          <a:solidFill>
                            <a:srgbClr val="383838"/>
                          </a:solidFill>
                          <a:latin typeface="Consolas"/>
                          <a:cs typeface="Consolas"/>
                        </a:rPr>
                        <a:t>00.76</a:t>
                      </a:r>
                      <a:r>
                        <a:rPr sz="800" u="sng" spc="-40" dirty="0">
                          <a:solidFill>
                            <a:srgbClr val="383838"/>
                          </a:solidFill>
                          <a:uFill>
                            <a:solidFill>
                              <a:srgbClr val="646464"/>
                            </a:solidFill>
                          </a:uFill>
                          <a:latin typeface="Consolas"/>
                          <a:cs typeface="Consolas"/>
                        </a:rPr>
                        <a:t>-</a:t>
                      </a:r>
                      <a:r>
                        <a:rPr sz="800" u="sng" spc="-10" dirty="0">
                          <a:solidFill>
                            <a:srgbClr val="383838"/>
                          </a:solidFill>
                          <a:uFill>
                            <a:solidFill>
                              <a:srgbClr val="646464"/>
                            </a:solidFill>
                          </a:uFill>
                          <a:latin typeface="Consolas"/>
                          <a:cs typeface="Consolas"/>
                        </a:rPr>
                        <a:t>ex</a:t>
                      </a:r>
                      <a:r>
                        <a:rPr sz="800" spc="-10" dirty="0">
                          <a:solidFill>
                            <a:srgbClr val="383838"/>
                          </a:solidFill>
                          <a:latin typeface="Consolas"/>
                          <a:cs typeface="Consolas"/>
                        </a:rPr>
                        <a:t>ónto,deincênd</a:t>
                      </a:r>
                      <a:r>
                        <a:rPr sz="800" u="sng" spc="-10" dirty="0">
                          <a:solidFill>
                            <a:srgbClr val="383838"/>
                          </a:solidFill>
                          <a:uFill>
                            <a:solidFill>
                              <a:srgbClr val="646464"/>
                            </a:solidFill>
                          </a:uFill>
                          <a:latin typeface="Consolas"/>
                          <a:cs typeface="Consolas"/>
                        </a:rPr>
                        <a:t>lo</a:t>
                      </a:r>
                      <a:r>
                        <a:rPr sz="800" u="sng" dirty="0">
                          <a:solidFill>
                            <a:srgbClr val="383838"/>
                          </a:solidFill>
                          <a:uFill>
                            <a:solidFill>
                              <a:srgbClr val="646464"/>
                            </a:solidFill>
                          </a:uFill>
                          <a:latin typeface="Consolas"/>
                          <a:cs typeface="Consolas"/>
                        </a:rPr>
                        <a:t>	</a:t>
                      </a:r>
                      <a:endParaRPr sz="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marR="21590">
                        <a:lnSpc>
                          <a:spcPts val="819"/>
                        </a:lnSpc>
                      </a:pPr>
                      <a:r>
                        <a:rPr sz="800" spc="-50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fł0.135</a:t>
                      </a:r>
                      <a:r>
                        <a:rPr sz="800" spc="-5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85" dirty="0">
                          <a:solidFill>
                            <a:srgbClr val="727272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20" dirty="0">
                          <a:solidFill>
                            <a:srgbClr val="72727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quadro</a:t>
                      </a:r>
                      <a:r>
                        <a:rPr sz="800" spc="7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545454"/>
                          </a:solidFill>
                          <a:latin typeface="Cambria"/>
                          <a:cs typeface="Cambria"/>
                        </a:rPr>
                        <a:t>branco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78740" marR="3175">
                        <a:lnSpc>
                          <a:spcPts val="844"/>
                        </a:lnSpc>
                      </a:pPr>
                      <a:r>
                        <a:rPr sz="800" spc="-35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00.21</a:t>
                      </a:r>
                      <a:r>
                        <a:rPr sz="800" spc="-2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626262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00" spc="229" dirty="0">
                          <a:solidFill>
                            <a:srgbClr val="62626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bebedouro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0480">
                        <a:lnSpc>
                          <a:spcPts val="844"/>
                        </a:lnSpc>
                      </a:pPr>
                      <a:r>
                        <a:rPr sz="800" spc="-3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00.77</a:t>
                      </a:r>
                      <a:r>
                        <a:rPr sz="800" spc="-4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6D6D6D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00" spc="215" dirty="0">
                          <a:solidFill>
                            <a:srgbClr val="6D6D6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83838"/>
                          </a:solidFill>
                          <a:latin typeface="Cambria"/>
                          <a:cs typeface="Cambria"/>
                        </a:rPr>
                        <a:t>fac-sínúle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 marR="12065">
                        <a:lnSpc>
                          <a:spcPts val="880"/>
                        </a:lnSpc>
                        <a:tabLst>
                          <a:tab pos="1849120" algn="l"/>
                        </a:tabLst>
                      </a:pPr>
                      <a:r>
                        <a:rPr sz="800" spc="-40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00.136</a:t>
                      </a:r>
                      <a:r>
                        <a:rPr sz="800" spc="35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85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25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quad</a:t>
                      </a:r>
                      <a:r>
                        <a:rPr sz="800" u="sng" dirty="0">
                          <a:solidFill>
                            <a:srgbClr val="494949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ro</a:t>
                      </a:r>
                      <a:r>
                        <a:rPr sz="800" u="sng" spc="15" dirty="0">
                          <a:solidFill>
                            <a:srgbClr val="494949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u="sng" dirty="0">
                          <a:solidFill>
                            <a:srgbClr val="595959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u="sng" spc="-15" dirty="0">
                          <a:solidFill>
                            <a:srgbClr val="595959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u="sng" spc="-10" dirty="0">
                          <a:solidFill>
                            <a:srgbClr val="444444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chaves</a:t>
                      </a:r>
                      <a:r>
                        <a:rPr sz="800" u="sng" dirty="0">
                          <a:solidFill>
                            <a:srgbClr val="444444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	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78740" marR="3175">
                        <a:lnSpc>
                          <a:spcPts val="830"/>
                        </a:lnSpc>
                      </a:pPr>
                      <a:r>
                        <a:rPr sz="800" spc="-35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00.22</a:t>
                      </a:r>
                      <a:r>
                        <a:rPr sz="800" spc="-40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838383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15" dirty="0">
                          <a:solidFill>
                            <a:srgbClr val="83838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herço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0480">
                        <a:lnSpc>
                          <a:spcPts val="830"/>
                        </a:lnSpc>
                      </a:pPr>
                      <a:r>
                        <a:rPr sz="800" spc="-50" dirty="0">
                          <a:solidFill>
                            <a:srgbClr val="313131"/>
                          </a:solidFill>
                          <a:latin typeface="Cambria"/>
                          <a:cs typeface="Cambria"/>
                        </a:rPr>
                        <a:t>00.7ß</a:t>
                      </a:r>
                      <a:r>
                        <a:rPr sz="800" spc="-20" dirty="0">
                          <a:solidFill>
                            <a:srgbClr val="31313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8A8A8A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00" spc="200" dirty="0">
                          <a:solidFill>
                            <a:srgbClr val="8A8A8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faqueiro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21590">
                        <a:lnSpc>
                          <a:spcPts val="830"/>
                        </a:lnSpc>
                      </a:pPr>
                      <a:r>
                        <a:rPr sz="800" spc="-9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00.137—</a:t>
                      </a:r>
                      <a:r>
                        <a:rPr sz="800" spc="1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quadro</a:t>
                      </a:r>
                      <a:r>
                        <a:rPr sz="800" spc="85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imantado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78740" marR="3175">
                        <a:lnSpc>
                          <a:spcPts val="810"/>
                        </a:lnSpc>
                      </a:pPr>
                      <a:r>
                        <a:rPr sz="800" spc="-35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00.23</a:t>
                      </a:r>
                      <a:r>
                        <a:rPr sz="800" spc="-4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757575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55" dirty="0">
                          <a:solidFill>
                            <a:srgbClr val="75757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biombo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0480">
                        <a:lnSpc>
                          <a:spcPts val="810"/>
                        </a:lnSpc>
                      </a:pPr>
                      <a:r>
                        <a:rPr sz="800" spc="-3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00.79</a:t>
                      </a:r>
                      <a:r>
                        <a:rPr sz="800" spc="-1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85" dirty="0">
                          <a:solidFill>
                            <a:srgbClr val="6E6E6E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165" dirty="0">
                          <a:solidFill>
                            <a:srgbClr val="6E6E6E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505050"/>
                          </a:solidFill>
                          <a:latin typeface="Cambria"/>
                          <a:cs typeface="Cambria"/>
                        </a:rPr>
                        <a:t>ferro</a:t>
                      </a:r>
                      <a:r>
                        <a:rPr sz="800" spc="50" dirty="0">
                          <a:solidFill>
                            <a:srgbClr val="50505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elétrico</a:t>
                      </a:r>
                      <a:r>
                        <a:rPr sz="800" spc="75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55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passar</a:t>
                      </a:r>
                      <a:r>
                        <a:rPr sz="800" spc="9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roupa</a:t>
                      </a:r>
                      <a:r>
                        <a:rPr sz="800" spc="8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(seco/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82550" marR="304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-10" dirty="0">
                          <a:solidFill>
                            <a:srgbClr val="383838"/>
                          </a:solidFill>
                          <a:latin typeface="Cambria"/>
                          <a:cs typeface="Cambria"/>
                        </a:rPr>
                        <a:t>vapor)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21590">
                        <a:lnSpc>
                          <a:spcPts val="844"/>
                        </a:lnSpc>
                      </a:pPr>
                      <a:r>
                        <a:rPr sz="800" spc="-4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08.138</a:t>
                      </a:r>
                      <a:r>
                        <a:rPr sz="800" spc="-5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828282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-15" dirty="0">
                          <a:solidFill>
                            <a:srgbClr val="82828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quadro</a:t>
                      </a:r>
                      <a:r>
                        <a:rPr sz="800" spc="3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negro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74295">
                        <a:lnSpc>
                          <a:spcPts val="795"/>
                        </a:lnSpc>
                        <a:tabLst>
                          <a:tab pos="1995805" algn="l"/>
                        </a:tabLst>
                      </a:pPr>
                      <a:r>
                        <a:rPr sz="800" spc="-30" dirty="0">
                          <a:solidFill>
                            <a:srgbClr val="383838"/>
                          </a:solidFill>
                          <a:latin typeface="Cambria"/>
                          <a:cs typeface="Cambria"/>
                        </a:rPr>
                        <a:t>00.24</a:t>
                      </a:r>
                      <a:r>
                        <a:rPr sz="800" spc="-20" dirty="0">
                          <a:solidFill>
                            <a:srgbClr val="38383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u="sng" spc="-345" dirty="0">
                          <a:solidFill>
                            <a:srgbClr val="606060"/>
                          </a:solidFill>
                          <a:uFill>
                            <a:solidFill>
                              <a:srgbClr val="646464"/>
                            </a:solidFill>
                          </a:u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u="sng" spc="-5" dirty="0">
                          <a:solidFill>
                            <a:srgbClr val="606060"/>
                          </a:solidFill>
                          <a:uFill>
                            <a:solidFill>
                              <a:srgbClr val="646464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u="sng" dirty="0">
                          <a:solidFill>
                            <a:srgbClr val="444444"/>
                          </a:solidFill>
                          <a:uFill>
                            <a:solidFill>
                              <a:srgbClr val="646464"/>
                            </a:solidFill>
                          </a:uFill>
                          <a:latin typeface="Cambria"/>
                          <a:cs typeface="Cambria"/>
                        </a:rPr>
                        <a:t>bloqueador</a:t>
                      </a:r>
                      <a:r>
                        <a:rPr sz="800" u="sng" spc="40" dirty="0">
                          <a:solidFill>
                            <a:srgbClr val="444444"/>
                          </a:solidFill>
                          <a:uFill>
                            <a:solidFill>
                              <a:srgbClr val="646464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u="sng" spc="-10" dirty="0">
                          <a:solidFill>
                            <a:srgbClr val="313131"/>
                          </a:solidFill>
                          <a:uFill>
                            <a:solidFill>
                              <a:srgbClr val="646464"/>
                            </a:solidFill>
                          </a:uFill>
                          <a:latin typeface="Cambria"/>
                          <a:cs typeface="Cambria"/>
                        </a:rPr>
                        <a:t>telefonico</a:t>
                      </a:r>
                      <a:r>
                        <a:rPr sz="800" u="sng" dirty="0">
                          <a:solidFill>
                            <a:srgbClr val="313131"/>
                          </a:solidFill>
                          <a:uFill>
                            <a:solidFill>
                              <a:srgbClr val="646464"/>
                            </a:solidFill>
                          </a:uFill>
                          <a:latin typeface="Cambria"/>
                          <a:cs typeface="Cambria"/>
                        </a:rPr>
                        <a:t>	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30480">
                        <a:lnSpc>
                          <a:spcPts val="830"/>
                        </a:lnSpc>
                      </a:pPr>
                      <a:r>
                        <a:rPr sz="800" spc="-30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00.80</a:t>
                      </a:r>
                      <a:r>
                        <a:rPr sz="800" spc="-15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8E8E8E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20" dirty="0">
                          <a:solidFill>
                            <a:srgbClr val="8E8E8E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ficha</a:t>
                      </a:r>
                      <a:r>
                        <a:rPr sz="800" spc="10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bibliogrãfica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21590">
                        <a:lnSpc>
                          <a:spcPts val="869"/>
                        </a:lnSpc>
                      </a:pPr>
                      <a:r>
                        <a:rPr sz="800" spc="-6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ŒJ.139</a:t>
                      </a:r>
                      <a:r>
                        <a:rPr sz="800" spc="-2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696969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-25" dirty="0">
                          <a:solidFill>
                            <a:srgbClr val="69696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quadro</a:t>
                      </a:r>
                      <a:r>
                        <a:rPr sz="800" spc="25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para</a:t>
                      </a:r>
                      <a:r>
                        <a:rPr sz="800" spc="6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545454"/>
                          </a:solidFill>
                          <a:latin typeface="Cambria"/>
                          <a:cs typeface="Cambria"/>
                        </a:rPr>
                        <a:t>edi</a:t>
                      </a:r>
                      <a:r>
                        <a:rPr sz="800" dirty="0">
                          <a:solidFill>
                            <a:srgbClr val="5D5D5D"/>
                          </a:solidFill>
                          <a:latin typeface="Cambria"/>
                          <a:cs typeface="Cambria"/>
                        </a:rPr>
                        <a:t>Us</a:t>
                      </a:r>
                      <a:r>
                        <a:rPr sz="800" spc="285" dirty="0">
                          <a:solidFill>
                            <a:srgbClr val="5D5D5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00" spc="2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avisos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78740" marR="3175">
                        <a:lnSpc>
                          <a:spcPts val="830"/>
                        </a:lnSpc>
                      </a:pPr>
                      <a:r>
                        <a:rPr sz="800" spc="-3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00.25</a:t>
                      </a:r>
                      <a:r>
                        <a:rPr sz="800" spc="-5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828282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dirty="0">
                          <a:solidFill>
                            <a:srgbClr val="82828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5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boiriba</a:t>
                      </a:r>
                      <a:r>
                        <a:rPr sz="800" spc="70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d'água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0480">
                        <a:lnSpc>
                          <a:spcPts val="830"/>
                        </a:lnSpc>
                      </a:pPr>
                      <a:r>
                        <a:rPr sz="800" spc="-12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0£1.81</a:t>
                      </a:r>
                      <a:r>
                        <a:rPr sz="800" spc="5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7E7E7E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15" dirty="0">
                          <a:solidFill>
                            <a:srgbClr val="7E7E7E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íiltro</a:t>
                      </a:r>
                      <a:r>
                        <a:rPr sz="800" spc="2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505050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20" dirty="0">
                          <a:solidFill>
                            <a:srgbClr val="50505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agua </a:t>
                      </a:r>
                      <a:r>
                        <a:rPr sz="800" spc="-1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(todos</a:t>
                      </a:r>
                      <a:r>
                        <a:rPr sz="800" spc="4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os</a:t>
                      </a:r>
                      <a:r>
                        <a:rPr sz="800" spc="25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tipos)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9700">
                <a:tc rowSpan="2">
                  <a:txBody>
                    <a:bodyPr/>
                    <a:lstStyle/>
                    <a:p>
                      <a:pPr marL="78740" marR="3175">
                        <a:lnSpc>
                          <a:spcPts val="810"/>
                        </a:lnSpc>
                      </a:pPr>
                      <a:r>
                        <a:rPr sz="80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00.26-</a:t>
                      </a:r>
                      <a:r>
                        <a:rPr sz="800" spc="4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bomba</a:t>
                      </a:r>
                      <a:r>
                        <a:rPr sz="800" spc="55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505050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-30" dirty="0">
                          <a:solidFill>
                            <a:srgbClr val="50505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desentupimento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12700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0480">
                        <a:lnSpc>
                          <a:spcPts val="810"/>
                        </a:lnSpc>
                      </a:pPr>
                      <a:r>
                        <a:rPr sz="800" spc="-3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00.82</a:t>
                      </a:r>
                      <a:r>
                        <a:rPr sz="800" spc="-15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85" dirty="0">
                          <a:solidFill>
                            <a:srgbClr val="696969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35" dirty="0">
                          <a:solidFill>
                            <a:srgbClr val="69696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£łipsharter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 marR="21590">
                        <a:lnSpc>
                          <a:spcPts val="835"/>
                        </a:lnSpc>
                      </a:pPr>
                      <a:r>
                        <a:rPr sz="75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00.t41</a:t>
                      </a:r>
                      <a:r>
                        <a:rPr sz="750" spc="5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spc="-330" dirty="0">
                          <a:solidFill>
                            <a:srgbClr val="828282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750" spc="25" dirty="0">
                          <a:solidFill>
                            <a:srgbClr val="82828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spc="-1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rádio</a:t>
                      </a:r>
                      <a:endParaRPr sz="7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12700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0480">
                        <a:lnSpc>
                          <a:spcPts val="855"/>
                        </a:lnSpc>
                      </a:pPr>
                      <a:r>
                        <a:rPr sz="800" spc="-35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00.83</a:t>
                      </a:r>
                      <a:r>
                        <a:rPr sz="800" spc="-6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747474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00" spc="240" dirty="0">
                          <a:solidFill>
                            <a:srgbClr val="74747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fogão</a:t>
                      </a:r>
                      <a:r>
                        <a:rPr sz="800" spc="-10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doméstico</a:t>
                      </a:r>
                      <a:r>
                        <a:rPr sz="800" spc="3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on</a:t>
                      </a:r>
                      <a:r>
                        <a:rPr sz="800" spc="35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industrial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21590">
                        <a:lnSpc>
                          <a:spcPts val="844"/>
                        </a:lnSpc>
                      </a:pPr>
                      <a:r>
                        <a:rPr sz="750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00.J42</a:t>
                      </a:r>
                      <a:r>
                        <a:rPr sz="750" spc="35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spc="-330" dirty="0">
                          <a:solidFill>
                            <a:srgbClr val="7B7B7B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750" spc="105" dirty="0">
                          <a:solidFill>
                            <a:srgbClr val="7B7B7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rádio</a:t>
                      </a:r>
                      <a:r>
                        <a:rPr sz="750" spc="135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spc="-1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relÓgio</a:t>
                      </a:r>
                      <a:endParaRPr sz="7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79375" marR="3175">
                        <a:lnSpc>
                          <a:spcPts val="844"/>
                        </a:lnSpc>
                      </a:pPr>
                      <a:r>
                        <a:rPr sz="750" spc="-10" dirty="0">
                          <a:solidFill>
                            <a:srgbClr val="383838"/>
                          </a:solidFill>
                          <a:latin typeface="Cambria"/>
                          <a:cs typeface="Cambria"/>
                        </a:rPr>
                        <a:t>00.27</a:t>
                      </a:r>
                      <a:r>
                        <a:rPr sz="750" spc="10" dirty="0">
                          <a:solidFill>
                            <a:srgbClr val="38383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spc="-295" dirty="0">
                          <a:solidFill>
                            <a:srgbClr val="898989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750" spc="35" dirty="0">
                          <a:solidFill>
                            <a:srgbClr val="89898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boôjão</a:t>
                      </a:r>
                      <a:r>
                        <a:rPr sz="750" spc="105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dirty="0">
                          <a:solidFill>
                            <a:srgbClr val="2D2D2D"/>
                          </a:solidFill>
                          <a:latin typeface="Cambria"/>
                          <a:cs typeface="Cambria"/>
                        </a:rPr>
                        <a:t>4e</a:t>
                      </a:r>
                      <a:r>
                        <a:rPr sz="750" spc="85" dirty="0">
                          <a:solidFill>
                            <a:srgbClr val="2D2D2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spc="-25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gás</a:t>
                      </a:r>
                      <a:endParaRPr sz="7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12700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2540">
                        <a:lnSpc>
                          <a:spcPts val="900"/>
                        </a:lnSpc>
                        <a:tabLst>
                          <a:tab pos="2120265" algn="l"/>
                        </a:tabLst>
                      </a:pPr>
                      <a:r>
                        <a:rPr sz="850" spc="-75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00.84</a:t>
                      </a:r>
                      <a:r>
                        <a:rPr sz="85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757575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50" spc="210" dirty="0">
                          <a:solidFill>
                            <a:srgbClr val="75757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313131"/>
                          </a:solidFill>
                          <a:latin typeface="Cambria"/>
                          <a:cs typeface="Cambria"/>
                        </a:rPr>
                        <a:t>fomo</a:t>
                      </a:r>
                      <a:r>
                        <a:rPr sz="850" spc="-25" dirty="0">
                          <a:solidFill>
                            <a:srgbClr val="31313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de microondas</a:t>
                      </a:r>
                      <a:r>
                        <a:rPr sz="850" spc="65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u="sng" dirty="0">
                          <a:solidFill>
                            <a:srgbClr val="424242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mbria"/>
                          <a:cs typeface="Cambria"/>
                        </a:rPr>
                        <a:t>	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21590">
                        <a:lnSpc>
                          <a:spcPts val="880"/>
                        </a:lnSpc>
                      </a:pPr>
                      <a:r>
                        <a:rPr sz="750" spc="-1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00.143</a:t>
                      </a:r>
                      <a:r>
                        <a:rPr sz="750" spc="-35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spc="-330" dirty="0">
                          <a:solidFill>
                            <a:srgbClr val="707070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750" spc="25" dirty="0">
                          <a:solidFill>
                            <a:srgbClr val="70707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spc="-1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reÏÏ“esqueira</a:t>
                      </a:r>
                      <a:r>
                        <a:rPr sz="750" spc="35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spc="-10" dirty="0">
                          <a:solidFill>
                            <a:srgbClr val="3A3A3A"/>
                          </a:solidFill>
                          <a:latin typeface="Cambria"/>
                          <a:cs typeface="Cambria"/>
                        </a:rPr>
                        <a:t>elét”rica</a:t>
                      </a:r>
                      <a:endParaRPr sz="7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74295" marR="3175">
                        <a:lnSpc>
                          <a:spcPts val="800"/>
                        </a:lnSpc>
                      </a:pPr>
                      <a:r>
                        <a:rPr sz="750" dirty="0">
                          <a:solidFill>
                            <a:srgbClr val="3A3A3A"/>
                          </a:solidFill>
                          <a:latin typeface="Cambria"/>
                          <a:cs typeface="Cambria"/>
                        </a:rPr>
                        <a:t>00.28</a:t>
                      </a:r>
                      <a:r>
                        <a:rPr sz="750" spc="5" dirty="0">
                          <a:solidFill>
                            <a:srgbClr val="3A3A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spc="-295" dirty="0">
                          <a:solidFill>
                            <a:srgbClr val="646464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750" spc="30" dirty="0">
                          <a:solidFill>
                            <a:srgbClr val="64646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bzinquedos</a:t>
                      </a:r>
                      <a:r>
                        <a:rPr sz="750" spc="13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para</a:t>
                      </a:r>
                      <a:r>
                        <a:rPr sz="750" spc="105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spc="-10" dirty="0">
                          <a:solidFill>
                            <a:srgbClr val="343434"/>
                          </a:solidFill>
                          <a:latin typeface="Cambria"/>
                          <a:cs typeface="Cambria"/>
                        </a:rPr>
                        <a:t>playground</a:t>
                      </a:r>
                      <a:endParaRPr sz="7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30480">
                        <a:lnSpc>
                          <a:spcPts val="844"/>
                        </a:lnSpc>
                      </a:pPr>
                      <a:r>
                        <a:rPr sz="800" spc="-2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00.85-</a:t>
                      </a:r>
                      <a:r>
                        <a:rPr sz="800" spc="-10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fomodomësüzoouindusmaT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21590">
                        <a:lnSpc>
                          <a:spcPts val="869"/>
                        </a:lnSpc>
                      </a:pPr>
                      <a:r>
                        <a:rPr sz="750" dirty="0">
                          <a:solidFill>
                            <a:srgbClr val="3A3A3A"/>
                          </a:solidFill>
                          <a:latin typeface="Cambria"/>
                          <a:cs typeface="Cambria"/>
                        </a:rPr>
                        <a:t>00.t44</a:t>
                      </a:r>
                      <a:r>
                        <a:rPr sz="750" spc="430" dirty="0">
                          <a:solidFill>
                            <a:srgbClr val="3A3A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dirty="0">
                          <a:solidFill>
                            <a:srgbClr val="797979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750" spc="225" dirty="0">
                          <a:solidFill>
                            <a:srgbClr val="797979"/>
                          </a:solidFill>
                          <a:latin typeface="Cambria"/>
                          <a:cs typeface="Cambria"/>
                        </a:rPr>
                        <a:t>  </a:t>
                      </a:r>
                      <a:r>
                        <a:rPr sz="75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relógio</a:t>
                      </a:r>
                      <a:r>
                        <a:rPr sz="750" spc="455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be</a:t>
                      </a:r>
                      <a:r>
                        <a:rPr sz="750" spc="484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mesa/</a:t>
                      </a:r>
                      <a:r>
                        <a:rPr sz="750" spc="17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 </a:t>
                      </a:r>
                      <a:r>
                        <a:rPr sz="750" spc="-10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parede/</a:t>
                      </a:r>
                      <a:endParaRPr sz="750">
                        <a:latin typeface="Cambria"/>
                        <a:cs typeface="Cambria"/>
                      </a:endParaRPr>
                    </a:p>
                    <a:p>
                      <a:pPr marL="80645" marR="2159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50" spc="-1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gonto</a:t>
                      </a:r>
                      <a:endParaRPr sz="7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76835" marR="3175">
                        <a:lnSpc>
                          <a:spcPts val="830"/>
                        </a:lnSpc>
                      </a:pPr>
                      <a:r>
                        <a:rPr sz="800" dirty="0">
                          <a:solidFill>
                            <a:srgbClr val="464646"/>
                          </a:solidFill>
                          <a:latin typeface="Times New Roman"/>
                          <a:cs typeface="Times New Roman"/>
                        </a:rPr>
                        <a:t>00.29</a:t>
                      </a:r>
                      <a:r>
                        <a:rPr sz="800" spc="-20" dirty="0">
                          <a:solidFill>
                            <a:srgbClr val="46464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95" dirty="0">
                          <a:solidFill>
                            <a:srgbClr val="828282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800" spc="-10" dirty="0">
                          <a:solidFill>
                            <a:srgbClr val="82828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484848"/>
                          </a:solidFill>
                          <a:latin typeface="Times New Roman"/>
                          <a:cs typeface="Times New Roman"/>
                        </a:rPr>
                        <a:t>madeira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30480">
                        <a:lnSpc>
                          <a:spcPts val="869"/>
                        </a:lnSpc>
                      </a:pPr>
                      <a:r>
                        <a:rPr sz="800" spc="-3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00.86</a:t>
                      </a:r>
                      <a:r>
                        <a:rPr sz="800" spc="-15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727272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00" spc="185" dirty="0">
                          <a:solidFill>
                            <a:srgbClr val="72727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freezer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21590">
                        <a:lnSpc>
                          <a:spcPts val="860"/>
                        </a:lnSpc>
                      </a:pPr>
                      <a:r>
                        <a:rPr sz="750" spc="9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00.IU</a:t>
                      </a:r>
                      <a:r>
                        <a:rPr sz="750" spc="-4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spc="-295" dirty="0">
                          <a:solidFill>
                            <a:srgbClr val="878787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750" spc="-25" dirty="0">
                          <a:solidFill>
                            <a:srgbClr val="878787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spc="-50" dirty="0">
                          <a:solidFill>
                            <a:srgbClr val="505050"/>
                          </a:solidFill>
                          <a:latin typeface="Cambria"/>
                          <a:cs typeface="Cambria"/>
                        </a:rPr>
                        <a:t>Metro</a:t>
                      </a:r>
                      <a:r>
                        <a:rPr sz="750" spc="35" dirty="0">
                          <a:solidFill>
                            <a:srgbClr val="50505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spc="-10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ptojetor</a:t>
                      </a:r>
                      <a:endParaRPr sz="7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76835" marR="3175">
                        <a:lnSpc>
                          <a:spcPts val="819"/>
                        </a:lnSpc>
                      </a:pPr>
                      <a:r>
                        <a:rPr sz="850" spc="-25" dirty="0">
                          <a:solidFill>
                            <a:srgbClr val="4D4D4D"/>
                          </a:solidFill>
                          <a:latin typeface="Times New Roman"/>
                          <a:cs typeface="Times New Roman"/>
                        </a:rPr>
                        <a:t>00.30</a:t>
                      </a:r>
                      <a:r>
                        <a:rPr sz="850" spc="-20" dirty="0">
                          <a:solidFill>
                            <a:srgbClr val="4D4D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459" dirty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850" spc="-30" dirty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cadeira</a:t>
                      </a:r>
                      <a:r>
                        <a:rPr sz="850" spc="8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para</a:t>
                      </a:r>
                      <a:r>
                        <a:rPr sz="850" spc="8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refeiçäo</a:t>
                      </a:r>
                      <a:r>
                        <a:rPr sz="85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solidFill>
                            <a:srgbClr val="3D3D3D"/>
                          </a:solidFill>
                          <a:latin typeface="Times New Roman"/>
                          <a:cs typeface="Times New Roman"/>
                        </a:rPr>
                        <a:t>do</a:t>
                      </a:r>
                      <a:r>
                        <a:rPr sz="850" spc="10" dirty="0">
                          <a:solidFill>
                            <a:srgbClr val="3D3D3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0" dirty="0">
                          <a:solidFill>
                            <a:srgbClr val="4D4D4D"/>
                          </a:solidFill>
                          <a:latin typeface="Times New Roman"/>
                          <a:cs typeface="Times New Roman"/>
                        </a:rPr>
                        <a:t>hebè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30480">
                        <a:lnSpc>
                          <a:spcPts val="844"/>
                        </a:lnSpc>
                      </a:pPr>
                      <a:r>
                        <a:rPr sz="800" spc="-5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0ß.87</a:t>
                      </a:r>
                      <a:r>
                        <a:rPr sz="800" spc="-2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777777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45" dirty="0">
                          <a:solidFill>
                            <a:srgbClr val="777777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gaveteiro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21590">
                        <a:lnSpc>
                          <a:spcPts val="844"/>
                        </a:lnSpc>
                      </a:pPr>
                      <a:r>
                        <a:rPr sz="800" spc="-1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00.t46</a:t>
                      </a:r>
                      <a:r>
                        <a:rPr sz="800" spc="-15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858585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00" spc="160" dirty="0">
                          <a:solidFill>
                            <a:srgbClr val="85858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scarcer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78740" marR="3175">
                        <a:lnSpc>
                          <a:spcPts val="810"/>
                        </a:lnSpc>
                      </a:pPr>
                      <a:r>
                        <a:rPr sz="8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ßß.</a:t>
                      </a:r>
                      <a:r>
                        <a:rPr sz="800" spc="-6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800" spc="-775" dirty="0">
                          <a:solidFill>
                            <a:srgbClr val="626262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8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18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00" dirty="0">
                          <a:solidFill>
                            <a:srgbClr val="363636"/>
                          </a:solidFill>
                          <a:latin typeface="Times New Roman"/>
                          <a:cs typeface="Times New Roman"/>
                        </a:rPr>
                        <a:t>caixa</a:t>
                      </a:r>
                      <a:r>
                        <a:rPr sz="800" spc="60" dirty="0">
                          <a:solidFill>
                            <a:srgbClr val="36363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acíistica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30480">
                        <a:lnSpc>
                          <a:spcPts val="855"/>
                        </a:lnSpc>
                      </a:pPr>
                      <a:r>
                        <a:rPr sz="850" spc="-90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OF.8ß</a:t>
                      </a:r>
                      <a:r>
                        <a:rPr sz="850" spc="-25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395" dirty="0">
                          <a:solidFill>
                            <a:srgbClr val="797979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50" spc="10" dirty="0">
                          <a:solidFill>
                            <a:srgbClr val="79797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3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geladeîra</a:t>
                      </a:r>
                      <a:r>
                        <a:rPr sz="850" spc="3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3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domésöca</a:t>
                      </a:r>
                      <a:r>
                        <a:rPr sz="850" spc="7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on</a:t>
                      </a:r>
                      <a:r>
                        <a:rPr sz="850" spc="-25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industrial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21590">
                        <a:lnSpc>
                          <a:spcPts val="880"/>
                        </a:lnSpc>
                      </a:pPr>
                      <a:r>
                        <a:rPr sz="800" spc="-40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00.147</a:t>
                      </a:r>
                      <a:r>
                        <a:rPr sz="800" spc="-10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85" dirty="0">
                          <a:solidFill>
                            <a:srgbClr val="7E7E7E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30" dirty="0">
                          <a:solidFill>
                            <a:srgbClr val="7E7E7E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secador</a:t>
                      </a:r>
                      <a:r>
                        <a:rPr sz="800" spc="60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-5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prato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81280" marR="3175">
                        <a:lnSpc>
                          <a:spcPts val="819"/>
                        </a:lnSpc>
                      </a:pPr>
                      <a:r>
                        <a:rPr sz="800" spc="-4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0fJ.32</a:t>
                      </a:r>
                      <a:r>
                        <a:rPr sz="8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95" dirty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800" spc="-30" dirty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solidFill>
                            <a:srgbClr val="525252"/>
                          </a:solidFill>
                          <a:latin typeface="Times New Roman"/>
                          <a:cs typeface="Times New Roman"/>
                        </a:rPr>
                        <a:t>cama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0480">
                        <a:lnSpc>
                          <a:spcPts val="855"/>
                        </a:lnSpc>
                      </a:pPr>
                      <a:r>
                        <a:rPr sz="800" spc="-45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00.89</a:t>
                      </a:r>
                      <a:r>
                        <a:rPr sz="800" spc="2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626262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5" dirty="0">
                          <a:solidFill>
                            <a:srgbClr val="62626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2D2D2D"/>
                          </a:solidFill>
                          <a:latin typeface="Cambria"/>
                          <a:cs typeface="Cambria"/>
                        </a:rPr>
                        <a:t>gerador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21590">
                        <a:lnSpc>
                          <a:spcPts val="890"/>
                        </a:lnSpc>
                      </a:pPr>
                      <a:r>
                        <a:rPr sz="800" spc="-4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00.148</a:t>
                      </a:r>
                      <a:r>
                        <a:rPr sz="800" spc="-15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606060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-20" dirty="0">
                          <a:solidFill>
                            <a:srgbClr val="60606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secadora</a:t>
                      </a:r>
                      <a:r>
                        <a:rPr sz="800" spc="90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30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roupa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76835" marR="3175">
                        <a:lnSpc>
                          <a:spcPts val="819"/>
                        </a:lnSpc>
                      </a:pPr>
                      <a:r>
                        <a:rPr sz="800" dirty="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00.33</a:t>
                      </a:r>
                      <a:r>
                        <a:rPr sz="800" spc="-20" dirty="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95" dirty="0">
                          <a:solidFill>
                            <a:srgbClr val="7B7B7B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800" spc="-15" dirty="0">
                          <a:solidFill>
                            <a:srgbClr val="7B7B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caneta</a:t>
                      </a:r>
                      <a:r>
                        <a:rPr sz="800" spc="12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óptica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0480">
                        <a:lnSpc>
                          <a:spcPts val="865"/>
                        </a:lnSpc>
                      </a:pPr>
                      <a:r>
                        <a:rPr sz="850" spc="-70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00.90</a:t>
                      </a:r>
                      <a:r>
                        <a:rPr sz="850" spc="-55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395" dirty="0">
                          <a:solidFill>
                            <a:srgbClr val="696969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50" spc="10" dirty="0">
                          <a:solidFill>
                            <a:srgbClr val="69696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globo</a:t>
                      </a:r>
                      <a:r>
                        <a:rPr sz="850" spc="5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383838"/>
                          </a:solidFill>
                          <a:latin typeface="Cambria"/>
                          <a:cs typeface="Cambria"/>
                        </a:rPr>
                        <a:t>terrestre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21590">
                        <a:lnSpc>
                          <a:spcPts val="900"/>
                        </a:lnSpc>
                      </a:pPr>
                      <a:r>
                        <a:rPr sz="850" spc="-8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0ß.149</a:t>
                      </a:r>
                      <a:r>
                        <a:rPr sz="850" spc="-2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434" dirty="0">
                          <a:solidFill>
                            <a:srgbClr val="828282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50" spc="10" dirty="0">
                          <a:solidFill>
                            <a:srgbClr val="82828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4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secretária</a:t>
                      </a:r>
                      <a:r>
                        <a:rPr sz="850" spc="8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eletrônica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81280" marR="3175">
                        <a:lnSpc>
                          <a:spcPts val="830"/>
                        </a:lnSpc>
                      </a:pPr>
                      <a:r>
                        <a:rPr sz="800" spc="-10" dirty="0">
                          <a:solidFill>
                            <a:srgbClr val="666666"/>
                          </a:solidFill>
                          <a:latin typeface="Times New Roman"/>
                          <a:cs typeface="Times New Roman"/>
                        </a:rPr>
                        <a:t>0ß.34</a:t>
                      </a:r>
                      <a:r>
                        <a:rPr sz="800" spc="80" dirty="0">
                          <a:solidFill>
                            <a:srgbClr val="66666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409" dirty="0">
                          <a:solidFill>
                            <a:srgbClr val="727272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800" spc="65" dirty="0">
                          <a:solidFill>
                            <a:srgbClr val="72727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carimbo</a:t>
                      </a:r>
                      <a:r>
                        <a:rPr sz="800" spc="15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solidFill>
                            <a:srgbClr val="3F3F3F"/>
                          </a:solidFill>
                          <a:latin typeface="Times New Roman"/>
                          <a:cs typeface="Times New Roman"/>
                        </a:rPr>
                        <a:t>digitador</a:t>
                      </a:r>
                      <a:r>
                        <a:rPr sz="800" spc="140" dirty="0">
                          <a:solidFill>
                            <a:srgbClr val="3F3F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00" spc="130" dirty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metal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30480">
                        <a:lnSpc>
                          <a:spcPts val="869"/>
                        </a:lnSpc>
                      </a:pPr>
                      <a:r>
                        <a:rPr sz="800" spc="-35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00.91</a:t>
                      </a:r>
                      <a:r>
                        <a:rPr sz="800" spc="3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5E5E5E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00" spc="175" dirty="0">
                          <a:solidFill>
                            <a:srgbClr val="5E5E5E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575757"/>
                          </a:solidFill>
                          <a:latin typeface="Cambria"/>
                          <a:cs typeface="Cambria"/>
                        </a:rPr>
                        <a:t>grades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21590">
                        <a:lnSpc>
                          <a:spcPts val="869"/>
                        </a:lnSpc>
                      </a:pPr>
                      <a:r>
                        <a:rPr sz="800" spc="-50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00.ă</a:t>
                      </a:r>
                      <a:r>
                        <a:rPr sz="800" spc="-65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5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Sfl</a:t>
                      </a:r>
                      <a:r>
                        <a:rPr sz="800" spc="-50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6E6E6E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00" spc="210" dirty="0">
                          <a:solidFill>
                            <a:srgbClr val="6E6E6E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0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sofå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76200" marR="3175">
                        <a:lnSpc>
                          <a:spcPts val="840"/>
                        </a:lnSpc>
                      </a:pPr>
                      <a:r>
                        <a:rPr sz="900" spc="-6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00.35</a:t>
                      </a:r>
                      <a:r>
                        <a:rPr sz="900" spc="3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330" dirty="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9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carpetes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30480">
                        <a:lnSpc>
                          <a:spcPts val="855"/>
                        </a:lnSpc>
                      </a:pPr>
                      <a:r>
                        <a:rPr sz="800" spc="-2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00.92</a:t>
                      </a:r>
                      <a:r>
                        <a:rPr sz="800" spc="-7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606060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85" dirty="0">
                          <a:solidFill>
                            <a:srgbClr val="60606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grampeador(exceto</a:t>
                      </a:r>
                      <a:r>
                        <a:rPr sz="800" spc="-45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75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mesa)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21590">
                        <a:lnSpc>
                          <a:spcPts val="900"/>
                        </a:lnSpc>
                      </a:pPr>
                      <a:r>
                        <a:rPr sz="850" spc="-8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00.154</a:t>
                      </a:r>
                      <a:r>
                        <a:rPr sz="850" spc="45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7E7E7E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50" spc="95" dirty="0">
                          <a:solidFill>
                            <a:srgbClr val="7E7E7E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3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suporte</a:t>
                      </a:r>
                      <a:r>
                        <a:rPr sz="850" spc="-1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pra</a:t>
                      </a:r>
                      <a:r>
                        <a:rPr sz="850" spc="35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4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bandeira</a:t>
                      </a:r>
                      <a:r>
                        <a:rPr sz="85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(mastro)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76835" marR="3175">
                        <a:lnSpc>
                          <a:spcPts val="819"/>
                        </a:lnSpc>
                      </a:pPr>
                      <a:r>
                        <a:rPr sz="800" spc="-10" dirty="0">
                          <a:solidFill>
                            <a:srgbClr val="444444"/>
                          </a:solidFill>
                          <a:latin typeface="Times New Roman"/>
                          <a:cs typeface="Times New Roman"/>
                        </a:rPr>
                        <a:t>00.36</a:t>
                      </a:r>
                      <a:r>
                        <a:rPr sz="800" spc="50" dirty="0">
                          <a:solidFill>
                            <a:srgbClr val="4444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95" dirty="0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800" spc="65" dirty="0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solidFill>
                            <a:srgbClr val="4D4D4D"/>
                          </a:solidFill>
                          <a:latin typeface="Times New Roman"/>
                          <a:cs typeface="Times New Roman"/>
                        </a:rPr>
                        <a:t>carrinho</a:t>
                      </a:r>
                      <a:r>
                        <a:rPr sz="800" spc="105" dirty="0">
                          <a:solidFill>
                            <a:srgbClr val="4D4D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fichfirio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30480">
                        <a:lnSpc>
                          <a:spcPts val="855"/>
                        </a:lnSpc>
                      </a:pPr>
                      <a:r>
                        <a:rPr sz="800" spc="-35" dirty="0">
                          <a:solidFill>
                            <a:srgbClr val="383838"/>
                          </a:solidFill>
                          <a:latin typeface="Cambria"/>
                          <a:cs typeface="Cambria"/>
                        </a:rPr>
                        <a:t>00.93</a:t>
                      </a:r>
                      <a:r>
                        <a:rPr sz="800" spc="-15" dirty="0">
                          <a:solidFill>
                            <a:srgbClr val="38383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696969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-5" dirty="0">
                          <a:solidFill>
                            <a:srgbClr val="69696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gravador</a:t>
                      </a:r>
                      <a:r>
                        <a:rPr sz="800" spc="5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545454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-20" dirty="0">
                          <a:solidFill>
                            <a:srgbClr val="54545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5" dirty="0">
                          <a:solidFill>
                            <a:srgbClr val="343434"/>
                          </a:solidFill>
                          <a:latin typeface="Cambria"/>
                          <a:cs typeface="Cambria"/>
                        </a:rPr>
                        <a:t>som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21590">
                        <a:lnSpc>
                          <a:spcPts val="890"/>
                        </a:lnSpc>
                      </a:pPr>
                      <a:r>
                        <a:rPr sz="800" spc="-4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00.152</a:t>
                      </a:r>
                      <a:r>
                        <a:rPr sz="800" u="sng" spc="40" dirty="0">
                          <a:solidFill>
                            <a:srgbClr val="797979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u="sng" spc="-345" dirty="0">
                          <a:solidFill>
                            <a:srgbClr val="797979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u="sng" spc="10" dirty="0">
                          <a:solidFill>
                            <a:srgbClr val="797979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u="sng" spc="-10" dirty="0">
                          <a:solidFill>
                            <a:srgbClr val="3F3F3F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su</a:t>
                      </a:r>
                      <a:r>
                        <a:rPr sz="800" u="sng" spc="-10" dirty="0">
                          <a:solidFill>
                            <a:srgbClr val="494949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p</a:t>
                      </a:r>
                      <a:r>
                        <a:rPr sz="800" spc="-1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orte</a:t>
                      </a:r>
                      <a:r>
                        <a:rPr sz="800" spc="1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i="1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pcs</a:t>
                      </a:r>
                      <a:r>
                        <a:rPr sz="800" i="1" spc="70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TV</a:t>
                      </a:r>
                      <a:r>
                        <a:rPr sz="800" spc="7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i="1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00" i="1" spc="-2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5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DVD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76835" marR="3175">
                        <a:lnSpc>
                          <a:spcPts val="830"/>
                        </a:lnSpc>
                      </a:pPr>
                      <a:r>
                        <a:rPr sz="850" spc="-30" dirty="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00.37</a:t>
                      </a:r>
                      <a:r>
                        <a:rPr sz="850" spc="-110" dirty="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solidFill>
                            <a:srgbClr val="626262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850" spc="175" dirty="0">
                          <a:solidFill>
                            <a:srgbClr val="62626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carrinho</a:t>
                      </a:r>
                      <a:r>
                        <a:rPr sz="850" spc="1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para</a:t>
                      </a:r>
                      <a:r>
                        <a:rPr sz="850" spc="80" dirty="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bebê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30480">
                        <a:lnSpc>
                          <a:spcPts val="865"/>
                        </a:lnSpc>
                      </a:pPr>
                      <a:r>
                        <a:rPr sz="850" spc="-80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00.94</a:t>
                      </a:r>
                      <a:r>
                        <a:rPr sz="850" spc="15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395" dirty="0">
                          <a:solidFill>
                            <a:srgbClr val="858585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50" spc="15" dirty="0">
                          <a:solidFill>
                            <a:srgbClr val="85858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35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gravadora</a:t>
                      </a:r>
                      <a:r>
                        <a:rPr sz="850" spc="9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50" spc="-75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extenso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21590">
                        <a:lnSpc>
                          <a:spcPts val="890"/>
                        </a:lnSpc>
                      </a:pPr>
                      <a:r>
                        <a:rPr sz="800" spc="-35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00.153</a:t>
                      </a:r>
                      <a:r>
                        <a:rPr sz="800" spc="-10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85" dirty="0">
                          <a:solidFill>
                            <a:srgbClr val="777777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40" dirty="0">
                          <a:solidFill>
                            <a:srgbClr val="777777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Cambria"/>
                          <a:cs typeface="Cambria"/>
                        </a:rPr>
                        <a:t>tábua</a:t>
                      </a:r>
                      <a:r>
                        <a:rPr sz="800" spc="20" dirty="0">
                          <a:solidFill>
                            <a:srgbClr val="33333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-2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passar</a:t>
                      </a:r>
                      <a:r>
                        <a:rPr sz="800" spc="65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5B5B5B"/>
                          </a:solidFill>
                          <a:latin typeface="Cambria"/>
                          <a:cs typeface="Cambria"/>
                        </a:rPr>
                        <a:t>roupas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76835" marR="3175">
                        <a:lnSpc>
                          <a:spcPts val="855"/>
                        </a:lnSpc>
                      </a:pPr>
                      <a:r>
                        <a:rPr sz="800" spc="-1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sz="800" u="sng" spc="-10" dirty="0">
                          <a:solidFill>
                            <a:srgbClr val="424242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Times New Roman"/>
                          <a:cs typeface="Times New Roman"/>
                        </a:rPr>
                        <a:t>.3ß</a:t>
                      </a:r>
                      <a:r>
                        <a:rPr sz="800" u="sng" spc="30" dirty="0">
                          <a:solidFill>
                            <a:srgbClr val="424242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u="sng" spc="-395" dirty="0">
                          <a:solidFill>
                            <a:srgbClr val="6D6D6D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800" u="sng" spc="45" dirty="0">
                          <a:solidFill>
                            <a:srgbClr val="6D6D6D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u="sng" dirty="0">
                          <a:solidFill>
                            <a:srgbClr val="4F4F4F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800" dirty="0">
                          <a:solidFill>
                            <a:srgbClr val="4F4F4F"/>
                          </a:solidFill>
                          <a:latin typeface="Times New Roman"/>
                          <a:cs typeface="Times New Roman"/>
                        </a:rPr>
                        <a:t>rteira</a:t>
                      </a:r>
                      <a:r>
                        <a:rPr sz="800" spc="65" dirty="0">
                          <a:solidFill>
                            <a:srgbClr val="4F4F4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solidFill>
                            <a:srgbClr val="464646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75" dirty="0">
                          <a:solidFill>
                            <a:srgbClr val="46464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solidFill>
                            <a:srgbClr val="4F4F4F"/>
                          </a:solidFill>
                          <a:latin typeface="Times New Roman"/>
                          <a:cs typeface="Times New Roman"/>
                        </a:rPr>
                        <a:t>banco</a:t>
                      </a:r>
                      <a:r>
                        <a:rPr sz="800" spc="30" dirty="0">
                          <a:solidFill>
                            <a:srgbClr val="4F4F4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escolar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30480">
                        <a:lnSpc>
                          <a:spcPts val="890"/>
                        </a:lnSpc>
                      </a:pPr>
                      <a:r>
                        <a:rPr sz="800" spc="-35" dirty="0">
                          <a:solidFill>
                            <a:srgbClr val="343434"/>
                          </a:solidFill>
                          <a:latin typeface="Cambria"/>
                          <a:cs typeface="Cambria"/>
                        </a:rPr>
                        <a:t>00.95</a:t>
                      </a:r>
                      <a:r>
                        <a:rPr sz="800" spc="-15" dirty="0">
                          <a:solidFill>
                            <a:srgbClr val="34343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696969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25" dirty="0">
                          <a:solidFill>
                            <a:srgbClr val="69696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83838"/>
                          </a:solidFill>
                          <a:latin typeface="Cambria"/>
                          <a:cs typeface="Cambria"/>
                        </a:rPr>
                        <a:t>gravuras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21590">
                        <a:lnSpc>
                          <a:spcPts val="930"/>
                        </a:lnSpc>
                      </a:pPr>
                      <a:r>
                        <a:rPr sz="800" spc="-50" dirty="0">
                          <a:solidFill>
                            <a:srgbClr val="505050"/>
                          </a:solidFill>
                          <a:latin typeface="Cambria"/>
                          <a:cs typeface="Cambria"/>
                        </a:rPr>
                        <a:t>00.154—</a:t>
                      </a:r>
                      <a:r>
                        <a:rPr sz="800" spc="5" dirty="0">
                          <a:solidFill>
                            <a:srgbClr val="50505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u="sng" spc="-10" dirty="0">
                          <a:solidFill>
                            <a:srgbClr val="444444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taqetes</a:t>
                      </a:r>
                      <a:r>
                        <a:rPr sz="800" u="sng" spc="500" dirty="0">
                          <a:solidFill>
                            <a:srgbClr val="444444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76835" marR="3175">
                        <a:lnSpc>
                          <a:spcPts val="840"/>
                        </a:lnSpc>
                        <a:tabLst>
                          <a:tab pos="1334135" algn="l"/>
                          <a:tab pos="1943100" algn="l"/>
                        </a:tabLst>
                      </a:pPr>
                      <a:r>
                        <a:rPr sz="850" spc="-25" dirty="0">
                          <a:solidFill>
                            <a:srgbClr val="4D4D4D"/>
                          </a:solidFill>
                          <a:latin typeface="Times New Roman"/>
                          <a:cs typeface="Times New Roman"/>
                        </a:rPr>
                        <a:t>0ß.39</a:t>
                      </a:r>
                      <a:r>
                        <a:rPr sz="850" spc="-30" dirty="0">
                          <a:solidFill>
                            <a:srgbClr val="4D4D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459" dirty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850" spc="-30" dirty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central</a:t>
                      </a:r>
                      <a:r>
                        <a:rPr sz="850" spc="-5" dirty="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solidFill>
                            <a:srgbClr val="4D4D4D"/>
                          </a:solidFill>
                          <a:latin typeface="Times New Roman"/>
                          <a:cs typeface="Times New Roman"/>
                        </a:rPr>
                        <a:t>ielefônica</a:t>
                      </a:r>
                      <a:r>
                        <a:rPr sz="850" dirty="0">
                          <a:solidFill>
                            <a:srgbClr val="4D4D4D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850" u="sng" dirty="0">
                          <a:solidFill>
                            <a:srgbClr val="4D4D4D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30480">
                        <a:lnSpc>
                          <a:spcPts val="869"/>
                        </a:lnSpc>
                      </a:pPr>
                      <a:r>
                        <a:rPr sz="800" spc="-65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ŒÏ.96</a:t>
                      </a:r>
                      <a:r>
                        <a:rPr sz="800" spc="-20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7C7C7C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-5" dirty="0">
                          <a:solidFill>
                            <a:srgbClr val="7C7C7C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Cambria"/>
                          <a:cs typeface="Cambria"/>
                        </a:rPr>
                        <a:t>guarda</a:t>
                      </a:r>
                      <a:r>
                        <a:rPr sz="800" spc="65" dirty="0">
                          <a:solidFill>
                            <a:srgbClr val="33333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rouga</a:t>
                      </a:r>
                      <a:r>
                        <a:rPr sz="800" spc="2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(ù“rfanõl)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21590">
                        <a:lnSpc>
                          <a:spcPts val="905"/>
                        </a:lnSpc>
                      </a:pPr>
                      <a:r>
                        <a:rPr sz="800" spc="-5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0ß.155</a:t>
                      </a:r>
                      <a:r>
                        <a:rPr sz="800" spc="-3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85" dirty="0">
                          <a:solidFill>
                            <a:srgbClr val="858585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75" dirty="0">
                          <a:solidFill>
                            <a:srgbClr val="85858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tela</a:t>
                      </a:r>
                      <a:r>
                        <a:rPr sz="800" spc="-2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545454"/>
                          </a:solidFill>
                          <a:latin typeface="Cambria"/>
                          <a:cs typeface="Cambria"/>
                        </a:rPr>
                        <a:t>para</a:t>
                      </a:r>
                      <a:r>
                        <a:rPr sz="800" spc="35" dirty="0">
                          <a:solidFill>
                            <a:srgbClr val="54545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prøjeção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76835" marR="3175">
                        <a:lnSpc>
                          <a:spcPts val="775"/>
                        </a:lnSpc>
                      </a:pPr>
                      <a:r>
                        <a:rPr sz="75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0ß.40</a:t>
                      </a:r>
                      <a:r>
                        <a:rPr sz="750" spc="12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spc="-375" dirty="0">
                          <a:solidFill>
                            <a:srgbClr val="6B6B6B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750" spc="95" dirty="0">
                          <a:solidFill>
                            <a:srgbClr val="6B6B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dirty="0">
                          <a:solidFill>
                            <a:srgbClr val="3D3D3D"/>
                          </a:solidFill>
                          <a:latin typeface="Times New Roman"/>
                          <a:cs typeface="Times New Roman"/>
                        </a:rPr>
                        <a:t>eentrííuga</a:t>
                      </a:r>
                      <a:r>
                        <a:rPr sz="750" spc="190" dirty="0">
                          <a:solidFill>
                            <a:srgbClr val="3D3D3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spc="5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750" spc="9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spc="65" dirty="0">
                          <a:solidFill>
                            <a:srgbClr val="4D4D4D"/>
                          </a:solidFill>
                          <a:latin typeface="Times New Roman"/>
                          <a:cs typeface="Times New Roman"/>
                        </a:rPr>
                        <a:t>mix</a:t>
                      </a:r>
                      <a:r>
                        <a:rPr sz="750" u="sng" dirty="0">
                          <a:solidFill>
                            <a:srgbClr val="3A3A3A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u="sng" spc="-10" dirty="0">
                          <a:solidFill>
                            <a:srgbClr val="3A3A3A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Times New Roman"/>
                          <a:cs typeface="Times New Roman"/>
                        </a:rPr>
                        <a:t>proce</a:t>
                      </a:r>
                      <a:r>
                        <a:rPr sz="750" spc="-10" dirty="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ssador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21590">
                        <a:lnSpc>
                          <a:spcPts val="890"/>
                        </a:lnSpc>
                      </a:pPr>
                      <a:r>
                        <a:rPr sz="800" spc="-65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OU.1Só</a:t>
                      </a:r>
                      <a:r>
                        <a:rPr sz="800" spc="45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85" dirty="0">
                          <a:solidFill>
                            <a:srgbClr val="7B7B7B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65" dirty="0">
                          <a:solidFill>
                            <a:srgbClr val="7B7B7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teievisor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marL="76835" marR="3175">
                        <a:lnSpc>
                          <a:spcPts val="819"/>
                        </a:lnSpc>
                        <a:tabLst>
                          <a:tab pos="469900" algn="l"/>
                          <a:tab pos="685165" algn="l"/>
                          <a:tab pos="1343025" algn="l"/>
                          <a:tab pos="1699895" algn="l"/>
                        </a:tabLst>
                      </a:pPr>
                      <a:r>
                        <a:rPr sz="800" spc="-10" dirty="0">
                          <a:solidFill>
                            <a:srgbClr val="3F3F3F"/>
                          </a:solidFill>
                          <a:latin typeface="Times New Roman"/>
                          <a:cs typeface="Times New Roman"/>
                        </a:rPr>
                        <a:t>00.41</a:t>
                      </a:r>
                      <a:r>
                        <a:rPr sz="800" dirty="0">
                          <a:solidFill>
                            <a:srgbClr val="3F3F3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800" spc="-445" dirty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800" dirty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800" dirty="0">
                          <a:solidFill>
                            <a:srgbClr val="464646"/>
                          </a:solidFill>
                          <a:latin typeface="Times New Roman"/>
                          <a:cs typeface="Times New Roman"/>
                        </a:rPr>
                        <a:t>cercadin</a:t>
                      </a:r>
                      <a:r>
                        <a:rPr sz="800" spc="60" dirty="0">
                          <a:solidFill>
                            <a:srgbClr val="46464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5" dirty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sz="800" dirty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800" spc="-20" dirty="0">
                          <a:solidFill>
                            <a:srgbClr val="3D3D3D"/>
                          </a:solidFill>
                          <a:latin typeface="Times New Roman"/>
                          <a:cs typeface="Times New Roman"/>
                        </a:rPr>
                        <a:t>para</a:t>
                      </a:r>
                      <a:r>
                        <a:rPr sz="800" dirty="0">
                          <a:solidFill>
                            <a:srgbClr val="3D3D3D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800" spc="-20" dirty="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bebê/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6835" marR="3175">
                        <a:lnSpc>
                          <a:spcPct val="100000"/>
                        </a:lnSpc>
                      </a:pPr>
                      <a:r>
                        <a:rPr sz="850" spc="-10" dirty="0">
                          <a:solidFill>
                            <a:srgbClr val="444444"/>
                          </a:solidFill>
                          <a:latin typeface="Times New Roman"/>
                          <a:cs typeface="Times New Roman"/>
                        </a:rPr>
                        <a:t>chiqueirinho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30480">
                        <a:lnSpc>
                          <a:spcPts val="855"/>
                        </a:lnSpc>
                      </a:pPr>
                      <a:r>
                        <a:rPr sz="800" spc="-3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00.98</a:t>
                      </a:r>
                      <a:r>
                        <a:rPr sz="800" spc="-5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85" dirty="0">
                          <a:solidFill>
                            <a:srgbClr val="646464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30" dirty="0">
                          <a:solidFill>
                            <a:srgbClr val="64646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43434"/>
                          </a:solidFill>
                          <a:latin typeface="Cambria"/>
                          <a:cs typeface="Cambria"/>
                        </a:rPr>
                        <a:t>guilhoŁina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21590">
                        <a:lnSpc>
                          <a:spcPts val="880"/>
                        </a:lnSpc>
                      </a:pPr>
                      <a:r>
                        <a:rPr sz="800" spc="-10" dirty="0">
                          <a:solidFill>
                            <a:srgbClr val="545454"/>
                          </a:solidFill>
                          <a:latin typeface="Cambria"/>
                          <a:cs typeface="Cambria"/>
                        </a:rPr>
                        <a:t>00.157</a:t>
                      </a:r>
                      <a:r>
                        <a:rPr sz="800" spc="145" dirty="0">
                          <a:solidFill>
                            <a:srgbClr val="54545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85" dirty="0">
                          <a:solidFill>
                            <a:srgbClr val="7E7E7E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340" dirty="0">
                          <a:solidFill>
                            <a:srgbClr val="7E7E7E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torneira</a:t>
                      </a:r>
                      <a:r>
                        <a:rPr sz="800" spc="30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eletrîca</a:t>
                      </a:r>
                      <a:r>
                        <a:rPr sz="800" spc="305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(todos</a:t>
                      </a:r>
                      <a:r>
                        <a:rPr sz="800" spc="265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os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86360" marR="21590">
                        <a:lnSpc>
                          <a:spcPts val="950"/>
                        </a:lnSpc>
                      </a:pPr>
                      <a:r>
                        <a:rPr sz="800" spc="-1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tipos)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76835" marR="3175">
                        <a:lnSpc>
                          <a:spcPts val="795"/>
                        </a:lnSpc>
                        <a:tabLst>
                          <a:tab pos="1373505" algn="l"/>
                        </a:tabLst>
                      </a:pPr>
                      <a:r>
                        <a:rPr sz="800" dirty="0">
                          <a:solidFill>
                            <a:srgbClr val="3D3D3D"/>
                          </a:solidFill>
                          <a:latin typeface="Times New Roman"/>
                          <a:cs typeface="Times New Roman"/>
                        </a:rPr>
                        <a:t>00.42-</a:t>
                      </a:r>
                      <a:r>
                        <a:rPr sz="800" spc="120" dirty="0">
                          <a:solidFill>
                            <a:srgbClr val="3D3D3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solidFill>
                            <a:srgbClr val="464646"/>
                          </a:solidFill>
                          <a:latin typeface="Times New Roman"/>
                          <a:cs typeface="Times New Roman"/>
                        </a:rPr>
                        <a:t>charter</a:t>
                      </a:r>
                      <a:r>
                        <a:rPr sz="800" spc="175" dirty="0">
                          <a:solidFill>
                            <a:srgbClr val="46464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neg</a:t>
                      </a:r>
                      <a:r>
                        <a:rPr sz="800" u="sng" spc="-10" dirty="0">
                          <a:solidFill>
                            <a:srgbClr val="4B4B4B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Times New Roman"/>
                          <a:cs typeface="Times New Roman"/>
                        </a:rPr>
                        <a:t>ro</a:t>
                      </a:r>
                      <a:r>
                        <a:rPr sz="800" u="sng" dirty="0">
                          <a:solidFill>
                            <a:srgbClr val="4B4B4B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30480">
                        <a:lnSpc>
                          <a:spcPts val="840"/>
                        </a:lnSpc>
                      </a:pPr>
                      <a:r>
                        <a:rPr sz="850" spc="-70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00.99</a:t>
                      </a:r>
                      <a:r>
                        <a:rPr sz="850" spc="-35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395" dirty="0">
                          <a:solidFill>
                            <a:srgbClr val="6B6B6B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50" spc="-15" dirty="0">
                          <a:solidFill>
                            <a:srgbClr val="6B6B6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impressora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 marR="21590">
                        <a:lnSpc>
                          <a:spcPts val="915"/>
                        </a:lnSpc>
                      </a:pPr>
                      <a:r>
                        <a:rPr sz="850" spc="-8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II.158</a:t>
                      </a:r>
                      <a:r>
                        <a:rPr sz="850" spc="-3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395" dirty="0">
                          <a:solidFill>
                            <a:srgbClr val="8A8A8A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50" spc="25" dirty="0">
                          <a:solidFill>
                            <a:srgbClr val="8A8A8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45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torradeira</a:t>
                      </a:r>
                      <a:r>
                        <a:rPr sz="850" spc="95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elétrica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marL="76835" marR="3175">
                        <a:lnSpc>
                          <a:spcPts val="770"/>
                        </a:lnSpc>
                      </a:pPr>
                      <a:r>
                        <a:rPr sz="800" spc="-10" dirty="0">
                          <a:solidFill>
                            <a:srgbClr val="3D3D3D"/>
                          </a:solidFill>
                          <a:latin typeface="Times New Roman"/>
                          <a:cs typeface="Times New Roman"/>
                        </a:rPr>
                        <a:t>00.43</a:t>
                      </a:r>
                      <a:r>
                        <a:rPr sz="800" dirty="0">
                          <a:solidFill>
                            <a:srgbClr val="3D3D3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95" dirty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800" spc="10" dirty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solidFill>
                            <a:srgbClr val="484848"/>
                          </a:solidFill>
                          <a:latin typeface="Times New Roman"/>
                          <a:cs typeface="Times New Roman"/>
                        </a:rPr>
                        <a:t>chave</a:t>
                      </a:r>
                      <a:r>
                        <a:rPr sz="800" spc="55" dirty="0">
                          <a:solidFill>
                            <a:srgbClr val="48484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3D3D3D"/>
                          </a:solidFill>
                          <a:latin typeface="Times New Roman"/>
                          <a:cs typeface="Times New Roman"/>
                        </a:rPr>
                        <a:t>automfitica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30480">
                        <a:lnSpc>
                          <a:spcPts val="800"/>
                        </a:lnSpc>
                      </a:pPr>
                      <a:r>
                        <a:rPr sz="750" spc="-7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00.1Œ1</a:t>
                      </a:r>
                      <a:r>
                        <a:rPr sz="750" spc="-1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dirty="0">
                          <a:solidFill>
                            <a:srgbClr val="676767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750" spc="260" dirty="0">
                          <a:solidFill>
                            <a:srgbClr val="676767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kit</a:t>
                      </a:r>
                      <a:r>
                        <a:rPr sz="750" spc="35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spc="-1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œultimídia</a:t>
                      </a:r>
                      <a:endParaRPr sz="7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21590">
                        <a:lnSpc>
                          <a:spcPts val="880"/>
                        </a:lnSpc>
                      </a:pPr>
                      <a:r>
                        <a:rPr sz="800" spc="-35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00.159</a:t>
                      </a:r>
                      <a:r>
                        <a:rPr sz="800" spc="15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727272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00" spc="240" dirty="0">
                          <a:solidFill>
                            <a:srgbClr val="72727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83838"/>
                          </a:solidFill>
                          <a:latin typeface="Cambria"/>
                          <a:cs typeface="Cambria"/>
                        </a:rPr>
                        <a:t>transfornador</a:t>
                      </a:r>
                      <a:r>
                        <a:rPr sz="800" spc="45" dirty="0">
                          <a:solidFill>
                            <a:srgbClr val="38383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60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voltages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71755" marR="3175">
                        <a:lnSpc>
                          <a:spcPts val="850"/>
                        </a:lnSpc>
                      </a:pPr>
                      <a:r>
                        <a:rPr sz="900" spc="-5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00.44</a:t>
                      </a:r>
                      <a:r>
                        <a:rPr sz="900" spc="-25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15" dirty="0">
                          <a:solidFill>
                            <a:srgbClr val="797979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900" spc="-40" dirty="0">
                          <a:solidFill>
                            <a:srgbClr val="7979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solidFill>
                            <a:srgbClr val="444444"/>
                          </a:solidFill>
                          <a:latin typeface="Times New Roman"/>
                          <a:cs typeface="Times New Roman"/>
                        </a:rPr>
                        <a:t>chuveiro</a:t>
                      </a:r>
                      <a:r>
                        <a:rPr sz="900" spc="-35" dirty="0">
                          <a:solidFill>
                            <a:srgbClr val="4444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484848"/>
                          </a:solidFill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sz="900" spc="-20" dirty="0">
                          <a:solidFill>
                            <a:srgbClr val="464646"/>
                          </a:solidFill>
                          <a:latin typeface="Times New Roman"/>
                          <a:cs typeface="Times New Roman"/>
                        </a:rPr>
                        <a:t>ducha</a:t>
                      </a:r>
                      <a:r>
                        <a:rPr sz="900" spc="15" dirty="0">
                          <a:solidFill>
                            <a:srgbClr val="46464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elénica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0480">
                        <a:lnSpc>
                          <a:spcPts val="869"/>
                        </a:lnSpc>
                      </a:pPr>
                      <a:r>
                        <a:rPr sz="800" spc="-95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00.101—</a:t>
                      </a:r>
                      <a:r>
                        <a:rPr sz="800" spc="5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lavadora</a:t>
                      </a:r>
                      <a:r>
                        <a:rPr sz="800" spc="35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-5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pressão</a:t>
                      </a:r>
                      <a:r>
                        <a:rPr sz="800" spc="25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(ôpo</a:t>
                      </a:r>
                      <a:r>
                        <a:rPr sz="800" spc="-2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wapp)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21590">
                        <a:lnSpc>
                          <a:spcPts val="940"/>
                        </a:lnSpc>
                      </a:pPr>
                      <a:r>
                        <a:rPr sz="800" spc="-75" dirty="0">
                          <a:solidFill>
                            <a:srgbClr val="575757"/>
                          </a:solidFill>
                          <a:latin typeface="Cambria"/>
                          <a:cs typeface="Cambria"/>
                        </a:rPr>
                        <a:t>0f1.160</a:t>
                      </a:r>
                      <a:r>
                        <a:rPr sz="800" spc="30" dirty="0">
                          <a:solidFill>
                            <a:srgbClr val="575757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727272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00" spc="229" dirty="0">
                          <a:solidFill>
                            <a:srgbClr val="72727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5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ò-</a:t>
                      </a:r>
                      <a:r>
                        <a:rPr sz="800" spc="-25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ilho</a:t>
                      </a:r>
                      <a:r>
                        <a:rPr sz="800" spc="-20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para</a:t>
                      </a:r>
                      <a:r>
                        <a:rPr sz="800" spc="5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cortinas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72390" marR="3175">
                        <a:lnSpc>
                          <a:spcPts val="844"/>
                        </a:lnSpc>
                      </a:pPr>
                      <a:r>
                        <a:rPr sz="800" dirty="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0ß.45</a:t>
                      </a:r>
                      <a:r>
                        <a:rPr sz="800" spc="-40" dirty="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800" spc="265" dirty="0">
                          <a:solidFill>
                            <a:srgbClr val="66666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circulador</a:t>
                      </a:r>
                      <a:r>
                        <a:rPr sz="800" spc="120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solidFill>
                            <a:srgbClr val="525252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00" spc="80" dirty="0">
                          <a:solidFill>
                            <a:srgbClr val="5252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5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ar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30480">
                        <a:lnSpc>
                          <a:spcPts val="890"/>
                        </a:lnSpc>
                      </a:pPr>
                      <a:r>
                        <a:rPr sz="850" spc="-75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00.102</a:t>
                      </a:r>
                      <a:r>
                        <a:rPr sz="850" spc="-2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395" dirty="0">
                          <a:solidFill>
                            <a:srgbClr val="707070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50" dirty="0">
                          <a:solidFill>
                            <a:srgbClr val="70707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liquidificador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21590">
                        <a:lnSpc>
                          <a:spcPts val="969"/>
                        </a:lnSpc>
                      </a:pPr>
                      <a:r>
                        <a:rPr sz="900" spc="-110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00.1ò1</a:t>
                      </a:r>
                      <a:r>
                        <a:rPr sz="900" spc="45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320" dirty="0">
                          <a:solidFill>
                            <a:srgbClr val="7C7C7C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900" spc="-50" dirty="0">
                          <a:solidFill>
                            <a:srgbClr val="3A3A3A"/>
                          </a:solidFill>
                          <a:latin typeface="Cambria"/>
                          <a:cs typeface="Cambria"/>
                        </a:rPr>
                        <a:t>umidificador</a:t>
                      </a:r>
                      <a:r>
                        <a:rPr sz="900" spc="110" dirty="0">
                          <a:solidFill>
                            <a:srgbClr val="3A3A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45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900" spc="-2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25" dirty="0">
                          <a:solidFill>
                            <a:srgbClr val="545454"/>
                          </a:solidFill>
                          <a:latin typeface="Cambria"/>
                          <a:cs typeface="Cambria"/>
                        </a:rPr>
                        <a:t>ar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71755" marR="3175">
                        <a:lnSpc>
                          <a:spcPts val="830"/>
                        </a:lnSpc>
                      </a:pPr>
                      <a:r>
                        <a:rPr sz="850" spc="-45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00.4fi</a:t>
                      </a:r>
                      <a:r>
                        <a:rPr sz="850" spc="5" dirty="0">
                          <a:solidFill>
                            <a:srgbClr val="3B3B3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459" dirty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850" spc="-25" dirty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colchão</a:t>
                      </a:r>
                      <a:r>
                        <a:rPr sz="850" spc="2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(berço</a:t>
                      </a:r>
                      <a:r>
                        <a:rPr sz="850" spc="-5" dirty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850" spc="-30" dirty="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solidFill>
                            <a:srgbClr val="3F3F3F"/>
                          </a:solidFill>
                          <a:latin typeface="Times New Roman"/>
                          <a:cs typeface="Times New Roman"/>
                        </a:rPr>
                        <a:t>solteiro)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0480">
                        <a:lnSpc>
                          <a:spcPts val="855"/>
                        </a:lnSpc>
                      </a:pPr>
                      <a:r>
                        <a:rPr sz="800" spc="-40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00.103</a:t>
                      </a:r>
                      <a:r>
                        <a:rPr sz="800" spc="5" dirty="0">
                          <a:solidFill>
                            <a:srgbClr val="36363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45" dirty="0">
                          <a:solidFill>
                            <a:srgbClr val="858585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-5" dirty="0">
                          <a:solidFill>
                            <a:srgbClr val="85858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liv</a:t>
                      </a:r>
                      <a:r>
                        <a:rPr sz="800" spc="-8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5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ro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1590">
                        <a:lnSpc>
                          <a:spcPts val="930"/>
                        </a:lnSpc>
                      </a:pPr>
                      <a:r>
                        <a:rPr sz="800" spc="-25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00.162</a:t>
                      </a:r>
                      <a:r>
                        <a:rPr sz="800" spc="35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85" dirty="0">
                          <a:solidFill>
                            <a:srgbClr val="6B6B6B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80" dirty="0">
                          <a:solidFill>
                            <a:srgbClr val="6B6B6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83838"/>
                          </a:solidFill>
                          <a:latin typeface="Cambria"/>
                          <a:cs typeface="Cambria"/>
                        </a:rPr>
                        <a:t>ventilador</a:t>
                      </a:r>
                      <a:r>
                        <a:rPr sz="800" spc="85" dirty="0">
                          <a:solidFill>
                            <a:srgbClr val="38383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50" dirty="0">
                          <a:solidFill>
                            <a:srgbClr val="4F4F4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parede,</a:t>
                      </a:r>
                      <a:r>
                        <a:rPr sz="800" spc="105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6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505050"/>
                          </a:solidFill>
                          <a:latin typeface="Cambria"/>
                          <a:cs typeface="Cambria"/>
                        </a:rPr>
                        <a:t>teto,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73660" marR="215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25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mesa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115570" marR="3175">
                        <a:lnSpc>
                          <a:spcPts val="819"/>
                        </a:lnSpc>
                      </a:pPr>
                      <a:r>
                        <a:rPr sz="800" spc="-1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II.47</a:t>
                      </a:r>
                      <a:r>
                        <a:rPr sz="800" spc="3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696969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00" spc="240" dirty="0">
                          <a:solidFill>
                            <a:srgbClr val="69696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coleções</a:t>
                      </a:r>
                      <a:r>
                        <a:rPr sz="800" spc="75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00" spc="55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materiais</a:t>
                      </a:r>
                      <a:r>
                        <a:rPr sz="800" spc="95" dirty="0">
                          <a:solidFill>
                            <a:srgbClr val="3D3D3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bibliogräficos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077354" y="3290505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856" y="0"/>
                </a:lnTo>
              </a:path>
            </a:pathLst>
          </a:custGeom>
          <a:ln w="12198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8910" y="594669"/>
            <a:ext cx="2012755" cy="365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3177" y="594669"/>
            <a:ext cx="1665097" cy="3659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29360" y="320206"/>
            <a:ext cx="7264400" cy="311150"/>
            <a:chOff x="329360" y="320206"/>
            <a:chExt cx="7264400" cy="3111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360" y="320206"/>
              <a:ext cx="1646800" cy="3110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360" y="320206"/>
              <a:ext cx="7264217" cy="311057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75608" y="5695105"/>
            <a:ext cx="548933" cy="7319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57201" y="9304293"/>
            <a:ext cx="1006377" cy="914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71364" y="8055486"/>
            <a:ext cx="892016" cy="10063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66790" y="9295144"/>
            <a:ext cx="599252" cy="7319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66459" y="9304293"/>
            <a:ext cx="269892" cy="7319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367421" y="1387569"/>
            <a:ext cx="15189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5" dirty="0">
                <a:solidFill>
                  <a:srgbClr val="414141"/>
                </a:solidFill>
                <a:latin typeface="Cambria"/>
                <a:cs typeface="Cambria"/>
              </a:rPr>
              <a:t>BENS</a:t>
            </a:r>
            <a:r>
              <a:rPr sz="1400" spc="20" dirty="0">
                <a:solidFill>
                  <a:srgbClr val="414141"/>
                </a:solidFill>
                <a:latin typeface="Cambria"/>
                <a:cs typeface="Cambria"/>
              </a:rPr>
              <a:t> </a:t>
            </a:r>
            <a:r>
              <a:rPr sz="1400" spc="-95" dirty="0">
                <a:solidFill>
                  <a:srgbClr val="3D3D3D"/>
                </a:solidFill>
                <a:latin typeface="Cambria"/>
                <a:cs typeface="Cambria"/>
              </a:rPr>
              <a:t>PERMANENTES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8" y="33516"/>
            <a:ext cx="0" cy="10640695"/>
          </a:xfrm>
          <a:custGeom>
            <a:avLst/>
            <a:gdLst/>
            <a:ahLst/>
            <a:cxnLst/>
            <a:rect l="l" t="t" r="r" b="b"/>
            <a:pathLst>
              <a:path h="10640695">
                <a:moveTo>
                  <a:pt x="0" y="10640093"/>
                </a:moveTo>
                <a:lnTo>
                  <a:pt x="0" y="0"/>
                </a:lnTo>
              </a:path>
            </a:pathLst>
          </a:custGeom>
          <a:ln w="18297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96092" y="1045117"/>
          <a:ext cx="6038850" cy="1682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6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12700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marR="12065">
                        <a:lnSpc>
                          <a:spcPts val="940"/>
                        </a:lnSpc>
                      </a:pPr>
                      <a:r>
                        <a:rPr sz="850" spc="-4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00.t0ô</a:t>
                      </a:r>
                      <a:r>
                        <a:rPr sz="850" spc="-35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757575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50" spc="170" dirty="0">
                          <a:solidFill>
                            <a:srgbClr val="75757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mapa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12700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950"/>
                        </a:lnSpc>
                      </a:pPr>
                      <a:r>
                        <a:rPr sz="900" spc="-60" dirty="0">
                          <a:solidFill>
                            <a:srgbClr val="464646"/>
                          </a:solidFill>
                          <a:latin typeface="Courier New"/>
                          <a:cs typeface="Courier New"/>
                        </a:rPr>
                        <a:t>FechaduraR]‹üüœ</a:t>
                      </a:r>
                      <a:endParaRPr sz="900">
                        <a:latin typeface="Courier New"/>
                        <a:cs typeface="Courier New"/>
                      </a:endParaRPr>
                    </a:p>
                    <a:p>
                      <a:pPr marL="73025">
                        <a:lnSpc>
                          <a:spcPts val="1050"/>
                        </a:lnSpc>
                        <a:tabLst>
                          <a:tab pos="1629410" algn="l"/>
                        </a:tabLst>
                      </a:pPr>
                      <a:r>
                        <a:rPr sz="900" spc="-30" dirty="0">
                          <a:solidFill>
                            <a:srgbClr val="3D3D3D"/>
                          </a:solidFill>
                          <a:latin typeface="Courier New"/>
                          <a:cs typeface="Courier New"/>
                        </a:rPr>
                        <a:t>O0d64-</a:t>
                      </a:r>
                      <a:r>
                        <a:rPr sz="900" spc="-10" dirty="0">
                          <a:solidFill>
                            <a:srgbClr val="3D3D3D"/>
                          </a:solidFill>
                          <a:latin typeface="Courier New"/>
                          <a:cs typeface="Courier New"/>
                        </a:rPr>
                        <a:t>CammŁop</a:t>
                      </a:r>
                      <a:r>
                        <a:rPr sz="900" u="sng" spc="-10" dirty="0">
                          <a:solidFill>
                            <a:srgbClr val="3D3D3D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ourier New"/>
                          <a:cs typeface="Courier New"/>
                        </a:rPr>
                        <a:t>/ümpœa</a:t>
                      </a:r>
                      <a:r>
                        <a:rPr sz="900" u="sng" dirty="0">
                          <a:solidFill>
                            <a:srgbClr val="3D3D3D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ourier New"/>
                          <a:cs typeface="Courier New"/>
                        </a:rPr>
                        <a:t>	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12700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12700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010"/>
                        </a:lnSpc>
                      </a:pPr>
                      <a:r>
                        <a:rPr sz="900" u="sng" spc="-155" dirty="0">
                          <a:solidFill>
                            <a:srgbClr val="494949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900" u="sng" spc="-110" dirty="0">
                          <a:solidFill>
                            <a:srgbClr val="494949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ourier New"/>
                          <a:cs typeface="Courier New"/>
                        </a:rPr>
                        <a:t>Œ.165-</a:t>
                      </a:r>
                      <a:r>
                        <a:rPr sz="900" u="sng" spc="-20" dirty="0">
                          <a:solidFill>
                            <a:srgbClr val="494949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ourier New"/>
                          <a:cs typeface="Courier New"/>
                        </a:rPr>
                        <a:t>Ce</a:t>
                      </a:r>
                      <a:r>
                        <a:rPr sz="900" spc="-20" dirty="0">
                          <a:solidFill>
                            <a:srgbClr val="494949"/>
                          </a:solidFill>
                          <a:latin typeface="Courier New"/>
                          <a:cs typeface="Courier New"/>
                        </a:rPr>
                        <a:t>i‹ad’água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74295">
                        <a:lnSpc>
                          <a:spcPts val="860"/>
                        </a:lnSpc>
                      </a:pPr>
                      <a:r>
                        <a:rPr sz="950" spc="-55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oo.49</a:t>
                      </a:r>
                      <a:r>
                        <a:rPr sz="950" spc="-55" dirty="0">
                          <a:solidFill>
                            <a:srgbClr val="727272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950" spc="80" dirty="0">
                          <a:solidFill>
                            <a:srgbClr val="72727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1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computador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12700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12065">
                        <a:lnSpc>
                          <a:spcPts val="850"/>
                        </a:lnSpc>
                      </a:pPr>
                      <a:r>
                        <a:rPr sz="900" spc="-1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On.Hf</a:t>
                      </a:r>
                      <a:r>
                        <a:rPr sz="900" spc="1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470" dirty="0">
                          <a:solidFill>
                            <a:srgbClr val="646464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900" spc="-15" dirty="0">
                          <a:solidFill>
                            <a:srgbClr val="64646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50" dirty="0">
                          <a:solidFill>
                            <a:srgbClr val="5D5D5D"/>
                          </a:solidFill>
                          <a:latin typeface="Cambria"/>
                          <a:cs typeface="Cambria"/>
                        </a:rPr>
                        <a:t>măquløe</a:t>
                      </a:r>
                      <a:r>
                        <a:rPr sz="900" spc="20" dirty="0">
                          <a:solidFill>
                            <a:srgbClr val="5D5D5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30" dirty="0">
                          <a:solidFill>
                            <a:srgbClr val="545454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900" spc="-45" dirty="0">
                          <a:solidFill>
                            <a:srgbClr val="54545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95" dirty="0">
                          <a:solidFill>
                            <a:srgbClr val="545454"/>
                          </a:solidFill>
                          <a:latin typeface="Cambria"/>
                          <a:cs typeface="Cambria"/>
                        </a:rPr>
                        <a:t>calendar</a:t>
                      </a:r>
                      <a:r>
                        <a:rPr sz="900" spc="-15" dirty="0">
                          <a:solidFill>
                            <a:srgbClr val="54545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10" dirty="0">
                          <a:solidFill>
                            <a:srgbClr val="3A3A3A"/>
                          </a:solidFill>
                          <a:latin typeface="Cambria"/>
                          <a:cs typeface="Cambria"/>
                        </a:rPr>
                        <a:t>(œlculadora}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12700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840"/>
                        </a:lnSpc>
                      </a:pPr>
                      <a:r>
                        <a:rPr sz="850" spc="-80" dirty="0">
                          <a:solidFill>
                            <a:srgbClr val="464646"/>
                          </a:solidFill>
                          <a:latin typeface="Courier New"/>
                          <a:cs typeface="Courier New"/>
                        </a:rPr>
                        <a:t>O0.ł6d-</a:t>
                      </a:r>
                      <a:r>
                        <a:rPr sz="850" spc="-30" dirty="0">
                          <a:solidFill>
                            <a:srgbClr val="464646"/>
                          </a:solidFill>
                          <a:latin typeface="Courier New"/>
                          <a:cs typeface="Courier New"/>
                        </a:rPr>
                        <a:t>Egużphæ.Seguœng*Reb.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12700">
                      <a:solidFill>
                        <a:srgbClr val="6B6B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marL="76835">
                        <a:lnSpc>
                          <a:spcPts val="969"/>
                        </a:lnSpc>
                      </a:pPr>
                      <a:r>
                        <a:rPr sz="950" spc="-125" dirty="0">
                          <a:solidFill>
                            <a:srgbClr val="4F4F4F"/>
                          </a:solidFill>
                          <a:latin typeface="Times New Roman"/>
                          <a:cs typeface="Times New Roman"/>
                        </a:rPr>
                        <a:t>£D.3ß</a:t>
                      </a:r>
                      <a:r>
                        <a:rPr sz="950" spc="-105" dirty="0">
                          <a:solidFill>
                            <a:srgbClr val="4F4F4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dirty="0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50" spc="140" dirty="0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35" dirty="0">
                          <a:solidFill>
                            <a:srgbClr val="3F3F3F"/>
                          </a:solidFill>
                          <a:latin typeface="Times New Roman"/>
                          <a:cs typeface="Times New Roman"/>
                        </a:rPr>
                        <a:t>condíooriødor</a:t>
                      </a:r>
                      <a:r>
                        <a:rPr sz="950" spc="30" dirty="0">
                          <a:solidFill>
                            <a:srgbClr val="3F3F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45" dirty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950" spc="-65" dirty="0">
                          <a:solidFill>
                            <a:srgbClr val="4F4F4F"/>
                          </a:solidFill>
                          <a:latin typeface="Times New Roman"/>
                          <a:cs typeface="Times New Roman"/>
                        </a:rPr>
                        <a:t>ør</a:t>
                      </a:r>
                      <a:r>
                        <a:rPr sz="950" spc="-40" dirty="0">
                          <a:solidFill>
                            <a:srgbClr val="4F4F4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solidFill>
                            <a:srgbClr val="484848"/>
                          </a:solidFill>
                          <a:latin typeface="Times New Roman"/>
                          <a:cs typeface="Times New Roman"/>
                        </a:rPr>
                        <a:t>(móvel)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12700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6767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marR="12065">
                        <a:lnSpc>
                          <a:spcPts val="994"/>
                        </a:lnSpc>
                      </a:pPr>
                      <a:r>
                        <a:rPr sz="900" spc="-55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00.J08</a:t>
                      </a:r>
                      <a:r>
                        <a:rPr sz="900" spc="-5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445" dirty="0">
                          <a:solidFill>
                            <a:srgbClr val="606060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900" spc="-45" dirty="0">
                          <a:solidFill>
                            <a:srgbClr val="60606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55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máquina</a:t>
                      </a:r>
                      <a:r>
                        <a:rPr sz="900" spc="7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35" dirty="0">
                          <a:solidFill>
                            <a:srgbClr val="6E6E6E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900" spc="-85" dirty="0">
                          <a:solidFill>
                            <a:srgbClr val="6E6E6E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10" dirty="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eoeturar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12700">
                      <a:solidFill>
                        <a:srgbClr val="6B6B6B"/>
                      </a:solidFill>
                      <a:prstDash val="solid"/>
                    </a:lnT>
                    <a:lnB w="12700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994"/>
                        </a:lnSpc>
                      </a:pPr>
                      <a:r>
                        <a:rPr sz="900" spc="-80" dirty="0">
                          <a:solidFill>
                            <a:srgbClr val="343434"/>
                          </a:solidFill>
                          <a:latin typeface="Courier New"/>
                          <a:cs typeface="Courier New"/>
                        </a:rPr>
                        <a:t>OOl67-</a:t>
                      </a:r>
                      <a:r>
                        <a:rPr sz="900" spc="-30" dirty="0">
                          <a:solidFill>
                            <a:srgbClr val="343434"/>
                          </a:solidFill>
                          <a:latin typeface="Courier New"/>
                          <a:cs typeface="Courier New"/>
                        </a:rPr>
                        <a:t>SupoleerñnmrinnãiŒo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12700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76200">
                        <a:lnSpc>
                          <a:spcPts val="850"/>
                        </a:lnSpc>
                      </a:pPr>
                      <a:r>
                        <a:rPr sz="950" spc="-30" dirty="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00.51</a:t>
                      </a:r>
                      <a:r>
                        <a:rPr sz="950" spc="-30" dirty="0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50" spc="114" dirty="0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45" dirty="0">
                          <a:solidFill>
                            <a:srgbClr val="484848"/>
                          </a:solidFill>
                          <a:latin typeface="Times New Roman"/>
                          <a:cs typeface="Times New Roman"/>
                        </a:rPr>
                        <a:t>conțunto</a:t>
                      </a:r>
                      <a:r>
                        <a:rPr sz="950" spc="-25" dirty="0">
                          <a:solidFill>
                            <a:srgbClr val="48484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3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950" spc="-6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solidFill>
                            <a:srgbClr val="4F4F4F"/>
                          </a:solidFill>
                          <a:latin typeface="Times New Roman"/>
                          <a:cs typeface="Times New Roman"/>
                        </a:rPr>
                        <a:t>chi,</a:t>
                      </a:r>
                      <a:r>
                        <a:rPr sz="950" spc="-75" dirty="0">
                          <a:solidFill>
                            <a:srgbClr val="4F4F4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14" dirty="0">
                          <a:solidFill>
                            <a:srgbClr val="464646"/>
                          </a:solidFill>
                          <a:latin typeface="Times New Roman"/>
                          <a:cs typeface="Times New Roman"/>
                        </a:rPr>
                        <a:t>cafG,</a:t>
                      </a:r>
                      <a:r>
                        <a:rPr sz="950" spc="50" dirty="0">
                          <a:solidFill>
                            <a:srgbClr val="46464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solidFill>
                            <a:srgbClr val="3D3D3D"/>
                          </a:solidFill>
                          <a:latin typeface="Times New Roman"/>
                          <a:cs typeface="Times New Roman"/>
                        </a:rPr>
                        <a:t>jantar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676767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marR="12065">
                        <a:lnSpc>
                          <a:spcPts val="875"/>
                        </a:lnSpc>
                      </a:pPr>
                      <a:r>
                        <a:rPr sz="900" spc="-95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00.109</a:t>
                      </a:r>
                      <a:r>
                        <a:rPr sz="900" spc="-30" dirty="0">
                          <a:solidFill>
                            <a:srgbClr val="4646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445" dirty="0">
                          <a:solidFill>
                            <a:srgbClr val="5E5E5E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900" spc="-35" dirty="0">
                          <a:solidFill>
                            <a:srgbClr val="5E5E5E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5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méquiøa</a:t>
                      </a:r>
                      <a:r>
                        <a:rPr sz="900" spc="7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35" dirty="0">
                          <a:solidFill>
                            <a:srgbClr val="626262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900" spc="-20" dirty="0">
                          <a:solidFill>
                            <a:srgbClr val="62626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55" dirty="0">
                          <a:solidFill>
                            <a:srgbClr val="5D5D5D"/>
                          </a:solidFill>
                          <a:latin typeface="Cambria"/>
                          <a:cs typeface="Cambria"/>
                        </a:rPr>
                        <a:t>levar </a:t>
                      </a:r>
                      <a:r>
                        <a:rPr sz="900" spc="-10" dirty="0">
                          <a:solidFill>
                            <a:srgbClr val="5D5D5D"/>
                          </a:solidFill>
                          <a:latin typeface="Cambria"/>
                          <a:cs typeface="Cambria"/>
                        </a:rPr>
                        <a:t>louça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12700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676767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marL="76200">
                        <a:lnSpc>
                          <a:spcPts val="840"/>
                        </a:lnSpc>
                      </a:pPr>
                      <a:r>
                        <a:rPr sz="950" spc="-10" dirty="0">
                          <a:solidFill>
                            <a:srgbClr val="626262"/>
                          </a:solidFill>
                          <a:latin typeface="Times New Roman"/>
                          <a:cs typeface="Times New Roman"/>
                        </a:rPr>
                        <a:t>00.52-</a:t>
                      </a:r>
                      <a:r>
                        <a:rPr sz="950" spc="-75" dirty="0">
                          <a:solidFill>
                            <a:srgbClr val="62626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solidFill>
                            <a:srgbClr val="4D4D4D"/>
                          </a:solidFill>
                          <a:latin typeface="Times New Roman"/>
                          <a:cs typeface="Times New Roman"/>
                        </a:rPr>
                        <a:t>container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marR="12065">
                        <a:lnSpc>
                          <a:spcPts val="830"/>
                        </a:lnSpc>
                      </a:pPr>
                      <a:r>
                        <a:rPr sz="900" spc="-16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0ß.110—</a:t>
                      </a:r>
                      <a:r>
                        <a:rPr sz="900" spc="-5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55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máquina</a:t>
                      </a:r>
                      <a:r>
                        <a:rPr sz="900" spc="45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35" dirty="0">
                          <a:solidFill>
                            <a:srgbClr val="606060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900" spc="-15" dirty="0">
                          <a:solidFill>
                            <a:srgbClr val="60606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60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lavør</a:t>
                      </a:r>
                      <a:r>
                        <a:rPr sz="900" spc="-20" dirty="0">
                          <a:solidFill>
                            <a:srgbClr val="48484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u="sng" spc="-10" dirty="0">
                          <a:solidFill>
                            <a:srgbClr val="444444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mbria"/>
                          <a:cs typeface="Cambria"/>
                        </a:rPr>
                        <a:t>roupeftønquïn</a:t>
                      </a:r>
                      <a:r>
                        <a:rPr sz="900" spc="-10" dirty="0">
                          <a:solidFill>
                            <a:srgbClr val="444444"/>
                          </a:solidFill>
                          <a:latin typeface="Cambria"/>
                          <a:cs typeface="Cambria"/>
                        </a:rPr>
                        <a:t>ho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676767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5">
                <a:tc rowSpan="2">
                  <a:txBody>
                    <a:bodyPr/>
                    <a:lstStyle/>
                    <a:p>
                      <a:pPr marL="76200">
                        <a:lnSpc>
                          <a:spcPts val="875"/>
                        </a:lnSpc>
                      </a:pPr>
                      <a:r>
                        <a:rPr sz="950" spc="-85" dirty="0">
                          <a:solidFill>
                            <a:srgbClr val="626262"/>
                          </a:solidFill>
                          <a:latin typeface="Times New Roman"/>
                          <a:cs typeface="Times New Roman"/>
                        </a:rPr>
                        <a:t>00.•i3</a:t>
                      </a:r>
                      <a:r>
                        <a:rPr sz="950" spc="-35" dirty="0">
                          <a:solidFill>
                            <a:srgbClr val="62626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385" dirty="0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950" spc="-50" dirty="0">
                          <a:solidFill>
                            <a:srgbClr val="3D3D3D"/>
                          </a:solidFill>
                          <a:latin typeface="Times New Roman"/>
                          <a:cs typeface="Times New Roman"/>
                        </a:rPr>
                        <a:t>controladoras</a:t>
                      </a:r>
                      <a:r>
                        <a:rPr sz="950" spc="80" dirty="0">
                          <a:solidFill>
                            <a:srgbClr val="3D3D3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30" dirty="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950" spc="-35" dirty="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solidFill>
                            <a:srgbClr val="4D4D4D"/>
                          </a:solidFill>
                          <a:latin typeface="Times New Roman"/>
                          <a:cs typeface="Times New Roman"/>
                        </a:rPr>
                        <a:t>linhas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marR="2540">
                        <a:lnSpc>
                          <a:spcPts val="855"/>
                        </a:lnSpc>
                        <a:tabLst>
                          <a:tab pos="2102485" algn="l"/>
                        </a:tabLst>
                      </a:pPr>
                      <a:r>
                        <a:rPr sz="85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00.III</a:t>
                      </a:r>
                      <a:r>
                        <a:rPr sz="850" spc="-1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7C7C7C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50" spc="195" dirty="0">
                          <a:solidFill>
                            <a:srgbClr val="7C7C7C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œãqużna</a:t>
                      </a:r>
                      <a:r>
                        <a:rPr sz="850" spc="10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5E5E5E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50" spc="-40" dirty="0">
                          <a:solidFill>
                            <a:srgbClr val="5E5E5E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4B4B4B"/>
                          </a:solidFill>
                          <a:latin typeface="Cambria"/>
                          <a:cs typeface="Cambria"/>
                        </a:rPr>
                        <a:t>over</a:t>
                      </a:r>
                      <a:r>
                        <a:rPr sz="850" u="sng" spc="-10" dirty="0">
                          <a:solidFill>
                            <a:srgbClr val="4B4B4B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loque</a:t>
                      </a:r>
                      <a:r>
                        <a:rPr sz="850" u="sng" dirty="0">
                          <a:solidFill>
                            <a:srgbClr val="4B4B4B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	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9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840"/>
                        </a:lnSpc>
                        <a:tabLst>
                          <a:tab pos="2108200" algn="l"/>
                        </a:tabLst>
                      </a:pPr>
                      <a:r>
                        <a:rPr sz="850" u="sng" dirty="0">
                          <a:solidFill>
                            <a:srgbClr val="3A3A3A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00.tt2</a:t>
                      </a:r>
                      <a:r>
                        <a:rPr sz="850" u="sng" spc="-80" dirty="0">
                          <a:solidFill>
                            <a:srgbClr val="3A3A3A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u="sng" dirty="0">
                          <a:solidFill>
                            <a:srgbClr val="5E5E5E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-</a:t>
                      </a:r>
                      <a:r>
                        <a:rPr sz="850" u="sng" spc="145" dirty="0">
                          <a:solidFill>
                            <a:srgbClr val="5E5E5E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u="sng" spc="-90" dirty="0">
                          <a:solidFill>
                            <a:srgbClr val="4F4F4F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mãqużr+a</a:t>
                      </a:r>
                      <a:r>
                        <a:rPr sz="850" u="sng" spc="5" dirty="0">
                          <a:solidFill>
                            <a:srgbClr val="4F4F4F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u="sng" spc="-10" dirty="0">
                          <a:solidFill>
                            <a:srgbClr val="3F3F3F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he</a:t>
                      </a:r>
                      <a:r>
                        <a:rPr sz="850" u="sng" spc="-25" dirty="0">
                          <a:solidFill>
                            <a:srgbClr val="3F3F3F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u="sng" spc="-35" dirty="0">
                          <a:solidFill>
                            <a:srgbClr val="4F4F4F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se¢ar</a:t>
                      </a:r>
                      <a:r>
                        <a:rPr sz="850" u="sng" spc="15" dirty="0">
                          <a:solidFill>
                            <a:srgbClr val="4F4F4F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u="sng" spc="-10" dirty="0">
                          <a:solidFill>
                            <a:srgbClr val="3B3B3B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pratoa</a:t>
                      </a:r>
                      <a:r>
                        <a:rPr sz="850" u="sng" dirty="0">
                          <a:solidFill>
                            <a:srgbClr val="3B3B3B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mbria"/>
                          <a:cs typeface="Cambria"/>
                        </a:rPr>
                        <a:t>	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12700">
                      <a:solidFill>
                        <a:srgbClr val="6767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12700">
                      <a:solidFill>
                        <a:srgbClr val="74747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12700">
                      <a:solidFill>
                        <a:srgbClr val="676767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12065">
                        <a:lnSpc>
                          <a:spcPts val="994"/>
                        </a:lnSpc>
                      </a:pPr>
                      <a:r>
                        <a:rPr sz="900" u="sng" spc="-45" dirty="0">
                          <a:solidFill>
                            <a:srgbClr val="494949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u="sng" spc="-125" dirty="0">
                          <a:solidFill>
                            <a:srgbClr val="494949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TO.114</a:t>
                      </a:r>
                      <a:r>
                        <a:rPr sz="900" u="sng" spc="-35" dirty="0">
                          <a:solidFill>
                            <a:srgbClr val="494949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u="sng" spc="-285" dirty="0">
                          <a:solidFill>
                            <a:srgbClr val="777777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—</a:t>
                      </a:r>
                      <a:r>
                        <a:rPr sz="900" u="sng" spc="-55" dirty="0">
                          <a:solidFill>
                            <a:srgbClr val="4D4D4D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máquina</a:t>
                      </a:r>
                      <a:r>
                        <a:rPr sz="900" u="sng" spc="70" dirty="0">
                          <a:solidFill>
                            <a:srgbClr val="4D4D4D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u="sng" spc="-10" dirty="0">
                          <a:solidFill>
                            <a:srgbClr val="3F3F3F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mbria"/>
                          <a:cs typeface="Cambria"/>
                        </a:rPr>
                        <a:t>plaat</a:t>
                      </a:r>
                      <a:r>
                        <a:rPr sz="900" spc="-10" dirty="0">
                          <a:solidFill>
                            <a:srgbClr val="3F3F3F"/>
                          </a:solidFill>
                          <a:latin typeface="Cambria"/>
                          <a:cs typeface="Cambria"/>
                        </a:rPr>
                        <a:t>iäcadora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12700">
                      <a:solidFill>
                        <a:srgbClr val="747474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74295">
                        <a:lnSpc>
                          <a:spcPts val="819"/>
                        </a:lnSpc>
                      </a:pPr>
                      <a:r>
                        <a:rPr sz="800" dirty="0">
                          <a:solidFill>
                            <a:srgbClr val="5E5E5E"/>
                          </a:solidFill>
                          <a:latin typeface="Cambria"/>
                          <a:cs typeface="Cambria"/>
                        </a:rPr>
                        <a:t>00.</a:t>
                      </a:r>
                      <a:r>
                        <a:rPr sz="800" spc="35" dirty="0">
                          <a:solidFill>
                            <a:srgbClr val="5E5E5E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5" dirty="0">
                          <a:solidFill>
                            <a:srgbClr val="5E5E5E"/>
                          </a:solidFill>
                          <a:latin typeface="Cambria"/>
                          <a:cs typeface="Cambria"/>
                        </a:rPr>
                        <a:t>i6</a:t>
                      </a:r>
                      <a:r>
                        <a:rPr sz="800" spc="-90" dirty="0">
                          <a:solidFill>
                            <a:srgbClr val="5E5E5E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305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800" spc="-20" dirty="0">
                          <a:solidFill>
                            <a:srgbClr val="56565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cortad</a:t>
                      </a:r>
                      <a:r>
                        <a:rPr sz="800" spc="-10" dirty="0">
                          <a:solidFill>
                            <a:srgbClr val="626262"/>
                          </a:solidFill>
                          <a:latin typeface="Cambria"/>
                          <a:cs typeface="Cambria"/>
                        </a:rPr>
                        <a:t>or</a:t>
                      </a:r>
                      <a:r>
                        <a:rPr sz="800" spc="-25" dirty="0">
                          <a:solidFill>
                            <a:srgbClr val="62626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dirty="0">
                          <a:solidFill>
                            <a:srgbClr val="5B5B5B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00" spc="-15" dirty="0">
                          <a:solidFill>
                            <a:srgbClr val="5B5B5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0" dirty="0">
                          <a:solidFill>
                            <a:srgbClr val="4D4D4D"/>
                          </a:solidFill>
                          <a:latin typeface="Cambria"/>
                          <a:cs typeface="Cambria"/>
                        </a:rPr>
                        <a:t>òios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07070"/>
                      </a:solidFill>
                      <a:prstDash val="solid"/>
                    </a:lnL>
                    <a:lnR w="9525">
                      <a:solidFill>
                        <a:srgbClr val="707070"/>
                      </a:solidFill>
                      <a:prstDash val="solid"/>
                    </a:lnR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396730" y="2282195"/>
            <a:ext cx="607060" cy="0"/>
          </a:xfrm>
          <a:custGeom>
            <a:avLst/>
            <a:gdLst/>
            <a:ahLst/>
            <a:cxnLst/>
            <a:rect l="l" t="t" r="r" b="b"/>
            <a:pathLst>
              <a:path w="607060">
                <a:moveTo>
                  <a:pt x="0" y="0"/>
                </a:moveTo>
                <a:lnTo>
                  <a:pt x="606876" y="0"/>
                </a:lnTo>
              </a:path>
            </a:pathLst>
          </a:custGeom>
          <a:ln w="12187">
            <a:solidFill>
              <a:srgbClr val="6B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2951" y="594163"/>
            <a:ext cx="1665096" cy="3656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0411" y="575881"/>
            <a:ext cx="1921266" cy="5484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38508" y="310793"/>
            <a:ext cx="7255509" cy="320040"/>
            <a:chOff x="338508" y="310793"/>
            <a:chExt cx="7255509" cy="32004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508" y="594163"/>
              <a:ext cx="2140840" cy="365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508" y="310793"/>
              <a:ext cx="7255068" cy="319933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81481" y="1078635"/>
            <a:ext cx="663294" cy="7312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1481" y="1348292"/>
            <a:ext cx="667868" cy="7769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81481" y="2326377"/>
            <a:ext cx="741059" cy="10512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81481" y="2463491"/>
            <a:ext cx="1107015" cy="7769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71364" y="1348292"/>
            <a:ext cx="791378" cy="1005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71364" y="2326377"/>
            <a:ext cx="1248823" cy="10512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71364" y="2605176"/>
            <a:ext cx="1207653" cy="7769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359552" y="3000520"/>
            <a:ext cx="5888355" cy="2987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10" dirty="0">
                <a:solidFill>
                  <a:srgbClr val="313131"/>
                </a:solidFill>
                <a:latin typeface="Cambria"/>
                <a:cs typeface="Cambria"/>
              </a:rPr>
              <a:t>Observaçôes</a:t>
            </a:r>
            <a:endParaRPr sz="1250">
              <a:latin typeface="Cambria"/>
              <a:cs typeface="Cambria"/>
            </a:endParaRPr>
          </a:p>
          <a:p>
            <a:pPr marL="459105" marR="5080" indent="-220345" algn="just">
              <a:lnSpc>
                <a:spcPct val="153900"/>
              </a:lnSpc>
              <a:spcBef>
                <a:spcPts val="515"/>
              </a:spcBef>
            </a:pPr>
            <a:r>
              <a:rPr sz="1650" baseline="2525" dirty="0">
                <a:solidFill>
                  <a:srgbClr val="3A3A3A"/>
                </a:solidFill>
                <a:latin typeface="Cambria"/>
                <a:cs typeface="Cambria"/>
              </a:rPr>
              <a:t>J-</a:t>
            </a:r>
            <a:r>
              <a:rPr sz="1650" spc="330" baseline="2525" dirty="0">
                <a:solidFill>
                  <a:srgbClr val="3A3A3A"/>
                </a:solidFill>
                <a:latin typeface="Cambria"/>
                <a:cs typeface="Cambria"/>
              </a:rPr>
              <a:t>  </a:t>
            </a:r>
            <a:r>
              <a:rPr sz="1150" i="1" spc="-10" dirty="0">
                <a:solidFill>
                  <a:srgbClr val="444444"/>
                </a:solidFill>
                <a:latin typeface="Cambria"/>
                <a:cs typeface="Cambria"/>
              </a:rPr>
              <a:t>Itens</a:t>
            </a:r>
            <a:r>
              <a:rPr sz="1150" i="1" spc="25" dirty="0">
                <a:solidFill>
                  <a:srgbClr val="444444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44444"/>
                </a:solidFill>
                <a:latin typeface="Cambria"/>
                <a:cs typeface="Cambria"/>
              </a:rPr>
              <a:t>nõo</a:t>
            </a:r>
            <a:r>
              <a:rPr sz="1150" i="1" spc="-15" dirty="0">
                <a:solidFill>
                  <a:srgbClr val="444444"/>
                </a:solidFill>
                <a:latin typeface="Cambria"/>
                <a:cs typeface="Cambria"/>
              </a:rPr>
              <a:t> </a:t>
            </a:r>
            <a:r>
              <a:rPr sz="1150" i="1" spc="-10" dirty="0">
                <a:solidFill>
                  <a:srgbClr val="3F3F3F"/>
                </a:solidFill>
                <a:latin typeface="Cambria"/>
                <a:cs typeface="Cambria"/>
              </a:rPr>
              <a:t>mencionados</a:t>
            </a:r>
            <a:r>
              <a:rPr sz="1150" i="1" spc="90" dirty="0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43434"/>
                </a:solidFill>
                <a:latin typeface="Cambria"/>
                <a:cs typeface="Cambria"/>
              </a:rPr>
              <a:t>neste</a:t>
            </a:r>
            <a:r>
              <a:rPr sz="1150" i="1" spc="-5" dirty="0">
                <a:solidFill>
                  <a:srgbClr val="343434"/>
                </a:solidFill>
                <a:latin typeface="Cambria"/>
                <a:cs typeface="Cambria"/>
              </a:rPr>
              <a:t> </a:t>
            </a:r>
            <a:r>
              <a:rPr sz="1150" i="1" spc="-10" dirty="0">
                <a:solidFill>
                  <a:srgbClr val="3B3B3B"/>
                </a:solidFill>
                <a:latin typeface="Cambria"/>
                <a:cs typeface="Cambria"/>
              </a:rPr>
              <a:t>manual</a:t>
            </a:r>
            <a:r>
              <a:rPr sz="1150" i="1" spc="4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13131"/>
                </a:solidFill>
                <a:latin typeface="Cambria"/>
                <a:cs typeface="Cambria"/>
              </a:rPr>
              <a:t>ficam</a:t>
            </a:r>
            <a:r>
              <a:rPr sz="1150" i="1" spc="-20" dirty="0">
                <a:solidFill>
                  <a:srgbClr val="313131"/>
                </a:solidFill>
                <a:latin typeface="Cambria"/>
                <a:cs typeface="Cambria"/>
              </a:rPr>
              <a:t> </a:t>
            </a:r>
            <a:r>
              <a:rPr sz="1150" i="1" spc="-10" dirty="0">
                <a:solidFill>
                  <a:srgbClr val="484848"/>
                </a:solidFill>
                <a:latin typeface="Cambria"/>
                <a:cs typeface="Cambria"/>
              </a:rPr>
              <a:t>obrigados</a:t>
            </a:r>
            <a:r>
              <a:rPr sz="1150" i="1" spc="80" dirty="0">
                <a:solidFill>
                  <a:srgbClr val="484848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B4B4B"/>
                </a:solidFill>
                <a:latin typeface="Cambria"/>
                <a:cs typeface="Cambria"/>
              </a:rPr>
              <a:t>a</a:t>
            </a:r>
            <a:r>
              <a:rPr sz="1150" i="1" spc="-60" dirty="0">
                <a:solidFill>
                  <a:srgbClr val="4B4B4B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F3F3F"/>
                </a:solidFill>
                <a:latin typeface="Cambria"/>
                <a:cs typeface="Cambria"/>
              </a:rPr>
              <a:t>consults</a:t>
            </a:r>
            <a:r>
              <a:rPr sz="1150" i="1" spc="55" dirty="0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B3B3B"/>
                </a:solidFill>
                <a:latin typeface="Cambria"/>
                <a:cs typeface="Cambria"/>
              </a:rPr>
              <a:t>prévia,</a:t>
            </a:r>
            <a:r>
              <a:rPr sz="1150" i="1" spc="4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1150" i="1" spc="-10" dirty="0">
                <a:solidFill>
                  <a:srgbClr val="444444"/>
                </a:solidFill>
                <a:latin typeface="Cambria"/>
                <a:cs typeface="Cambria"/>
              </a:rPr>
              <a:t>por</a:t>
            </a:r>
            <a:r>
              <a:rPr sz="1150" i="1" spc="-35" dirty="0">
                <a:solidFill>
                  <a:srgbClr val="444444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83838"/>
                </a:solidFill>
                <a:latin typeface="Cambria"/>
                <a:cs typeface="Cambria"/>
              </a:rPr>
              <a:t>escrito,</a:t>
            </a:r>
            <a:r>
              <a:rPr sz="1150" i="1" spc="85" dirty="0">
                <a:solidFill>
                  <a:srgbClr val="383838"/>
                </a:solidFill>
                <a:latin typeface="Cambria"/>
                <a:cs typeface="Cambria"/>
              </a:rPr>
              <a:t> </a:t>
            </a:r>
            <a:r>
              <a:rPr sz="1150" i="1" spc="-10" dirty="0">
                <a:solidFill>
                  <a:srgbClr val="424242"/>
                </a:solidFill>
                <a:latin typeface="Cambria"/>
                <a:cs typeface="Cambria"/>
              </a:rPr>
              <a:t>junta </a:t>
            </a:r>
            <a:r>
              <a:rPr sz="1150" i="1" dirty="0">
                <a:solidFill>
                  <a:srgbClr val="525252"/>
                </a:solidFill>
                <a:latin typeface="Cambria"/>
                <a:cs typeface="Cambria"/>
              </a:rPr>
              <a:t>a</a:t>
            </a:r>
            <a:r>
              <a:rPr sz="1150" i="1" spc="25" dirty="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sz="1150" i="1" spc="-25" dirty="0">
                <a:solidFill>
                  <a:srgbClr val="313131"/>
                </a:solidFill>
                <a:latin typeface="Cambria"/>
                <a:cs typeface="Cambria"/>
              </a:rPr>
              <a:t>Diuisõo</a:t>
            </a:r>
            <a:r>
              <a:rPr sz="1150" i="1" spc="30" dirty="0">
                <a:solidFill>
                  <a:srgbClr val="313131"/>
                </a:solidFill>
                <a:latin typeface="Cambria"/>
                <a:cs typeface="Cambria"/>
              </a:rPr>
              <a:t> </a:t>
            </a:r>
            <a:r>
              <a:rPr sz="1150" i="1" spc="-30" dirty="0">
                <a:solidFill>
                  <a:srgbClr val="2F2F2F"/>
                </a:solidFill>
                <a:latin typeface="Cambria"/>
                <a:cs typeface="Cambria"/>
              </a:rPr>
              <a:t>T5cnica</a:t>
            </a:r>
            <a:r>
              <a:rPr sz="1150" i="1" spc="65" dirty="0">
                <a:solidFill>
                  <a:srgbClr val="2F2F2F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B4B4B"/>
                </a:solidFill>
                <a:latin typeface="Cambria"/>
                <a:cs typeface="Cambria"/>
              </a:rPr>
              <a:t>de</a:t>
            </a:r>
            <a:r>
              <a:rPr sz="1150" i="1" spc="-5" dirty="0">
                <a:solidFill>
                  <a:srgbClr val="4B4B4B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44444"/>
                </a:solidFill>
                <a:latin typeface="Cambria"/>
                <a:cs typeface="Cambria"/>
              </a:rPr>
              <a:t>Gestôo</a:t>
            </a:r>
            <a:r>
              <a:rPr sz="1150" i="1" spc="-25" dirty="0">
                <a:solidFill>
                  <a:srgbClr val="444444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63636"/>
                </a:solidFill>
                <a:latin typeface="Cambria"/>
                <a:cs typeface="Cambria"/>
              </a:rPr>
              <a:t>de</a:t>
            </a:r>
            <a:r>
              <a:rPr sz="1150" i="1" spc="20" dirty="0">
                <a:solidFill>
                  <a:srgbClr val="363636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24242"/>
                </a:solidFill>
                <a:latin typeface="Cambria"/>
                <a:cs typeface="Cambria"/>
              </a:rPr>
              <a:t>Conv5nios,</a:t>
            </a:r>
            <a:r>
              <a:rPr sz="1150" i="1" spc="100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D3D3D"/>
                </a:solidFill>
                <a:latin typeface="Cambria"/>
                <a:cs typeface="Cambria"/>
              </a:rPr>
              <a:t>para</a:t>
            </a:r>
            <a:r>
              <a:rPr sz="1150" i="1" spc="15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sz="1150" i="1" spc="-10" dirty="0">
                <a:solidFill>
                  <a:srgbClr val="424242"/>
                </a:solidFill>
                <a:latin typeface="Cambria"/>
                <a:cs typeface="Cambria"/>
              </a:rPr>
              <a:t>aualiaçõo</a:t>
            </a:r>
            <a:r>
              <a:rPr sz="1150" i="1" spc="40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94949"/>
                </a:solidFill>
                <a:latin typeface="Cambria"/>
                <a:cs typeface="Cambria"/>
              </a:rPr>
              <a:t>e</a:t>
            </a:r>
            <a:r>
              <a:rPr sz="1150" i="1" spc="-5" dirty="0">
                <a:solidFill>
                  <a:srgbClr val="494949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A3A3A"/>
                </a:solidFill>
                <a:latin typeface="Cambria"/>
                <a:cs typeface="Cambria"/>
              </a:rPr>
              <a:t>expediçõo</a:t>
            </a:r>
            <a:r>
              <a:rPr sz="1150" i="1" spc="90" dirty="0">
                <a:solidFill>
                  <a:srgbClr val="3A3A3A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525252"/>
                </a:solidFill>
                <a:latin typeface="Cambria"/>
                <a:cs typeface="Cambria"/>
              </a:rPr>
              <a:t>de</a:t>
            </a:r>
            <a:r>
              <a:rPr sz="1150" i="1" spc="15" dirty="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D3D3D"/>
                </a:solidFill>
                <a:latin typeface="Cambria"/>
                <a:cs typeface="Cambria"/>
              </a:rPr>
              <a:t>deferimenta</a:t>
            </a:r>
            <a:r>
              <a:rPr sz="1150" i="1" spc="95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sz="1150" i="1" spc="-25" dirty="0">
                <a:solidFill>
                  <a:srgbClr val="505050"/>
                </a:solidFill>
                <a:latin typeface="Cambria"/>
                <a:cs typeface="Cambria"/>
              </a:rPr>
              <a:t>ou </a:t>
            </a:r>
            <a:r>
              <a:rPr sz="1150" i="1" spc="-10" dirty="0">
                <a:solidFill>
                  <a:srgbClr val="383838"/>
                </a:solidFill>
                <a:latin typeface="Cambria"/>
                <a:cs typeface="Cambria"/>
              </a:rPr>
              <a:t>indeferimento</a:t>
            </a:r>
            <a:r>
              <a:rPr sz="1150" i="1" spc="90" dirty="0">
                <a:solidFill>
                  <a:srgbClr val="383838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D3D3D"/>
                </a:solidFill>
                <a:latin typeface="Cambria"/>
                <a:cs typeface="Cambria"/>
              </a:rPr>
              <a:t>pelo</a:t>
            </a:r>
            <a:r>
              <a:rPr sz="1150" i="1" spc="-40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sz="1150" i="1" spc="-10" dirty="0">
                <a:solidFill>
                  <a:srgbClr val="343434"/>
                </a:solidFill>
                <a:latin typeface="Cambria"/>
                <a:cs typeface="Cambria"/>
              </a:rPr>
              <a:t>Senhor</a:t>
            </a:r>
            <a:r>
              <a:rPr sz="1150" i="1" spc="20" dirty="0">
                <a:solidFill>
                  <a:srgbClr val="343434"/>
                </a:solidFill>
                <a:latin typeface="Cambria"/>
                <a:cs typeface="Cambria"/>
              </a:rPr>
              <a:t> </a:t>
            </a:r>
            <a:r>
              <a:rPr sz="1150" i="1" spc="-25" dirty="0">
                <a:solidFill>
                  <a:srgbClr val="383838"/>
                </a:solidFill>
                <a:latin typeface="Cambria"/>
                <a:cs typeface="Cambria"/>
              </a:rPr>
              <a:t>Secretdrio</a:t>
            </a:r>
            <a:r>
              <a:rPr sz="1150" i="1" spc="20" dirty="0">
                <a:solidFill>
                  <a:srgbClr val="383838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F3F3F"/>
                </a:solidFill>
                <a:latin typeface="Cambria"/>
                <a:cs typeface="Cambria"/>
              </a:rPr>
              <a:t>de</a:t>
            </a:r>
            <a:r>
              <a:rPr sz="1150" i="1" spc="5" dirty="0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sz="1150" i="1" spc="-20" dirty="0">
                <a:solidFill>
                  <a:srgbClr val="3D3D3D"/>
                </a:solidFill>
                <a:latin typeface="Cambria"/>
                <a:cs typeface="Cambria"/>
              </a:rPr>
              <a:t>Educaçõo,</a:t>
            </a:r>
            <a:r>
              <a:rPr sz="1150" i="1" spc="60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sz="1150" i="1" spc="-20" dirty="0">
                <a:solidFill>
                  <a:srgbClr val="444444"/>
                </a:solidFill>
                <a:latin typeface="Cambria"/>
                <a:cs typeface="Cambria"/>
              </a:rPr>
              <a:t>Cultura,</a:t>
            </a:r>
            <a:r>
              <a:rPr sz="1150" i="1" spc="75" dirty="0">
                <a:solidFill>
                  <a:srgbClr val="444444"/>
                </a:solidFill>
                <a:latin typeface="Cambria"/>
                <a:cs typeface="Cambria"/>
              </a:rPr>
              <a:t> </a:t>
            </a:r>
            <a:r>
              <a:rPr sz="1150" i="1" spc="-20" dirty="0">
                <a:solidFill>
                  <a:srgbClr val="3D3D3D"/>
                </a:solidFill>
                <a:latin typeface="Cambria"/>
                <a:cs typeface="Cambria"/>
              </a:rPr>
              <a:t>Esporte</a:t>
            </a:r>
            <a:r>
              <a:rPr sz="1150" i="1" spc="10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F4F4F"/>
                </a:solidFill>
                <a:latin typeface="Cambria"/>
                <a:cs typeface="Cambria"/>
              </a:rPr>
              <a:t>e</a:t>
            </a:r>
            <a:r>
              <a:rPr sz="1150" i="1" spc="-10" dirty="0">
                <a:solidFill>
                  <a:srgbClr val="4F4F4F"/>
                </a:solidFill>
                <a:latin typeface="Cambria"/>
                <a:cs typeface="Cambria"/>
              </a:rPr>
              <a:t> </a:t>
            </a:r>
            <a:r>
              <a:rPr sz="1150" i="1" spc="-10" dirty="0">
                <a:solidFill>
                  <a:srgbClr val="464646"/>
                </a:solidFill>
                <a:latin typeface="Cambria"/>
                <a:cs typeface="Cambria"/>
              </a:rPr>
              <a:t>Lazer;</a:t>
            </a:r>
            <a:endParaRPr sz="1150">
              <a:latin typeface="Cambria"/>
              <a:cs typeface="Cambria"/>
            </a:endParaRPr>
          </a:p>
          <a:p>
            <a:pPr marL="450215" marR="23495" indent="-212725" algn="just">
              <a:lnSpc>
                <a:spcPts val="2120"/>
              </a:lnSpc>
              <a:spcBef>
                <a:spcPts val="200"/>
              </a:spcBef>
              <a:buSzPct val="104347"/>
              <a:buAutoNum type="arabicPlain" startAt="2"/>
              <a:tabLst>
                <a:tab pos="450215" algn="l"/>
                <a:tab pos="454659" algn="l"/>
              </a:tabLst>
            </a:pPr>
            <a:r>
              <a:rPr sz="1725" i="1" baseline="2415" dirty="0">
                <a:solidFill>
                  <a:srgbClr val="424242"/>
                </a:solidFill>
                <a:latin typeface="Cambria"/>
                <a:cs typeface="Cambria"/>
              </a:rPr>
              <a:t>	</a:t>
            </a:r>
            <a:r>
              <a:rPr sz="1150" i="1" dirty="0">
                <a:solidFill>
                  <a:srgbClr val="444444"/>
                </a:solidFill>
                <a:latin typeface="Cambria"/>
                <a:cs typeface="Cambria"/>
              </a:rPr>
              <a:t>0s</a:t>
            </a:r>
            <a:r>
              <a:rPr sz="1150" i="1" spc="160" dirty="0">
                <a:solidFill>
                  <a:srgbClr val="444444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B3B3B"/>
                </a:solidFill>
                <a:latin typeface="Cambria"/>
                <a:cs typeface="Cambria"/>
              </a:rPr>
              <a:t>Bens</a:t>
            </a:r>
            <a:r>
              <a:rPr sz="1150" i="1" spc="8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24242"/>
                </a:solidFill>
                <a:latin typeface="Cambria"/>
                <a:cs typeface="Cambria"/>
              </a:rPr>
              <a:t>Permanentes</a:t>
            </a:r>
            <a:r>
              <a:rPr sz="1150" i="1" spc="45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150" dirty="0">
                <a:solidFill>
                  <a:srgbClr val="494949"/>
                </a:solidFill>
                <a:latin typeface="Cambria"/>
                <a:cs typeface="Cambria"/>
              </a:rPr>
              <a:t>sd</a:t>
            </a:r>
            <a:r>
              <a:rPr sz="1150" spc="-5" dirty="0">
                <a:solidFill>
                  <a:srgbClr val="494949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D3D3D"/>
                </a:solidFill>
                <a:latin typeface="Cambria"/>
                <a:cs typeface="Cambria"/>
              </a:rPr>
              <a:t>poderão</a:t>
            </a:r>
            <a:r>
              <a:rPr sz="1150" i="1" spc="45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64646"/>
                </a:solidFill>
                <a:latin typeface="Cambria"/>
                <a:cs typeface="Cambria"/>
              </a:rPr>
              <a:t>ser</a:t>
            </a:r>
            <a:r>
              <a:rPr sz="1150" i="1" spc="-10" dirty="0">
                <a:solidFill>
                  <a:srgbClr val="464646"/>
                </a:solidFill>
                <a:latin typeface="Cambria"/>
                <a:cs typeface="Cambria"/>
              </a:rPr>
              <a:t> </a:t>
            </a:r>
            <a:r>
              <a:rPr sz="1150" i="1" spc="-10" dirty="0">
                <a:solidFill>
                  <a:srgbClr val="363636"/>
                </a:solidFill>
                <a:latin typeface="Cambria"/>
                <a:cs typeface="Cambria"/>
              </a:rPr>
              <a:t>adquiridas</a:t>
            </a:r>
            <a:r>
              <a:rPr sz="1150" i="1" spc="95" dirty="0">
                <a:solidFill>
                  <a:srgbClr val="363636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83838"/>
                </a:solidFill>
                <a:latin typeface="Cambria"/>
                <a:cs typeface="Cambria"/>
              </a:rPr>
              <a:t>pela </a:t>
            </a:r>
            <a:r>
              <a:rPr sz="1150" i="1" dirty="0">
                <a:solidFill>
                  <a:srgbClr val="363636"/>
                </a:solidFill>
                <a:latin typeface="Cambria"/>
                <a:cs typeface="Cambria"/>
              </a:rPr>
              <a:t>Entidade,</a:t>
            </a:r>
            <a:r>
              <a:rPr sz="1150" i="1" spc="120" dirty="0">
                <a:solidFill>
                  <a:srgbClr val="363636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B3B3B"/>
                </a:solidFill>
                <a:latin typeface="Cambria"/>
                <a:cs typeface="Cambria"/>
              </a:rPr>
              <a:t>dentro</a:t>
            </a:r>
            <a:r>
              <a:rPr sz="1150" i="1" spc="4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84848"/>
                </a:solidFill>
                <a:latin typeface="Cambria"/>
                <a:cs typeface="Cambria"/>
              </a:rPr>
              <a:t>do</a:t>
            </a:r>
            <a:r>
              <a:rPr sz="1150" i="1" spc="50" dirty="0">
                <a:solidFill>
                  <a:srgbClr val="484848"/>
                </a:solidFill>
                <a:latin typeface="Cambria"/>
                <a:cs typeface="Cambria"/>
              </a:rPr>
              <a:t> </a:t>
            </a:r>
            <a:r>
              <a:rPr sz="1150" i="1" spc="-20" dirty="0">
                <a:solidFill>
                  <a:srgbClr val="484848"/>
                </a:solidFill>
                <a:latin typeface="Cambria"/>
                <a:cs typeface="Cambria"/>
              </a:rPr>
              <a:t>valor</a:t>
            </a:r>
            <a:r>
              <a:rPr sz="1150" i="1" spc="35" dirty="0">
                <a:solidFill>
                  <a:srgbClr val="484848"/>
                </a:solidFill>
                <a:latin typeface="Cambria"/>
                <a:cs typeface="Cambria"/>
              </a:rPr>
              <a:t> </a:t>
            </a:r>
            <a:r>
              <a:rPr sz="1150" i="1" spc="-10" dirty="0">
                <a:solidFill>
                  <a:srgbClr val="3B3B3B"/>
                </a:solidFill>
                <a:latin typeface="Cambria"/>
                <a:cs typeface="Cambria"/>
              </a:rPr>
              <a:t>indicado </a:t>
            </a:r>
            <a:r>
              <a:rPr sz="1150" i="1" dirty="0">
                <a:solidFill>
                  <a:srgbClr val="3F3F3F"/>
                </a:solidFill>
                <a:latin typeface="Cambria"/>
                <a:cs typeface="Cambria"/>
              </a:rPr>
              <a:t>no</a:t>
            </a:r>
            <a:r>
              <a:rPr sz="1150" i="1" spc="114" dirty="0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63636"/>
                </a:solidFill>
                <a:latin typeface="Cambria"/>
                <a:cs typeface="Cambria"/>
              </a:rPr>
              <a:t>Piano</a:t>
            </a:r>
            <a:r>
              <a:rPr sz="1150" i="1" spc="135" dirty="0">
                <a:solidFill>
                  <a:srgbClr val="363636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44444"/>
                </a:solidFill>
                <a:latin typeface="Cambria"/>
                <a:cs typeface="Cambria"/>
              </a:rPr>
              <a:t>de</a:t>
            </a:r>
            <a:r>
              <a:rPr sz="1150" i="1" spc="135" dirty="0">
                <a:solidFill>
                  <a:srgbClr val="444444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63636"/>
                </a:solidFill>
                <a:latin typeface="Cambria"/>
                <a:cs typeface="Cambria"/>
              </a:rPr>
              <a:t>Trabalho,</a:t>
            </a:r>
            <a:r>
              <a:rPr sz="1150" i="1" spc="185" dirty="0">
                <a:solidFill>
                  <a:srgbClr val="363636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B4B4B"/>
                </a:solidFill>
                <a:latin typeface="Cambria"/>
                <a:cs typeface="Cambria"/>
              </a:rPr>
              <a:t>nõo</a:t>
            </a:r>
            <a:r>
              <a:rPr sz="1150" i="1" spc="90" dirty="0">
                <a:solidFill>
                  <a:srgbClr val="4B4B4B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D3D3D"/>
                </a:solidFill>
                <a:latin typeface="Cambria"/>
                <a:cs typeface="Cambria"/>
              </a:rPr>
              <a:t>sendo</a:t>
            </a:r>
            <a:r>
              <a:rPr sz="1150" i="1" spc="120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2D2D2D"/>
                </a:solidFill>
                <a:latin typeface="Cambria"/>
                <a:cs typeface="Cambria"/>
              </a:rPr>
              <a:t>permitida</a:t>
            </a:r>
            <a:r>
              <a:rPr sz="1150" i="1" spc="175" dirty="0">
                <a:solidFill>
                  <a:srgbClr val="2D2D2D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606060"/>
                </a:solidFill>
                <a:latin typeface="Cambria"/>
                <a:cs typeface="Cambria"/>
              </a:rPr>
              <a:t>a</a:t>
            </a:r>
            <a:r>
              <a:rPr sz="1150" i="1" spc="90" dirty="0">
                <a:solidFill>
                  <a:srgbClr val="606060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D3D3D"/>
                </a:solidFill>
                <a:latin typeface="Cambria"/>
                <a:cs typeface="Cambria"/>
              </a:rPr>
              <a:t>aquisição</a:t>
            </a:r>
            <a:r>
              <a:rPr sz="1150" i="1" spc="165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44444"/>
                </a:solidFill>
                <a:latin typeface="Cambria"/>
                <a:cs typeface="Cambria"/>
              </a:rPr>
              <a:t>destes</a:t>
            </a:r>
            <a:r>
              <a:rPr sz="1150" i="1" spc="140" dirty="0">
                <a:solidFill>
                  <a:srgbClr val="444444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63636"/>
                </a:solidFill>
                <a:latin typeface="Cambria"/>
                <a:cs typeface="Cambria"/>
              </a:rPr>
              <a:t>materiais</a:t>
            </a:r>
            <a:r>
              <a:rPr sz="1150" i="1" spc="165" dirty="0">
                <a:solidFill>
                  <a:srgbClr val="363636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94949"/>
                </a:solidFill>
                <a:latin typeface="Cambria"/>
                <a:cs typeface="Cambria"/>
              </a:rPr>
              <a:t>com</a:t>
            </a:r>
            <a:r>
              <a:rPr sz="1150" i="1" spc="85" dirty="0">
                <a:solidFill>
                  <a:srgbClr val="494949"/>
                </a:solidFill>
                <a:latin typeface="Cambria"/>
                <a:cs typeface="Cambria"/>
              </a:rPr>
              <a:t> </a:t>
            </a:r>
            <a:r>
              <a:rPr sz="1150" i="1" spc="-10" dirty="0">
                <a:solidFill>
                  <a:srgbClr val="414141"/>
                </a:solidFill>
                <a:latin typeface="Cambria"/>
                <a:cs typeface="Cambria"/>
              </a:rPr>
              <a:t>recursos </a:t>
            </a:r>
            <a:r>
              <a:rPr sz="1150" i="1" spc="-10" dirty="0">
                <a:solidFill>
                  <a:srgbClr val="3B3B3B"/>
                </a:solidFill>
                <a:latin typeface="Cambria"/>
                <a:cs typeface="Cambria"/>
              </a:rPr>
              <a:t>destinados</a:t>
            </a:r>
            <a:r>
              <a:rPr sz="1150" i="1" spc="7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94949"/>
                </a:solidFill>
                <a:latin typeface="Cambria"/>
                <a:cs typeface="Cambria"/>
              </a:rPr>
              <a:t>a </a:t>
            </a:r>
            <a:r>
              <a:rPr sz="1150" i="1" dirty="0">
                <a:solidFill>
                  <a:srgbClr val="343434"/>
                </a:solidFill>
                <a:latin typeface="Cambria"/>
                <a:cs typeface="Cambria"/>
              </a:rPr>
              <a:t>outros</a:t>
            </a:r>
            <a:r>
              <a:rPr sz="1150" i="1" spc="15" dirty="0">
                <a:solidFill>
                  <a:srgbClr val="343434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24242"/>
                </a:solidFill>
                <a:latin typeface="Cambria"/>
                <a:cs typeface="Cambria"/>
              </a:rPr>
              <a:t>despesas</a:t>
            </a:r>
            <a:r>
              <a:rPr sz="1150" i="1" spc="45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B4B4B"/>
                </a:solidFill>
                <a:latin typeface="Cambria"/>
                <a:cs typeface="Cambria"/>
              </a:rPr>
              <a:t>e</a:t>
            </a:r>
            <a:r>
              <a:rPr sz="1150" i="1" spc="60" dirty="0">
                <a:solidFill>
                  <a:srgbClr val="4B4B4B"/>
                </a:solidFill>
                <a:latin typeface="Cambria"/>
                <a:cs typeface="Cambria"/>
              </a:rPr>
              <a:t> </a:t>
            </a:r>
            <a:r>
              <a:rPr sz="1150" i="1" spc="-25" dirty="0">
                <a:solidFill>
                  <a:srgbClr val="383838"/>
                </a:solidFill>
                <a:latin typeface="Cambria"/>
                <a:cs typeface="Cambria"/>
              </a:rPr>
              <a:t>vice-</a:t>
            </a:r>
            <a:r>
              <a:rPr sz="1150" i="1" spc="-10" dirty="0">
                <a:solidFill>
                  <a:srgbClr val="383838"/>
                </a:solidFill>
                <a:latin typeface="Cambria"/>
                <a:cs typeface="Cambria"/>
              </a:rPr>
              <a:t>versa;</a:t>
            </a:r>
            <a:endParaRPr sz="1150">
              <a:latin typeface="Cambria"/>
              <a:cs typeface="Cambria"/>
            </a:endParaRPr>
          </a:p>
          <a:p>
            <a:pPr marL="454659" marR="6985" indent="-220345" algn="just">
              <a:lnSpc>
                <a:spcPts val="2120"/>
              </a:lnSpc>
              <a:spcBef>
                <a:spcPts val="45"/>
              </a:spcBef>
              <a:buSzPct val="108695"/>
              <a:buAutoNum type="arabicPlain" startAt="2"/>
              <a:tabLst>
                <a:tab pos="454659" algn="l"/>
                <a:tab pos="456565" algn="l"/>
              </a:tabLst>
            </a:pPr>
            <a:r>
              <a:rPr sz="1725" i="1" baseline="2415" dirty="0">
                <a:solidFill>
                  <a:srgbClr val="444444"/>
                </a:solidFill>
                <a:latin typeface="Cambria"/>
                <a:cs typeface="Cambria"/>
              </a:rPr>
              <a:t>	</a:t>
            </a:r>
            <a:r>
              <a:rPr sz="1150" i="1" dirty="0">
                <a:solidFill>
                  <a:srgbClr val="2A2A2A"/>
                </a:solidFill>
                <a:latin typeface="Cambria"/>
                <a:cs typeface="Cambria"/>
              </a:rPr>
              <a:t>Ao</a:t>
            </a:r>
            <a:r>
              <a:rPr sz="1150" i="1" spc="210" dirty="0">
                <a:solidFill>
                  <a:srgbClr val="2A2A2A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D3D3D"/>
                </a:solidFill>
                <a:latin typeface="Cambria"/>
                <a:cs typeface="Cambria"/>
              </a:rPr>
              <a:t>adquirir</a:t>
            </a:r>
            <a:r>
              <a:rPr sz="1150" i="1" spc="225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44444"/>
                </a:solidFill>
                <a:latin typeface="Cambria"/>
                <a:cs typeface="Cambria"/>
              </a:rPr>
              <a:t>um</a:t>
            </a:r>
            <a:r>
              <a:rPr sz="1150" i="1" spc="204" dirty="0">
                <a:solidFill>
                  <a:srgbClr val="444444"/>
                </a:solidFill>
                <a:latin typeface="Cambria"/>
                <a:cs typeface="Cambria"/>
              </a:rPr>
              <a:t> </a:t>
            </a:r>
            <a:r>
              <a:rPr sz="1150" u="sng" dirty="0">
                <a:solidFill>
                  <a:srgbClr val="444444"/>
                </a:solidFill>
                <a:uFill>
                  <a:solidFill>
                    <a:srgbClr val="606060"/>
                  </a:solidFill>
                </a:uFill>
                <a:latin typeface="Cambria"/>
                <a:cs typeface="Cambria"/>
              </a:rPr>
              <a:t>Bern</a:t>
            </a:r>
            <a:r>
              <a:rPr sz="1150" u="sng" spc="245" dirty="0">
                <a:solidFill>
                  <a:srgbClr val="444444"/>
                </a:solidFill>
                <a:uFill>
                  <a:solidFill>
                    <a:srgbClr val="606060"/>
                  </a:solidFill>
                </a:uFill>
                <a:latin typeface="Cambria"/>
                <a:cs typeface="Cambria"/>
              </a:rPr>
              <a:t> </a:t>
            </a:r>
            <a:r>
              <a:rPr sz="1150" i="1" u="sng" dirty="0">
                <a:solidFill>
                  <a:srgbClr val="363636"/>
                </a:solidFill>
                <a:uFill>
                  <a:solidFill>
                    <a:srgbClr val="606060"/>
                  </a:solidFill>
                </a:uFill>
                <a:latin typeface="Cambria"/>
                <a:cs typeface="Cambria"/>
              </a:rPr>
              <a:t>Permanente</a:t>
            </a:r>
            <a:r>
              <a:rPr sz="1150" i="1" spc="270" dirty="0">
                <a:solidFill>
                  <a:srgbClr val="363636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F4F4F"/>
                </a:solidFill>
                <a:latin typeface="Cambria"/>
                <a:cs typeface="Cambria"/>
              </a:rPr>
              <a:t>e</a:t>
            </a:r>
            <a:r>
              <a:rPr sz="1150" i="1" spc="235" dirty="0">
                <a:solidFill>
                  <a:srgbClr val="4F4F4F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83838"/>
                </a:solidFill>
                <a:latin typeface="Cambria"/>
                <a:cs typeface="Cambria"/>
              </a:rPr>
              <a:t>antes</a:t>
            </a:r>
            <a:r>
              <a:rPr sz="1150" i="1" spc="245" dirty="0">
                <a:solidFill>
                  <a:srgbClr val="383838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94949"/>
                </a:solidFill>
                <a:latin typeface="Cambria"/>
                <a:cs typeface="Cambria"/>
              </a:rPr>
              <a:t>de</a:t>
            </a:r>
            <a:r>
              <a:rPr sz="1150" i="1" spc="220" dirty="0">
                <a:solidFill>
                  <a:srgbClr val="494949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84848"/>
                </a:solidFill>
                <a:latin typeface="Cambria"/>
                <a:cs typeface="Cambria"/>
              </a:rPr>
              <a:t>prestar</a:t>
            </a:r>
            <a:r>
              <a:rPr sz="1150" i="1" spc="180" dirty="0">
                <a:solidFill>
                  <a:srgbClr val="484848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44444"/>
                </a:solidFill>
                <a:latin typeface="Cambria"/>
                <a:cs typeface="Cambria"/>
              </a:rPr>
              <a:t>cantos</a:t>
            </a:r>
            <a:r>
              <a:rPr sz="1150" i="1" spc="265" dirty="0">
                <a:solidFill>
                  <a:srgbClr val="444444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B4B4B"/>
                </a:solidFill>
                <a:latin typeface="Cambria"/>
                <a:cs typeface="Cambria"/>
              </a:rPr>
              <a:t>do</a:t>
            </a:r>
            <a:r>
              <a:rPr sz="1150" i="1" spc="225" dirty="0">
                <a:solidFill>
                  <a:srgbClr val="4B4B4B"/>
                </a:solidFill>
                <a:latin typeface="Cambria"/>
                <a:cs typeface="Cambria"/>
              </a:rPr>
              <a:t> </a:t>
            </a:r>
            <a:r>
              <a:rPr sz="1150" i="1" u="sng" dirty="0">
                <a:solidFill>
                  <a:srgbClr val="343434"/>
                </a:solidFill>
                <a:uFill>
                  <a:solidFill>
                    <a:srgbClr val="606060"/>
                  </a:solidFill>
                </a:uFill>
                <a:latin typeface="Cambria"/>
                <a:cs typeface="Cambria"/>
              </a:rPr>
              <a:t>Parcels</a:t>
            </a:r>
            <a:r>
              <a:rPr sz="1150" i="1" u="sng" spc="310" dirty="0">
                <a:solidFill>
                  <a:srgbClr val="343434"/>
                </a:solidFill>
                <a:uFill>
                  <a:solidFill>
                    <a:srgbClr val="606060"/>
                  </a:solidFill>
                </a:uFill>
                <a:latin typeface="Cambria"/>
                <a:cs typeface="Cambria"/>
              </a:rPr>
              <a:t> </a:t>
            </a:r>
            <a:r>
              <a:rPr sz="1150" i="1" u="sng" dirty="0">
                <a:solidFill>
                  <a:srgbClr val="383838"/>
                </a:solidFill>
                <a:uFill>
                  <a:solidFill>
                    <a:srgbClr val="606060"/>
                  </a:solidFill>
                </a:uFill>
                <a:latin typeface="Cambria"/>
                <a:cs typeface="Cambria"/>
              </a:rPr>
              <a:t>Adicional,</a:t>
            </a:r>
            <a:r>
              <a:rPr sz="1150" i="1" spc="280" dirty="0">
                <a:solidFill>
                  <a:srgbClr val="383838"/>
                </a:solidFill>
                <a:latin typeface="Cambria"/>
                <a:cs typeface="Cambria"/>
              </a:rPr>
              <a:t> </a:t>
            </a:r>
            <a:r>
              <a:rPr sz="1150" i="1" spc="-50" dirty="0">
                <a:solidFill>
                  <a:srgbClr val="464646"/>
                </a:solidFill>
                <a:latin typeface="Cambria"/>
                <a:cs typeface="Cambria"/>
              </a:rPr>
              <a:t>a</a:t>
            </a:r>
            <a:r>
              <a:rPr sz="1150" i="1" dirty="0">
                <a:solidFill>
                  <a:srgbClr val="464646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13131"/>
                </a:solidFill>
                <a:latin typeface="Cambria"/>
                <a:cs typeface="Cambria"/>
              </a:rPr>
              <a:t>entidade</a:t>
            </a:r>
            <a:r>
              <a:rPr sz="1150" i="1" spc="335" dirty="0">
                <a:solidFill>
                  <a:srgbClr val="313131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43434"/>
                </a:solidFill>
                <a:latin typeface="Cambria"/>
                <a:cs typeface="Cambria"/>
              </a:rPr>
              <a:t>obrigatoriamente</a:t>
            </a:r>
            <a:r>
              <a:rPr sz="1150" i="1" spc="275" dirty="0">
                <a:solidFill>
                  <a:srgbClr val="343434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B3B3B"/>
                </a:solidFill>
                <a:latin typeface="Cambria"/>
                <a:cs typeface="Cambria"/>
              </a:rPr>
              <a:t>deveró</a:t>
            </a:r>
            <a:r>
              <a:rPr sz="1150" i="1" spc="34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1150" i="1" spc="-10" dirty="0">
                <a:solidFill>
                  <a:srgbClr val="343434"/>
                </a:solidFill>
                <a:latin typeface="Cambria"/>
                <a:cs typeface="Cambria"/>
              </a:rPr>
              <a:t>encaminhar</a:t>
            </a:r>
            <a:r>
              <a:rPr sz="1150" i="1" spc="380" dirty="0">
                <a:solidFill>
                  <a:srgbClr val="343434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F4F4F"/>
                </a:solidFill>
                <a:latin typeface="Cambria"/>
                <a:cs typeface="Cambria"/>
              </a:rPr>
              <a:t>um</a:t>
            </a:r>
            <a:r>
              <a:rPr sz="1150" i="1" spc="285" dirty="0">
                <a:solidFill>
                  <a:srgbClr val="4F4F4F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D3D3D"/>
                </a:solidFill>
                <a:latin typeface="Cambria"/>
                <a:cs typeface="Cambria"/>
              </a:rPr>
              <a:t>oflcio</a:t>
            </a:r>
            <a:r>
              <a:rPr sz="1150" i="1" spc="345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sz="1150" i="1" spc="-10" dirty="0">
                <a:solidFill>
                  <a:srgbClr val="3F3F3F"/>
                </a:solidFill>
                <a:latin typeface="Cambria"/>
                <a:cs typeface="Cambria"/>
              </a:rPr>
              <a:t>solicitando</a:t>
            </a:r>
            <a:r>
              <a:rPr sz="1150" i="1" spc="395" dirty="0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595959"/>
                </a:solidFill>
                <a:latin typeface="Cambria"/>
                <a:cs typeface="Cambria"/>
              </a:rPr>
              <a:t>o</a:t>
            </a:r>
            <a:r>
              <a:rPr sz="1150" i="1" spc="27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150" i="1" spc="-10" dirty="0">
                <a:solidFill>
                  <a:srgbClr val="3F3F3F"/>
                </a:solidFill>
                <a:latin typeface="Cambria"/>
                <a:cs typeface="Cambria"/>
              </a:rPr>
              <a:t>tombamento</a:t>
            </a:r>
            <a:endParaRPr sz="1150">
              <a:latin typeface="Cambria"/>
              <a:cs typeface="Cambria"/>
            </a:endParaRPr>
          </a:p>
          <a:p>
            <a:pPr marL="454025" algn="just">
              <a:lnSpc>
                <a:spcPct val="100000"/>
              </a:lnSpc>
              <a:spcBef>
                <a:spcPts val="555"/>
              </a:spcBef>
            </a:pPr>
            <a:r>
              <a:rPr sz="1150" spc="-55" dirty="0">
                <a:solidFill>
                  <a:srgbClr val="424242"/>
                </a:solidFill>
                <a:latin typeface="Cambria"/>
                <a:cs typeface="Cambria"/>
              </a:rPr>
              <a:t>{potrimonïo/izoçôoJ</a:t>
            </a:r>
            <a:r>
              <a:rPr sz="1150" spc="170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64646"/>
                </a:solidFill>
                <a:latin typeface="Cambria"/>
                <a:cs typeface="Cambria"/>
              </a:rPr>
              <a:t>dos</a:t>
            </a:r>
            <a:r>
              <a:rPr sz="1150" i="1" spc="195" dirty="0">
                <a:solidFill>
                  <a:srgbClr val="464646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63636"/>
                </a:solidFill>
                <a:latin typeface="Cambria"/>
                <a:cs typeface="Cambria"/>
              </a:rPr>
              <a:t>bens</a:t>
            </a:r>
            <a:r>
              <a:rPr sz="1150" i="1" spc="185" dirty="0">
                <a:solidFill>
                  <a:srgbClr val="363636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A3A3A"/>
                </a:solidFill>
                <a:latin typeface="Cambria"/>
                <a:cs typeface="Cambria"/>
              </a:rPr>
              <a:t>permanentes</a:t>
            </a:r>
            <a:r>
              <a:rPr sz="1150" i="1" spc="270" dirty="0">
                <a:solidFill>
                  <a:srgbClr val="3A3A3A"/>
                </a:solidFill>
                <a:latin typeface="Cambria"/>
                <a:cs typeface="Cambria"/>
              </a:rPr>
              <a:t> </a:t>
            </a:r>
            <a:r>
              <a:rPr sz="1150" i="1" spc="-10" dirty="0">
                <a:solidFill>
                  <a:srgbClr val="2F2F2F"/>
                </a:solidFill>
                <a:latin typeface="Cambria"/>
                <a:cs typeface="Cambria"/>
              </a:rPr>
              <a:t>odquiridos</a:t>
            </a:r>
            <a:r>
              <a:rPr sz="1150" i="1" spc="260" dirty="0">
                <a:solidFill>
                  <a:srgbClr val="2F2F2F"/>
                </a:solidFill>
                <a:latin typeface="Cambria"/>
                <a:cs typeface="Cambria"/>
              </a:rPr>
              <a:t> </a:t>
            </a:r>
            <a:r>
              <a:rPr sz="1150" dirty="0">
                <a:solidFill>
                  <a:srgbClr val="4B4B4B"/>
                </a:solidFill>
                <a:latin typeface="Cambria"/>
                <a:cs typeface="Cambria"/>
              </a:rPr>
              <a:t>no</a:t>
            </a:r>
            <a:r>
              <a:rPr sz="1150" spc="150" dirty="0">
                <a:solidFill>
                  <a:srgbClr val="4B4B4B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B3B3B"/>
                </a:solidFill>
                <a:latin typeface="Cambria"/>
                <a:cs typeface="Cambria"/>
              </a:rPr>
              <a:t>exercício,</a:t>
            </a:r>
            <a:r>
              <a:rPr sz="1150" i="1" spc="30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84848"/>
                </a:solidFill>
                <a:latin typeface="Cambria"/>
                <a:cs typeface="Cambria"/>
              </a:rPr>
              <a:t>juntamente</a:t>
            </a:r>
            <a:r>
              <a:rPr sz="1150" i="1" spc="220" dirty="0">
                <a:solidFill>
                  <a:srgbClr val="484848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84848"/>
                </a:solidFill>
                <a:latin typeface="Cambria"/>
                <a:cs typeface="Cambria"/>
              </a:rPr>
              <a:t>com</a:t>
            </a:r>
            <a:r>
              <a:rPr sz="1150" i="1" spc="160" dirty="0">
                <a:solidFill>
                  <a:srgbClr val="484848"/>
                </a:solidFill>
                <a:latin typeface="Cambria"/>
                <a:cs typeface="Cambria"/>
              </a:rPr>
              <a:t> </a:t>
            </a:r>
            <a:r>
              <a:rPr sz="1150" i="1" spc="-50" dirty="0">
                <a:solidFill>
                  <a:srgbClr val="525252"/>
                </a:solidFill>
                <a:latin typeface="Cambria"/>
                <a:cs typeface="Cambria"/>
              </a:rPr>
              <a:t>a</a:t>
            </a:r>
            <a:endParaRPr sz="1150">
              <a:latin typeface="Cambria"/>
              <a:cs typeface="Cambria"/>
            </a:endParaRPr>
          </a:p>
          <a:p>
            <a:pPr marL="448945" algn="just">
              <a:lnSpc>
                <a:spcPct val="100000"/>
              </a:lnSpc>
              <a:spcBef>
                <a:spcPts val="775"/>
              </a:spcBef>
            </a:pPr>
            <a:r>
              <a:rPr sz="1150" spc="-25" dirty="0">
                <a:solidFill>
                  <a:srgbClr val="3D3D3D"/>
                </a:solidFill>
                <a:latin typeface="Cambria"/>
                <a:cs typeface="Cambria"/>
              </a:rPr>
              <a:t>cdpia</a:t>
            </a:r>
            <a:r>
              <a:rPr sz="1150" spc="-40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sz="1150" i="1" spc="-25" dirty="0">
                <a:solidFill>
                  <a:srgbClr val="4B4B4B"/>
                </a:solidFill>
                <a:latin typeface="Cambria"/>
                <a:cs typeface="Cambria"/>
              </a:rPr>
              <a:t>da(sJ</a:t>
            </a:r>
            <a:r>
              <a:rPr sz="1150" i="1" spc="60" dirty="0">
                <a:solidFill>
                  <a:srgbClr val="4B4B4B"/>
                </a:solidFill>
                <a:latin typeface="Cambria"/>
                <a:cs typeface="Cambria"/>
              </a:rPr>
              <a:t> </a:t>
            </a:r>
            <a:r>
              <a:rPr sz="1150" i="1" spc="-10" dirty="0">
                <a:solidFill>
                  <a:srgbClr val="444444"/>
                </a:solidFill>
                <a:latin typeface="Cambria"/>
                <a:cs typeface="Cambria"/>
              </a:rPr>
              <a:t>nota(s)</a:t>
            </a:r>
            <a:r>
              <a:rPr sz="1150" i="1" spc="35" dirty="0">
                <a:solidFill>
                  <a:srgbClr val="444444"/>
                </a:solidFill>
                <a:latin typeface="Cambria"/>
                <a:cs typeface="Cambria"/>
              </a:rPr>
              <a:t> </a:t>
            </a:r>
            <a:r>
              <a:rPr sz="1150" i="1" spc="-25" dirty="0">
                <a:solidFill>
                  <a:srgbClr val="3B3B3B"/>
                </a:solidFill>
                <a:latin typeface="Cambria"/>
                <a:cs typeface="Cambria"/>
              </a:rPr>
              <a:t>fiscal</a:t>
            </a:r>
            <a:r>
              <a:rPr sz="1150" i="1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1150" spc="-40" dirty="0">
                <a:solidFill>
                  <a:srgbClr val="343434"/>
                </a:solidFill>
                <a:latin typeface="Cambria"/>
                <a:cs typeface="Cambria"/>
              </a:rPr>
              <a:t>{isJ,</a:t>
            </a:r>
            <a:r>
              <a:rPr sz="1150" spc="45" dirty="0">
                <a:solidFill>
                  <a:srgbClr val="343434"/>
                </a:solidFill>
                <a:latin typeface="Cambria"/>
                <a:cs typeface="Cambria"/>
              </a:rPr>
              <a:t> </a:t>
            </a:r>
            <a:r>
              <a:rPr sz="1150" i="1" spc="-10" dirty="0">
                <a:solidFill>
                  <a:srgbClr val="383838"/>
                </a:solidFill>
                <a:latin typeface="Cambria"/>
                <a:cs typeface="Cambria"/>
              </a:rPr>
              <a:t>seguido</a:t>
            </a:r>
            <a:r>
              <a:rPr sz="1150" i="1" spc="-25" dirty="0">
                <a:solidFill>
                  <a:srgbClr val="383838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313131"/>
                </a:solidFill>
                <a:latin typeface="Cambria"/>
                <a:cs typeface="Cambria"/>
              </a:rPr>
              <a:t>do</a:t>
            </a:r>
            <a:r>
              <a:rPr sz="1150" i="1" spc="-60" dirty="0">
                <a:solidFill>
                  <a:srgbClr val="313131"/>
                </a:solidFill>
                <a:latin typeface="Cambria"/>
                <a:cs typeface="Cambria"/>
              </a:rPr>
              <a:t> </a:t>
            </a:r>
            <a:r>
              <a:rPr sz="1150" i="1" spc="-20" dirty="0">
                <a:solidFill>
                  <a:srgbClr val="3A3A3A"/>
                </a:solidFill>
                <a:latin typeface="Cambria"/>
                <a:cs typeface="Cambria"/>
              </a:rPr>
              <a:t>Termo</a:t>
            </a:r>
            <a:r>
              <a:rPr sz="1150" i="1" spc="5" dirty="0">
                <a:solidFill>
                  <a:srgbClr val="3A3A3A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44444"/>
                </a:solidFill>
                <a:latin typeface="Cambria"/>
                <a:cs typeface="Cambria"/>
              </a:rPr>
              <a:t>de</a:t>
            </a:r>
            <a:r>
              <a:rPr sz="1150" i="1" spc="-5" dirty="0">
                <a:solidFill>
                  <a:srgbClr val="444444"/>
                </a:solidFill>
                <a:latin typeface="Cambria"/>
                <a:cs typeface="Cambria"/>
              </a:rPr>
              <a:t> </a:t>
            </a:r>
            <a:r>
              <a:rPr sz="1150" i="1" spc="-10" dirty="0">
                <a:solidFill>
                  <a:srgbClr val="3B3B3B"/>
                </a:solidFill>
                <a:latin typeface="Cambria"/>
                <a:cs typeface="Cambria"/>
              </a:rPr>
              <a:t>Doaçõo</a:t>
            </a:r>
            <a:r>
              <a:rPr sz="1150" i="1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1150" spc="-60" dirty="0">
                <a:solidFill>
                  <a:srgbClr val="3D3D3D"/>
                </a:solidFill>
                <a:latin typeface="Cambria"/>
                <a:cs typeface="Cambria"/>
              </a:rPr>
              <a:t>con/orme</a:t>
            </a:r>
            <a:r>
              <a:rPr sz="1150" spc="20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64646"/>
                </a:solidFill>
                <a:latin typeface="Cambria"/>
                <a:cs typeface="Cambria"/>
              </a:rPr>
              <a:t>modelos</a:t>
            </a:r>
            <a:r>
              <a:rPr sz="1150" i="1" spc="25" dirty="0">
                <a:solidFill>
                  <a:srgbClr val="464646"/>
                </a:solidFill>
                <a:latin typeface="Cambria"/>
                <a:cs typeface="Cambria"/>
              </a:rPr>
              <a:t> </a:t>
            </a:r>
            <a:r>
              <a:rPr sz="1150" i="1" dirty="0">
                <a:solidFill>
                  <a:srgbClr val="494949"/>
                </a:solidFill>
                <a:latin typeface="Cambria"/>
                <a:cs typeface="Cambria"/>
              </a:rPr>
              <a:t>a</a:t>
            </a:r>
            <a:r>
              <a:rPr sz="1150" i="1" spc="-20" dirty="0">
                <a:solidFill>
                  <a:srgbClr val="494949"/>
                </a:solidFill>
                <a:latin typeface="Cambria"/>
                <a:cs typeface="Cambria"/>
              </a:rPr>
              <a:t> </a:t>
            </a:r>
            <a:r>
              <a:rPr sz="1150" i="1" spc="-10" dirty="0">
                <a:solidFill>
                  <a:srgbClr val="3F3F3F"/>
                </a:solidFill>
                <a:latin typeface="Cambria"/>
                <a:cs typeface="Cambria"/>
              </a:rPr>
              <a:t>seguir:</a:t>
            </a:r>
            <a:endParaRPr sz="11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704" y="320206"/>
            <a:ext cx="7219445" cy="28361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6775" y="121983"/>
            <a:ext cx="0" cy="10551795"/>
          </a:xfrm>
          <a:custGeom>
            <a:avLst/>
            <a:gdLst/>
            <a:ahLst/>
            <a:cxnLst/>
            <a:rect l="l" t="t" r="r" b="b"/>
            <a:pathLst>
              <a:path h="10551795">
                <a:moveTo>
                  <a:pt x="0" y="10551573"/>
                </a:moveTo>
                <a:lnTo>
                  <a:pt x="0" y="0"/>
                </a:lnTo>
              </a:path>
            </a:pathLst>
          </a:custGeom>
          <a:ln w="27450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4789" y="2274992"/>
            <a:ext cx="0" cy="4742180"/>
          </a:xfrm>
          <a:custGeom>
            <a:avLst/>
            <a:gdLst/>
            <a:ahLst/>
            <a:cxnLst/>
            <a:rect l="l" t="t" r="r" b="b"/>
            <a:pathLst>
              <a:path h="4742180">
                <a:moveTo>
                  <a:pt x="0" y="4742109"/>
                </a:moveTo>
                <a:lnTo>
                  <a:pt x="0" y="0"/>
                </a:lnTo>
              </a:path>
            </a:pathLst>
          </a:custGeom>
          <a:ln w="21350">
            <a:solidFill>
              <a:srgbClr val="575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04114" y="2268893"/>
            <a:ext cx="3914775" cy="4748530"/>
            <a:chOff x="1104114" y="2268893"/>
            <a:chExt cx="3914775" cy="4748530"/>
          </a:xfrm>
        </p:grpSpPr>
        <p:sp>
          <p:nvSpPr>
            <p:cNvPr id="6" name="object 6"/>
            <p:cNvSpPr/>
            <p:nvPr/>
          </p:nvSpPr>
          <p:spPr>
            <a:xfrm>
              <a:off x="5006640" y="2274992"/>
              <a:ext cx="0" cy="4742180"/>
            </a:xfrm>
            <a:custGeom>
              <a:avLst/>
              <a:gdLst/>
              <a:ahLst/>
              <a:cxnLst/>
              <a:rect l="l" t="t" r="r" b="b"/>
              <a:pathLst>
                <a:path h="4742180">
                  <a:moveTo>
                    <a:pt x="0" y="4742109"/>
                  </a:moveTo>
                  <a:lnTo>
                    <a:pt x="0" y="0"/>
                  </a:lnTo>
                </a:path>
              </a:pathLst>
            </a:custGeom>
            <a:ln w="21350">
              <a:solidFill>
                <a:srgbClr val="575B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4114" y="7006427"/>
              <a:ext cx="3913504" cy="0"/>
            </a:xfrm>
            <a:custGeom>
              <a:avLst/>
              <a:gdLst/>
              <a:ahLst/>
              <a:cxnLst/>
              <a:rect l="l" t="t" r="r" b="b"/>
              <a:pathLst>
                <a:path w="3913504">
                  <a:moveTo>
                    <a:pt x="0" y="0"/>
                  </a:moveTo>
                  <a:lnTo>
                    <a:pt x="3913200" y="0"/>
                  </a:lnTo>
                </a:path>
              </a:pathLst>
            </a:custGeom>
            <a:ln w="21347">
              <a:solidFill>
                <a:srgbClr val="575B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40445" y="5775920"/>
              <a:ext cx="1372870" cy="0"/>
            </a:xfrm>
            <a:custGeom>
              <a:avLst/>
              <a:gdLst/>
              <a:ahLst/>
              <a:cxnLst/>
              <a:rect l="l" t="t" r="r" b="b"/>
              <a:pathLst>
                <a:path w="1372870">
                  <a:moveTo>
                    <a:pt x="0" y="0"/>
                  </a:moveTo>
                  <a:lnTo>
                    <a:pt x="1372517" y="0"/>
                  </a:lnTo>
                </a:path>
              </a:pathLst>
            </a:custGeom>
            <a:ln w="12198">
              <a:solidFill>
                <a:srgbClr val="6464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42669" y="5162951"/>
              <a:ext cx="1763395" cy="0"/>
            </a:xfrm>
            <a:custGeom>
              <a:avLst/>
              <a:gdLst/>
              <a:ahLst/>
              <a:cxnLst/>
              <a:rect l="l" t="t" r="r" b="b"/>
              <a:pathLst>
                <a:path w="1763395">
                  <a:moveTo>
                    <a:pt x="0" y="0"/>
                  </a:moveTo>
                  <a:lnTo>
                    <a:pt x="1762922" y="0"/>
                  </a:lnTo>
                </a:path>
              </a:pathLst>
            </a:custGeom>
            <a:ln w="1219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25608" y="4324316"/>
              <a:ext cx="464184" cy="0"/>
            </a:xfrm>
            <a:custGeom>
              <a:avLst/>
              <a:gdLst/>
              <a:ahLst/>
              <a:cxnLst/>
              <a:rect l="l" t="t" r="r" b="b"/>
              <a:pathLst>
                <a:path w="464185">
                  <a:moveTo>
                    <a:pt x="0" y="0"/>
                  </a:moveTo>
                  <a:lnTo>
                    <a:pt x="463605" y="0"/>
                  </a:lnTo>
                </a:path>
              </a:pathLst>
            </a:custGeom>
            <a:ln w="1219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20841" y="4312116"/>
              <a:ext cx="659130" cy="0"/>
            </a:xfrm>
            <a:custGeom>
              <a:avLst/>
              <a:gdLst/>
              <a:ahLst/>
              <a:cxnLst/>
              <a:rect l="l" t="t" r="r" b="b"/>
              <a:pathLst>
                <a:path w="659129">
                  <a:moveTo>
                    <a:pt x="0" y="0"/>
                  </a:moveTo>
                  <a:lnTo>
                    <a:pt x="658808" y="0"/>
                  </a:lnTo>
                </a:path>
              </a:pathLst>
            </a:custGeom>
            <a:ln w="1219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94902" y="4312116"/>
              <a:ext cx="515620" cy="0"/>
            </a:xfrm>
            <a:custGeom>
              <a:avLst/>
              <a:gdLst/>
              <a:ahLst/>
              <a:cxnLst/>
              <a:rect l="l" t="t" r="r" b="b"/>
              <a:pathLst>
                <a:path w="515620">
                  <a:moveTo>
                    <a:pt x="0" y="0"/>
                  </a:moveTo>
                  <a:lnTo>
                    <a:pt x="515456" y="0"/>
                  </a:lnTo>
                </a:path>
              </a:pathLst>
            </a:custGeom>
            <a:ln w="1219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67451" y="3131927"/>
              <a:ext cx="542925" cy="0"/>
            </a:xfrm>
            <a:custGeom>
              <a:avLst/>
              <a:gdLst/>
              <a:ahLst/>
              <a:cxnLst/>
              <a:rect l="l" t="t" r="r" b="b"/>
              <a:pathLst>
                <a:path w="542925">
                  <a:moveTo>
                    <a:pt x="0" y="0"/>
                  </a:moveTo>
                  <a:lnTo>
                    <a:pt x="542906" y="0"/>
                  </a:lnTo>
                </a:path>
              </a:pathLst>
            </a:custGeom>
            <a:ln w="12198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56346" y="3131927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202" y="0"/>
                  </a:lnTo>
                </a:path>
              </a:pathLst>
            </a:custGeom>
            <a:ln w="12198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7966" y="2958099"/>
              <a:ext cx="3611245" cy="0"/>
            </a:xfrm>
            <a:custGeom>
              <a:avLst/>
              <a:gdLst/>
              <a:ahLst/>
              <a:cxnLst/>
              <a:rect l="l" t="t" r="r" b="b"/>
              <a:pathLst>
                <a:path w="3611245">
                  <a:moveTo>
                    <a:pt x="0" y="0"/>
                  </a:moveTo>
                  <a:lnTo>
                    <a:pt x="3611246" y="0"/>
                  </a:lnTo>
                </a:path>
              </a:pathLst>
            </a:custGeom>
            <a:ln w="1219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419" y="4336513"/>
              <a:ext cx="1765973" cy="8279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4114" y="2268893"/>
              <a:ext cx="3914726" cy="49403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2716" y="4235878"/>
              <a:ext cx="3614298" cy="960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7617" y="5187349"/>
              <a:ext cx="2314980" cy="32020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0167" y="6619130"/>
              <a:ext cx="1935250" cy="1555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68546" y="5896379"/>
              <a:ext cx="1001938" cy="54892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39095" y="1994429"/>
            <a:ext cx="82351" cy="7319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095" y="3988861"/>
            <a:ext cx="82351" cy="7776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43669" y="4986075"/>
            <a:ext cx="77776" cy="7776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339095" y="6321795"/>
            <a:ext cx="82351" cy="77764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1281017" y="3609187"/>
            <a:ext cx="3573145" cy="508000"/>
            <a:chOff x="1281017" y="3609187"/>
            <a:chExt cx="3573145" cy="508000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94726" y="3609187"/>
              <a:ext cx="2859412" cy="8691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81017" y="3714398"/>
              <a:ext cx="3568547" cy="402545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90167" y="6783807"/>
            <a:ext cx="2237204" cy="86913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349711" y="1628231"/>
            <a:ext cx="5786755" cy="4993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229" dirty="0">
                <a:solidFill>
                  <a:srgbClr val="3F3F3F"/>
                </a:solidFill>
                <a:latin typeface="Courier New"/>
                <a:cs typeface="Courier New"/>
              </a:rPr>
              <a:t>4.</a:t>
            </a:r>
            <a:r>
              <a:rPr sz="1450" spc="-275" dirty="0">
                <a:solidFill>
                  <a:srgbClr val="3F3F3F"/>
                </a:solidFill>
                <a:latin typeface="Courier New"/>
                <a:cs typeface="Courier New"/>
              </a:rPr>
              <a:t> </a:t>
            </a:r>
            <a:r>
              <a:rPr sz="1450" spc="-10" dirty="0">
                <a:solidFill>
                  <a:srgbClr val="343434"/>
                </a:solidFill>
                <a:latin typeface="Courier New"/>
                <a:cs typeface="Courier New"/>
              </a:rPr>
              <a:t>ALTERAÇÃODOQUADRODERECURSOSHUMANOS</a:t>
            </a:r>
            <a:endParaRPr sz="1450">
              <a:latin typeface="Courier New"/>
              <a:cs typeface="Courier New"/>
            </a:endParaRPr>
          </a:p>
          <a:p>
            <a:pPr marL="4151629" marR="5080" indent="-635" algn="just">
              <a:lnSpc>
                <a:spcPct val="110900"/>
              </a:lnSpc>
              <a:spcBef>
                <a:spcPts val="595"/>
              </a:spcBef>
              <a:tabLst>
                <a:tab pos="4783455" algn="l"/>
                <a:tab pos="5708650" algn="l"/>
              </a:tabLst>
            </a:pPr>
            <a:r>
              <a:rPr sz="1000" dirty="0">
                <a:solidFill>
                  <a:srgbClr val="3D3D3D"/>
                </a:solidFill>
                <a:latin typeface="Cambria"/>
                <a:cs typeface="Cambria"/>
              </a:rPr>
              <a:t>Sempre</a:t>
            </a:r>
            <a:r>
              <a:rPr sz="1000" spc="60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4D4D4D"/>
                </a:solidFill>
                <a:latin typeface="Cambria"/>
                <a:cs typeface="Cambria"/>
              </a:rPr>
              <a:t>que</a:t>
            </a:r>
            <a:r>
              <a:rPr sz="1000" spc="50" dirty="0">
                <a:solidFill>
                  <a:srgbClr val="4D4D4D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424242"/>
                </a:solidFill>
                <a:latin typeface="Cambria"/>
                <a:cs typeface="Cambria"/>
              </a:rPr>
              <a:t>houver</a:t>
            </a:r>
            <a:r>
              <a:rPr sz="1000" spc="65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3F3F3F"/>
                </a:solidFill>
                <a:latin typeface="Cambria"/>
                <a:cs typeface="Cambria"/>
              </a:rPr>
              <a:t>alteração </a:t>
            </a:r>
            <a:r>
              <a:rPr sz="950" dirty="0">
                <a:solidFill>
                  <a:srgbClr val="525252"/>
                </a:solidFill>
                <a:latin typeface="Cambria"/>
                <a:cs typeface="Cambria"/>
              </a:rPr>
              <a:t>de</a:t>
            </a:r>
            <a:r>
              <a:rPr sz="950" spc="155" dirty="0">
                <a:solidFill>
                  <a:srgbClr val="525252"/>
                </a:solidFill>
                <a:latin typeface="Cambria"/>
                <a:cs typeface="Cambria"/>
              </a:rPr>
              <a:t>  </a:t>
            </a:r>
            <a:r>
              <a:rPr sz="950" dirty="0">
                <a:solidFill>
                  <a:srgbClr val="424242"/>
                </a:solidFill>
                <a:latin typeface="Cambria"/>
                <a:cs typeface="Cambria"/>
              </a:rPr>
              <a:t>profissionais</a:t>
            </a:r>
            <a:r>
              <a:rPr sz="950" spc="200" dirty="0">
                <a:solidFill>
                  <a:srgbClr val="424242"/>
                </a:solidFill>
                <a:latin typeface="Cambria"/>
                <a:cs typeface="Cambria"/>
              </a:rPr>
              <a:t>  </a:t>
            </a:r>
            <a:r>
              <a:rPr sz="950" dirty="0">
                <a:solidFill>
                  <a:srgbClr val="4D4D4D"/>
                </a:solidFill>
                <a:latin typeface="Cambria"/>
                <a:cs typeface="Cambria"/>
              </a:rPr>
              <a:t>no</a:t>
            </a:r>
            <a:r>
              <a:rPr sz="950" spc="150" dirty="0">
                <a:solidFill>
                  <a:srgbClr val="4D4D4D"/>
                </a:solidFill>
                <a:latin typeface="Cambria"/>
                <a:cs typeface="Cambria"/>
              </a:rPr>
              <a:t>  </a:t>
            </a:r>
            <a:r>
              <a:rPr sz="950" spc="-10" dirty="0">
                <a:solidFill>
                  <a:srgbClr val="464646"/>
                </a:solidFill>
                <a:latin typeface="Cambria"/>
                <a:cs typeface="Cambria"/>
              </a:rPr>
              <a:t>quad</a:t>
            </a:r>
            <a:r>
              <a:rPr sz="950" spc="-10" dirty="0">
                <a:solidFill>
                  <a:srgbClr val="494949"/>
                </a:solidFill>
                <a:latin typeface="Cambria"/>
                <a:cs typeface="Cambria"/>
              </a:rPr>
              <a:t>ro </a:t>
            </a:r>
            <a:r>
              <a:rPr sz="1000" dirty="0">
                <a:solidFill>
                  <a:srgbClr val="343434"/>
                </a:solidFill>
                <a:latin typeface="Cambria"/>
                <a:cs typeface="Cambria"/>
              </a:rPr>
              <a:t>de</a:t>
            </a:r>
            <a:r>
              <a:rPr sz="1000" spc="310" dirty="0">
                <a:solidFill>
                  <a:srgbClr val="343434"/>
                </a:solidFill>
                <a:latin typeface="Cambria"/>
                <a:cs typeface="Cambria"/>
              </a:rPr>
              <a:t>  </a:t>
            </a:r>
            <a:r>
              <a:rPr sz="1000" dirty="0">
                <a:solidFill>
                  <a:srgbClr val="3B3B3B"/>
                </a:solidFill>
                <a:latin typeface="Cambria"/>
                <a:cs typeface="Cambria"/>
              </a:rPr>
              <a:t>recursos</a:t>
            </a:r>
            <a:r>
              <a:rPr sz="1000" spc="335" dirty="0">
                <a:solidFill>
                  <a:srgbClr val="3B3B3B"/>
                </a:solidFill>
                <a:latin typeface="Cambria"/>
                <a:cs typeface="Cambria"/>
              </a:rPr>
              <a:t>  </a:t>
            </a:r>
            <a:r>
              <a:rPr sz="1000" dirty="0">
                <a:solidFill>
                  <a:srgbClr val="3D3D3D"/>
                </a:solidFill>
                <a:latin typeface="Cambria"/>
                <a:cs typeface="Cambria"/>
              </a:rPr>
              <a:t>humanos,</a:t>
            </a:r>
            <a:r>
              <a:rPr sz="1000" spc="360" dirty="0">
                <a:solidFill>
                  <a:srgbClr val="3D3D3D"/>
                </a:solidFill>
                <a:latin typeface="Cambria"/>
                <a:cs typeface="Cambria"/>
              </a:rPr>
              <a:t>  </a:t>
            </a:r>
            <a:r>
              <a:rPr sz="1000" spc="-50" dirty="0">
                <a:solidFill>
                  <a:srgbClr val="565656"/>
                </a:solidFill>
                <a:latin typeface="Cambria"/>
                <a:cs typeface="Cambria"/>
              </a:rPr>
              <a:t>a</a:t>
            </a:r>
            <a:r>
              <a:rPr sz="1000" dirty="0">
                <a:solidFill>
                  <a:srgbClr val="565656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424242"/>
                </a:solidFill>
                <a:latin typeface="Cambria"/>
                <a:cs typeface="Cambria"/>
              </a:rPr>
              <a:t>entidade</a:t>
            </a:r>
            <a:r>
              <a:rPr sz="1000" spc="225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3B3B3B"/>
                </a:solidFill>
                <a:latin typeface="Cambria"/>
                <a:cs typeface="Cambria"/>
              </a:rPr>
              <a:t>deverà</a:t>
            </a:r>
            <a:r>
              <a:rPr sz="1000" spc="20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4F4F4F"/>
                </a:solidFill>
                <a:latin typeface="Cambria"/>
                <a:cs typeface="Cambria"/>
              </a:rPr>
              <a:t>encaminhar </a:t>
            </a:r>
            <a:r>
              <a:rPr sz="950" spc="-10" dirty="0">
                <a:solidFill>
                  <a:srgbClr val="444444"/>
                </a:solidFill>
                <a:latin typeface="Cambria"/>
                <a:cs typeface="Cambria"/>
              </a:rPr>
              <a:t>ofício</a:t>
            </a:r>
            <a:r>
              <a:rPr sz="950" dirty="0">
                <a:solidFill>
                  <a:srgbClr val="444444"/>
                </a:solidFill>
                <a:latin typeface="Cambria"/>
                <a:cs typeface="Cambria"/>
              </a:rPr>
              <a:t>	</a:t>
            </a:r>
            <a:r>
              <a:rPr sz="950" spc="-10" dirty="0">
                <a:solidFill>
                  <a:srgbClr val="2F2F2F"/>
                </a:solidFill>
                <a:latin typeface="Cambria"/>
                <a:cs typeface="Cambria"/>
              </a:rPr>
              <a:t>solicitando</a:t>
            </a:r>
            <a:r>
              <a:rPr sz="950" dirty="0">
                <a:solidFill>
                  <a:srgbClr val="2F2F2F"/>
                </a:solidFill>
                <a:latin typeface="Cambria"/>
                <a:cs typeface="Cambria"/>
              </a:rPr>
              <a:t>	</a:t>
            </a:r>
            <a:r>
              <a:rPr sz="950" spc="-50" dirty="0">
                <a:solidFill>
                  <a:srgbClr val="606060"/>
                </a:solidFill>
                <a:latin typeface="Cambria"/>
                <a:cs typeface="Cambria"/>
              </a:rPr>
              <a:t>a</a:t>
            </a:r>
            <a:r>
              <a:rPr sz="950" dirty="0">
                <a:solidFill>
                  <a:srgbClr val="60606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383838"/>
                </a:solidFill>
                <a:latin typeface="Cambria"/>
                <a:cs typeface="Cambria"/>
              </a:rPr>
              <a:t>homologação</a:t>
            </a:r>
            <a:r>
              <a:rPr sz="1000" spc="55" dirty="0">
                <a:solidFill>
                  <a:srgbClr val="383838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494949"/>
                </a:solidFill>
                <a:latin typeface="Cambria"/>
                <a:cs typeface="Cambria"/>
              </a:rPr>
              <a:t>desta</a:t>
            </a:r>
            <a:r>
              <a:rPr sz="1000" spc="55" dirty="0">
                <a:solidFill>
                  <a:srgbClr val="494949"/>
                </a:solidFill>
                <a:latin typeface="Cambria"/>
                <a:cs typeface="Cambria"/>
              </a:rPr>
              <a:t> </a:t>
            </a:r>
            <a:r>
              <a:rPr sz="1000" spc="-30" dirty="0">
                <a:solidFill>
                  <a:srgbClr val="313131"/>
                </a:solidFill>
                <a:latin typeface="Cambria"/>
                <a:cs typeface="Cambria"/>
              </a:rPr>
              <a:t>al</a:t>
            </a:r>
            <a:r>
              <a:rPr sz="1000" spc="-30" dirty="0">
                <a:solidFill>
                  <a:srgbClr val="3B3B3B"/>
                </a:solidFill>
                <a:latin typeface="Cambria"/>
                <a:cs typeface="Cambria"/>
              </a:rPr>
              <a:t>Geração,</a:t>
            </a:r>
            <a:r>
              <a:rPr sz="100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srgbClr val="363636"/>
                </a:solidFill>
                <a:latin typeface="Cambria"/>
                <a:cs typeface="Cambria"/>
              </a:rPr>
              <a:t>acompanhado</a:t>
            </a:r>
            <a:r>
              <a:rPr sz="950" spc="200" dirty="0">
                <a:solidFill>
                  <a:srgbClr val="363636"/>
                </a:solidFill>
                <a:latin typeface="Cambria"/>
                <a:cs typeface="Cambria"/>
              </a:rPr>
              <a:t>  </a:t>
            </a:r>
            <a:r>
              <a:rPr sz="950" dirty="0">
                <a:solidFill>
                  <a:srgbClr val="343434"/>
                </a:solidFill>
                <a:latin typeface="Cambria"/>
                <a:cs typeface="Cambria"/>
              </a:rPr>
              <a:t>do</a:t>
            </a:r>
            <a:r>
              <a:rPr sz="950" spc="145" dirty="0">
                <a:solidFill>
                  <a:srgbClr val="343434"/>
                </a:solidFill>
                <a:latin typeface="Cambria"/>
                <a:cs typeface="Cambria"/>
              </a:rPr>
              <a:t>  </a:t>
            </a:r>
            <a:r>
              <a:rPr sz="950" dirty="0">
                <a:solidFill>
                  <a:srgbClr val="424242"/>
                </a:solidFill>
                <a:latin typeface="Cambria"/>
                <a:cs typeface="Cambria"/>
              </a:rPr>
              <a:t>Anexo</a:t>
            </a:r>
            <a:r>
              <a:rPr sz="950" spc="165" dirty="0">
                <a:solidFill>
                  <a:srgbClr val="424242"/>
                </a:solidFill>
                <a:latin typeface="Cambria"/>
                <a:cs typeface="Cambria"/>
              </a:rPr>
              <a:t>  </a:t>
            </a:r>
            <a:r>
              <a:rPr sz="950" spc="-25" dirty="0">
                <a:solidFill>
                  <a:srgbClr val="3A3A3A"/>
                </a:solidFill>
                <a:latin typeface="Cambria"/>
                <a:cs typeface="Cambria"/>
              </a:rPr>
              <a:t>IV</a:t>
            </a:r>
            <a:r>
              <a:rPr sz="950" dirty="0">
                <a:solidFill>
                  <a:srgbClr val="3A3A3A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3F3F3F"/>
                </a:solidFill>
                <a:latin typeface="Cambria"/>
                <a:cs typeface="Cambria"/>
              </a:rPr>
              <a:t>(Quadro</a:t>
            </a:r>
            <a:r>
              <a:rPr sz="1000" spc="140" dirty="0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545454"/>
                </a:solidFill>
                <a:latin typeface="Cambria"/>
                <a:cs typeface="Cambria"/>
              </a:rPr>
              <a:t>de</a:t>
            </a:r>
            <a:r>
              <a:rPr sz="1000" spc="95" dirty="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3D3D3D"/>
                </a:solidFill>
                <a:latin typeface="Cambria"/>
                <a:cs typeface="Cambria"/>
              </a:rPr>
              <a:t>RH)</a:t>
            </a:r>
            <a:r>
              <a:rPr sz="1000" spc="100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3D3D3D"/>
                </a:solidFill>
                <a:latin typeface="Cambria"/>
                <a:cs typeface="Cambria"/>
              </a:rPr>
              <a:t>atualizado</a:t>
            </a:r>
            <a:r>
              <a:rPr sz="1000" spc="150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sz="1000" spc="-50" dirty="0">
                <a:solidFill>
                  <a:srgbClr val="565656"/>
                </a:solidFill>
                <a:latin typeface="Cambria"/>
                <a:cs typeface="Cambria"/>
              </a:rPr>
              <a:t>e</a:t>
            </a:r>
            <a:r>
              <a:rPr sz="1000" dirty="0">
                <a:solidFill>
                  <a:srgbClr val="565656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494949"/>
                </a:solidFill>
                <a:latin typeface="Cambria"/>
                <a:cs typeface="Cambria"/>
              </a:rPr>
              <a:t>comprovante</a:t>
            </a:r>
            <a:r>
              <a:rPr sz="1000" spc="465" dirty="0">
                <a:solidFill>
                  <a:srgbClr val="494949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4F4F4F"/>
                </a:solidFill>
                <a:latin typeface="Cambria"/>
                <a:cs typeface="Cambria"/>
              </a:rPr>
              <a:t>de</a:t>
            </a:r>
            <a:r>
              <a:rPr sz="1000" spc="345" dirty="0">
                <a:solidFill>
                  <a:srgbClr val="4F4F4F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3B3B3B"/>
                </a:solidFill>
                <a:latin typeface="Cambria"/>
                <a:cs typeface="Cambria"/>
              </a:rPr>
              <a:t>habilitação </a:t>
            </a:r>
            <a:r>
              <a:rPr sz="1000" dirty="0">
                <a:solidFill>
                  <a:srgbClr val="484848"/>
                </a:solidFill>
                <a:latin typeface="Cambria"/>
                <a:cs typeface="Cambria"/>
              </a:rPr>
              <a:t>dos</a:t>
            </a:r>
            <a:r>
              <a:rPr sz="1000" spc="375" dirty="0">
                <a:solidFill>
                  <a:srgbClr val="484848"/>
                </a:solidFill>
                <a:latin typeface="Cambria"/>
                <a:cs typeface="Cambria"/>
              </a:rPr>
              <a:t>  </a:t>
            </a:r>
            <a:r>
              <a:rPr sz="1000" dirty="0">
                <a:solidFill>
                  <a:srgbClr val="3F3F3F"/>
                </a:solidFill>
                <a:latin typeface="Cambria"/>
                <a:cs typeface="Cambria"/>
              </a:rPr>
              <a:t>contratados,</a:t>
            </a:r>
            <a:r>
              <a:rPr sz="1000" spc="440" dirty="0">
                <a:solidFill>
                  <a:srgbClr val="3F3F3F"/>
                </a:solidFill>
                <a:latin typeface="Cambria"/>
                <a:cs typeface="Cambria"/>
              </a:rPr>
              <a:t>  </a:t>
            </a:r>
            <a:r>
              <a:rPr sz="1000" spc="-10" dirty="0">
                <a:solidFill>
                  <a:srgbClr val="383838"/>
                </a:solidFill>
                <a:latin typeface="Cambria"/>
                <a:cs typeface="Cambria"/>
              </a:rPr>
              <a:t>quando </a:t>
            </a:r>
            <a:r>
              <a:rPr sz="1000" spc="-10" dirty="0">
                <a:solidFill>
                  <a:srgbClr val="3A3A3A"/>
                </a:solidFill>
                <a:latin typeface="Cambria"/>
                <a:cs typeface="Cambria"/>
              </a:rPr>
              <a:t>exigido;</a:t>
            </a:r>
            <a:endParaRPr sz="1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000">
              <a:latin typeface="Cambria"/>
              <a:cs typeface="Cambria"/>
            </a:endParaRPr>
          </a:p>
          <a:p>
            <a:pPr marL="4152265" marR="8255" indent="-1905" algn="just">
              <a:lnSpc>
                <a:spcPct val="109600"/>
              </a:lnSpc>
            </a:pPr>
            <a:r>
              <a:rPr sz="1000" dirty="0">
                <a:solidFill>
                  <a:srgbClr val="545454"/>
                </a:solidFill>
                <a:latin typeface="Cambria"/>
                <a:cs typeface="Cambria"/>
              </a:rPr>
              <a:t>Cabe</a:t>
            </a:r>
            <a:r>
              <a:rPr sz="1000" spc="270" dirty="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4F4F4F"/>
                </a:solidFill>
                <a:latin typeface="Cambria"/>
                <a:cs typeface="Cambria"/>
              </a:rPr>
              <a:t>à</a:t>
            </a:r>
            <a:r>
              <a:rPr sz="1000" spc="254" dirty="0">
                <a:solidFill>
                  <a:srgbClr val="4F4F4F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4B4B4B"/>
                </a:solidFill>
                <a:latin typeface="Cambria"/>
                <a:cs typeface="Cambria"/>
              </a:rPr>
              <a:t>enti</a:t>
            </a:r>
            <a:r>
              <a:rPr sz="1000" dirty="0">
                <a:solidFill>
                  <a:srgbClr val="444444"/>
                </a:solidFill>
                <a:latin typeface="Cambria"/>
                <a:cs typeface="Cambria"/>
              </a:rPr>
              <a:t>dade</a:t>
            </a:r>
            <a:r>
              <a:rPr sz="1000" spc="225" dirty="0">
                <a:solidFill>
                  <a:srgbClr val="444444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545454"/>
                </a:solidFill>
                <a:latin typeface="Cambria"/>
                <a:cs typeface="Cambria"/>
              </a:rPr>
              <a:t>enviar</a:t>
            </a:r>
            <a:r>
              <a:rPr sz="1000" spc="250" dirty="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Cambria"/>
                <a:cs typeface="Cambria"/>
              </a:rPr>
              <a:t>esta </a:t>
            </a:r>
            <a:r>
              <a:rPr sz="1000" dirty="0">
                <a:solidFill>
                  <a:srgbClr val="464646"/>
                </a:solidFill>
                <a:latin typeface="Cambria"/>
                <a:cs typeface="Cambria"/>
              </a:rPr>
              <a:t>solicitasao</a:t>
            </a:r>
            <a:r>
              <a:rPr sz="1000" spc="225" dirty="0">
                <a:solidFill>
                  <a:srgbClr val="464646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3D3D3D"/>
                </a:solidFill>
                <a:latin typeface="Cambria"/>
                <a:cs typeface="Cambria"/>
              </a:rPr>
              <a:t>apenas</a:t>
            </a:r>
            <a:r>
              <a:rPr sz="1000" spc="245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464646"/>
                </a:solidFill>
                <a:latin typeface="Cambria"/>
                <a:cs typeface="Cambria"/>
              </a:rPr>
              <a:t>nos</a:t>
            </a:r>
            <a:r>
              <a:rPr sz="1000" spc="175" dirty="0">
                <a:solidFill>
                  <a:srgbClr val="464646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3D3D3D"/>
                </a:solidFill>
                <a:latin typeface="Cambria"/>
                <a:cs typeface="Cambria"/>
              </a:rPr>
              <a:t>casos </a:t>
            </a:r>
            <a:r>
              <a:rPr sz="1000" dirty="0">
                <a:solidFill>
                  <a:srgbClr val="444444"/>
                </a:solidFill>
                <a:latin typeface="Cambria"/>
                <a:cs typeface="Cambria"/>
              </a:rPr>
              <a:t>de</a:t>
            </a:r>
            <a:r>
              <a:rPr sz="1000" spc="120" dirty="0">
                <a:solidFill>
                  <a:srgbClr val="444444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444444"/>
                </a:solidFill>
                <a:latin typeface="Cambria"/>
                <a:cs typeface="Cambria"/>
              </a:rPr>
              <a:t>funcionarios</a:t>
            </a:r>
            <a:r>
              <a:rPr sz="1000" spc="140" dirty="0">
                <a:solidFill>
                  <a:srgbClr val="444444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464646"/>
                </a:solidFill>
                <a:latin typeface="Cambria"/>
                <a:cs typeface="Cambria"/>
              </a:rPr>
              <a:t>que</a:t>
            </a:r>
            <a:r>
              <a:rPr sz="1000" spc="100" dirty="0">
                <a:solidFill>
                  <a:srgbClr val="464646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363636"/>
                </a:solidFill>
                <a:latin typeface="Cambria"/>
                <a:cs typeface="Cambria"/>
              </a:rPr>
              <a:t>recebem </a:t>
            </a:r>
            <a:r>
              <a:rPr sz="1000" dirty="0">
                <a:solidFill>
                  <a:srgbClr val="313131"/>
                </a:solidFill>
                <a:latin typeface="Cambria"/>
                <a:cs typeface="Cambria"/>
              </a:rPr>
              <a:t>salário</a:t>
            </a:r>
            <a:r>
              <a:rPr sz="1000" spc="185" dirty="0">
                <a:solidFill>
                  <a:srgbClr val="313131"/>
                </a:solidFill>
                <a:latin typeface="Cambria"/>
                <a:cs typeface="Cambria"/>
              </a:rPr>
              <a:t>  </a:t>
            </a:r>
            <a:r>
              <a:rPr sz="1000" dirty="0">
                <a:solidFill>
                  <a:srgbClr val="4D4D4D"/>
                </a:solidFill>
                <a:latin typeface="Cambria"/>
                <a:cs typeface="Cambria"/>
              </a:rPr>
              <a:t>através</a:t>
            </a:r>
            <a:r>
              <a:rPr sz="1000" spc="170" dirty="0">
                <a:solidFill>
                  <a:srgbClr val="4D4D4D"/>
                </a:solidFill>
                <a:latin typeface="Cambria"/>
                <a:cs typeface="Cambria"/>
              </a:rPr>
              <a:t>  </a:t>
            </a:r>
            <a:r>
              <a:rPr sz="1000" dirty="0">
                <a:solidFill>
                  <a:srgbClr val="4D4D4D"/>
                </a:solidFill>
                <a:latin typeface="Cambria"/>
                <a:cs typeface="Cambria"/>
              </a:rPr>
              <a:t>do</a:t>
            </a:r>
            <a:r>
              <a:rPr sz="1000" spc="160" dirty="0">
                <a:solidFill>
                  <a:srgbClr val="4D4D4D"/>
                </a:solidFill>
                <a:latin typeface="Cambria"/>
                <a:cs typeface="Cambria"/>
              </a:rPr>
              <a:t>  </a:t>
            </a:r>
            <a:r>
              <a:rPr sz="1000" spc="-10" dirty="0">
                <a:solidFill>
                  <a:srgbClr val="424242"/>
                </a:solidFill>
                <a:latin typeface="Cambria"/>
                <a:cs typeface="Cambria"/>
              </a:rPr>
              <a:t>repasse </a:t>
            </a:r>
            <a:r>
              <a:rPr sz="1000" dirty="0">
                <a:solidFill>
                  <a:srgbClr val="3A3A3A"/>
                </a:solidFill>
                <a:latin typeface="Cambria"/>
                <a:cs typeface="Cambria"/>
              </a:rPr>
              <a:t>pelo</a:t>
            </a:r>
            <a:r>
              <a:rPr sz="1000" spc="95" dirty="0">
                <a:solidFill>
                  <a:srgbClr val="3A3A3A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4D4D4D"/>
                </a:solidFill>
                <a:latin typeface="Cambria"/>
                <a:cs typeface="Cambria"/>
              </a:rPr>
              <a:t>termo;</a:t>
            </a:r>
            <a:endParaRPr sz="1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000">
              <a:latin typeface="Cambria"/>
              <a:cs typeface="Cambria"/>
            </a:endParaRPr>
          </a:p>
          <a:p>
            <a:pPr marL="4149090" marR="11430" indent="6350" algn="just">
              <a:lnSpc>
                <a:spcPct val="103899"/>
              </a:lnSpc>
              <a:spcBef>
                <a:spcPts val="5"/>
              </a:spcBef>
            </a:pPr>
            <a:r>
              <a:rPr sz="1100" dirty="0">
                <a:solidFill>
                  <a:srgbClr val="383838"/>
                </a:solidFill>
                <a:latin typeface="Times New Roman"/>
                <a:cs typeface="Times New Roman"/>
              </a:rPr>
              <a:t>Deverà</a:t>
            </a:r>
            <a:r>
              <a:rPr sz="1100" spc="17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F3F3F"/>
                </a:solidFill>
                <a:latin typeface="Times New Roman"/>
                <a:cs typeface="Times New Roman"/>
              </a:rPr>
              <a:t>preencher</a:t>
            </a:r>
            <a:r>
              <a:rPr sz="1100" spc="17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o</a:t>
            </a:r>
            <a:r>
              <a:rPr sz="1100" spc="8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3D3D3D"/>
                </a:solidFill>
                <a:latin typeface="Times New Roman"/>
                <a:cs typeface="Times New Roman"/>
              </a:rPr>
              <a:t>quadro, </a:t>
            </a:r>
            <a:r>
              <a:rPr sz="1050" dirty="0">
                <a:solidFill>
                  <a:srgbClr val="444444"/>
                </a:solidFill>
                <a:latin typeface="Times New Roman"/>
                <a:cs typeface="Times New Roman"/>
              </a:rPr>
              <a:t>semelhante</a:t>
            </a:r>
            <a:r>
              <a:rPr sz="1050" spc="290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050" dirty="0">
                <a:solidFill>
                  <a:srgbClr val="4D4D4D"/>
                </a:solidFill>
                <a:latin typeface="Times New Roman"/>
                <a:cs typeface="Times New Roman"/>
              </a:rPr>
              <a:t>o</a:t>
            </a:r>
            <a:r>
              <a:rPr sz="1050" spc="280" dirty="0">
                <a:solidFill>
                  <a:srgbClr val="4D4D4D"/>
                </a:solidFill>
                <a:latin typeface="Times New Roman"/>
                <a:cs typeface="Times New Roman"/>
              </a:rPr>
              <a:t>  </a:t>
            </a:r>
            <a:r>
              <a:rPr sz="1050" dirty="0">
                <a:solidFill>
                  <a:srgbClr val="4F4F4F"/>
                </a:solidFill>
                <a:latin typeface="Times New Roman"/>
                <a:cs typeface="Times New Roman"/>
              </a:rPr>
              <a:t>modelo</a:t>
            </a:r>
            <a:r>
              <a:rPr sz="1050" spc="275" dirty="0">
                <a:solidFill>
                  <a:srgbClr val="4F4F4F"/>
                </a:solidFill>
                <a:latin typeface="Times New Roman"/>
                <a:cs typeface="Times New Roman"/>
              </a:rPr>
              <a:t>  </a:t>
            </a:r>
            <a:r>
              <a:rPr sz="1050" spc="-25" dirty="0">
                <a:solidFill>
                  <a:srgbClr val="3B3B3B"/>
                </a:solidFill>
                <a:latin typeface="Times New Roman"/>
                <a:cs typeface="Times New Roman"/>
              </a:rPr>
              <a:t>ao </a:t>
            </a:r>
            <a:r>
              <a:rPr sz="1000" dirty="0">
                <a:solidFill>
                  <a:srgbClr val="444444"/>
                </a:solidFill>
                <a:latin typeface="Times New Roman"/>
                <a:cs typeface="Times New Roman"/>
              </a:rPr>
              <a:t>lado,</a:t>
            </a:r>
            <a:r>
              <a:rPr sz="1000" spc="16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414141"/>
                </a:solidFill>
                <a:latin typeface="Times New Roman"/>
                <a:cs typeface="Times New Roman"/>
              </a:rPr>
              <a:t>observando</a:t>
            </a:r>
            <a:r>
              <a:rPr sz="1000" spc="265" dirty="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4B4B4B"/>
                </a:solidFill>
                <a:latin typeface="Times New Roman"/>
                <a:cs typeface="Times New Roman"/>
              </a:rPr>
              <a:t>se</a:t>
            </a:r>
            <a:r>
              <a:rPr sz="1000" spc="114" dirty="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D3D3D"/>
                </a:solidFill>
                <a:latin typeface="Times New Roman"/>
                <a:cs typeface="Times New Roman"/>
              </a:rPr>
              <a:t>esta</a:t>
            </a:r>
            <a:r>
              <a:rPr sz="1000" spc="280" dirty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424242"/>
                </a:solidFill>
                <a:latin typeface="Times New Roman"/>
                <a:cs typeface="Times New Roman"/>
              </a:rPr>
              <a:t>com </a:t>
            </a:r>
            <a:r>
              <a:rPr sz="1050" dirty="0">
                <a:solidFill>
                  <a:srgbClr val="464646"/>
                </a:solidFill>
                <a:latin typeface="Times New Roman"/>
                <a:cs typeface="Times New Roman"/>
              </a:rPr>
              <a:t>o</a:t>
            </a:r>
            <a:r>
              <a:rPr sz="1050" spc="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494949"/>
                </a:solidFill>
                <a:latin typeface="Times New Roman"/>
                <a:cs typeface="Times New Roman"/>
              </a:rPr>
              <a:t>nome</a:t>
            </a:r>
            <a:r>
              <a:rPr sz="1050" spc="7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424242"/>
                </a:solidFill>
                <a:latin typeface="Times New Roman"/>
                <a:cs typeface="Times New Roman"/>
              </a:rPr>
              <a:t>completo,</a:t>
            </a:r>
            <a:r>
              <a:rPr sz="1050" spc="125" dirty="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505050"/>
                </a:solidFill>
                <a:latin typeface="Times New Roman"/>
                <a:cs typeface="Times New Roman"/>
              </a:rPr>
              <a:t>número</a:t>
            </a:r>
            <a:r>
              <a:rPr sz="1050" spc="75" dirty="0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545454"/>
                </a:solidFill>
                <a:latin typeface="Times New Roman"/>
                <a:cs typeface="Times New Roman"/>
              </a:rPr>
              <a:t>do </a:t>
            </a:r>
            <a:r>
              <a:rPr sz="1050" dirty="0">
                <a:solidFill>
                  <a:srgbClr val="3F3F3F"/>
                </a:solidFill>
                <a:latin typeface="Times New Roman"/>
                <a:cs typeface="Times New Roman"/>
              </a:rPr>
              <a:t>documento</a:t>
            </a:r>
            <a:r>
              <a:rPr sz="1050" spc="3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464646"/>
                </a:solidFill>
                <a:latin typeface="Times New Roman"/>
                <a:cs typeface="Times New Roman"/>
              </a:rPr>
              <a:t>correto</a:t>
            </a:r>
            <a:r>
              <a:rPr sz="1050" spc="2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666666"/>
                </a:solidFill>
                <a:latin typeface="Times New Roman"/>
                <a:cs typeface="Times New Roman"/>
              </a:rPr>
              <a:t>e</a:t>
            </a:r>
            <a:r>
              <a:rPr sz="1050" spc="2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4F4F4F"/>
                </a:solidFill>
                <a:latin typeface="Times New Roman"/>
                <a:cs typeface="Times New Roman"/>
              </a:rPr>
              <a:t>a</a:t>
            </a:r>
            <a:r>
              <a:rPr sz="1050" spc="315" dirty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4B4B4B"/>
                </a:solidFill>
                <a:latin typeface="Times New Roman"/>
                <a:cs typeface="Times New Roman"/>
              </a:rPr>
              <a:t>data </a:t>
            </a:r>
            <a:r>
              <a:rPr sz="1050" dirty="0">
                <a:solidFill>
                  <a:srgbClr val="4B4B4B"/>
                </a:solidFill>
                <a:latin typeface="Times New Roman"/>
                <a:cs typeface="Times New Roman"/>
              </a:rPr>
              <a:t>certa</a:t>
            </a:r>
            <a:r>
              <a:rPr sz="1050" spc="330" dirty="0">
                <a:solidFill>
                  <a:srgbClr val="4B4B4B"/>
                </a:solidFill>
                <a:latin typeface="Times New Roman"/>
                <a:cs typeface="Times New Roman"/>
              </a:rPr>
              <a:t>  </a:t>
            </a:r>
            <a:r>
              <a:rPr sz="1050" dirty="0">
                <a:solidFill>
                  <a:srgbClr val="2D2D2D"/>
                </a:solidFill>
                <a:latin typeface="Times New Roman"/>
                <a:cs typeface="Times New Roman"/>
              </a:rPr>
              <a:t>da</a:t>
            </a:r>
            <a:r>
              <a:rPr sz="1050" spc="295" dirty="0">
                <a:solidFill>
                  <a:srgbClr val="2D2D2D"/>
                </a:solidFill>
                <a:latin typeface="Times New Roman"/>
                <a:cs typeface="Times New Roman"/>
              </a:rPr>
              <a:t> 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substituiçao</a:t>
            </a:r>
            <a:r>
              <a:rPr sz="1050" spc="360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1050" spc="-25" dirty="0">
                <a:solidFill>
                  <a:srgbClr val="525252"/>
                </a:solidFill>
                <a:latin typeface="Times New Roman"/>
                <a:cs typeface="Times New Roman"/>
              </a:rPr>
              <a:t>ou </a:t>
            </a:r>
            <a:r>
              <a:rPr sz="1100" spc="-10" dirty="0">
                <a:solidFill>
                  <a:srgbClr val="313131"/>
                </a:solidFill>
                <a:latin typeface="Times New Roman"/>
                <a:cs typeface="Times New Roman"/>
              </a:rPr>
              <a:t>demissão;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050">
              <a:latin typeface="Times New Roman"/>
              <a:cs typeface="Times New Roman"/>
            </a:endParaRPr>
          </a:p>
          <a:p>
            <a:pPr marL="4147185" marR="9525" indent="9525" algn="just">
              <a:lnSpc>
                <a:spcPct val="111100"/>
              </a:lnSpc>
            </a:pPr>
            <a:r>
              <a:rPr sz="1000" dirty="0">
                <a:solidFill>
                  <a:srgbClr val="414141"/>
                </a:solidFill>
                <a:latin typeface="Cambria"/>
                <a:cs typeface="Cambria"/>
              </a:rPr>
              <a:t>Vale</a:t>
            </a:r>
            <a:r>
              <a:rPr sz="1000" spc="335" dirty="0">
                <a:solidFill>
                  <a:srgbClr val="414141"/>
                </a:solidFill>
                <a:latin typeface="Cambria"/>
                <a:cs typeface="Cambria"/>
              </a:rPr>
              <a:t>  </a:t>
            </a:r>
            <a:r>
              <a:rPr sz="1000" dirty="0">
                <a:solidFill>
                  <a:srgbClr val="3B3B3B"/>
                </a:solidFill>
                <a:latin typeface="Cambria"/>
                <a:cs typeface="Cambria"/>
              </a:rPr>
              <a:t>ressaltar</a:t>
            </a:r>
            <a:r>
              <a:rPr sz="1000" spc="370" dirty="0">
                <a:solidFill>
                  <a:srgbClr val="3B3B3B"/>
                </a:solidFill>
                <a:latin typeface="Cambria"/>
                <a:cs typeface="Cambria"/>
              </a:rPr>
              <a:t>  </a:t>
            </a:r>
            <a:r>
              <a:rPr sz="1000" dirty="0">
                <a:solidFill>
                  <a:srgbClr val="424242"/>
                </a:solidFill>
                <a:latin typeface="Cambria"/>
                <a:cs typeface="Cambria"/>
              </a:rPr>
              <a:t>que</a:t>
            </a:r>
            <a:r>
              <a:rPr sz="1000" spc="355" dirty="0">
                <a:solidFill>
                  <a:srgbClr val="424242"/>
                </a:solidFill>
                <a:latin typeface="Cambria"/>
                <a:cs typeface="Cambria"/>
              </a:rPr>
              <a:t>  </a:t>
            </a:r>
            <a:r>
              <a:rPr sz="1000" spc="-20" dirty="0">
                <a:solidFill>
                  <a:srgbClr val="424242"/>
                </a:solidFill>
                <a:latin typeface="Cambria"/>
                <a:cs typeface="Cambria"/>
              </a:rPr>
              <a:t>após </a:t>
            </a:r>
            <a:r>
              <a:rPr sz="1000" spc="-10" dirty="0">
                <a:solidFill>
                  <a:srgbClr val="414141"/>
                </a:solidFill>
                <a:latin typeface="Cambria"/>
                <a:cs typeface="Cambria"/>
              </a:rPr>
              <a:t>entrega</a:t>
            </a:r>
            <a:r>
              <a:rPr sz="1000" spc="155" dirty="0">
                <a:solidFill>
                  <a:srgbClr val="414141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414141"/>
                </a:solidFill>
                <a:latin typeface="Cambria"/>
                <a:cs typeface="Cambria"/>
              </a:rPr>
              <a:t>da</a:t>
            </a:r>
            <a:r>
              <a:rPr sz="1000" spc="105" dirty="0">
                <a:solidFill>
                  <a:srgbClr val="414141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424242"/>
                </a:solidFill>
                <a:latin typeface="Cambria"/>
                <a:cs typeface="Cambria"/>
              </a:rPr>
              <a:t>documentação</a:t>
            </a:r>
            <a:r>
              <a:rPr sz="1000" spc="165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000" spc="-25" dirty="0">
                <a:solidFill>
                  <a:srgbClr val="424242"/>
                </a:solidFill>
                <a:latin typeface="Cambria"/>
                <a:cs typeface="Cambria"/>
              </a:rPr>
              <a:t>na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84147" y="6607447"/>
            <a:ext cx="112776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3B3B3B"/>
                </a:solidFill>
                <a:latin typeface="Cambria"/>
                <a:cs typeface="Cambria"/>
              </a:rPr>
              <a:t>SECEL,</a:t>
            </a:r>
            <a:r>
              <a:rPr sz="1000" spc="190" dirty="0">
                <a:solidFill>
                  <a:srgbClr val="3B3B3B"/>
                </a:solidFill>
                <a:latin typeface="Cambria"/>
                <a:cs typeface="Cambria"/>
              </a:rPr>
              <a:t>  </a:t>
            </a:r>
            <a:r>
              <a:rPr sz="1000" dirty="0">
                <a:solidFill>
                  <a:srgbClr val="333333"/>
                </a:solidFill>
                <a:latin typeface="Cambria"/>
                <a:cs typeface="Cambria"/>
              </a:rPr>
              <a:t>este</a:t>
            </a:r>
            <a:r>
              <a:rPr sz="1000" spc="180" dirty="0">
                <a:solidFill>
                  <a:srgbClr val="333333"/>
                </a:solidFill>
                <a:latin typeface="Cambria"/>
                <a:cs typeface="Cambria"/>
              </a:rPr>
              <a:t>  </a:t>
            </a:r>
            <a:r>
              <a:rPr sz="1000" spc="-10" dirty="0">
                <a:solidFill>
                  <a:srgbClr val="3F3F3F"/>
                </a:solidFill>
                <a:latin typeface="Cambria"/>
                <a:cs typeface="Cambria"/>
              </a:rPr>
              <a:t>ainda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25742" y="6941377"/>
            <a:ext cx="1619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424242"/>
                </a:solidFill>
                <a:latin typeface="Cambria"/>
                <a:cs typeface="Cambria"/>
              </a:rPr>
              <a:t>da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67569" y="6590673"/>
            <a:ext cx="756285" cy="5289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R="11430" algn="r">
              <a:lnSpc>
                <a:spcPct val="100000"/>
              </a:lnSpc>
              <a:spcBef>
                <a:spcPts val="229"/>
              </a:spcBef>
            </a:pPr>
            <a:r>
              <a:rPr sz="1000" spc="-10" dirty="0">
                <a:solidFill>
                  <a:srgbClr val="313131"/>
                </a:solidFill>
                <a:latin typeface="Cambria"/>
                <a:cs typeface="Cambria"/>
              </a:rPr>
              <a:t>passará</a:t>
            </a:r>
            <a:endParaRPr sz="1000">
              <a:latin typeface="Cambria"/>
              <a:cs typeface="Cambria"/>
            </a:endParaRPr>
          </a:p>
          <a:p>
            <a:pPr marL="327025" marR="5080" indent="-314960" algn="r">
              <a:lnSpc>
                <a:spcPct val="108100"/>
              </a:lnSpc>
              <a:spcBef>
                <a:spcPts val="35"/>
              </a:spcBef>
              <a:tabLst>
                <a:tab pos="313690" algn="l"/>
              </a:tabLst>
            </a:pPr>
            <a:r>
              <a:rPr sz="1000" spc="-25" dirty="0">
                <a:solidFill>
                  <a:srgbClr val="464646"/>
                </a:solidFill>
                <a:latin typeface="Cambria"/>
                <a:cs typeface="Cambria"/>
              </a:rPr>
              <a:t>do</a:t>
            </a:r>
            <a:r>
              <a:rPr sz="1000" dirty="0">
                <a:solidFill>
                  <a:srgbClr val="464646"/>
                </a:solidFill>
                <a:latin typeface="Cambria"/>
                <a:cs typeface="Cambria"/>
              </a:rPr>
              <a:t>	</a:t>
            </a:r>
            <a:r>
              <a:rPr sz="1000" spc="-10" dirty="0">
                <a:solidFill>
                  <a:srgbClr val="3A3A3A"/>
                </a:solidFill>
                <a:latin typeface="Cambria"/>
                <a:cs typeface="Cambria"/>
              </a:rPr>
              <a:t>Gerente </a:t>
            </a:r>
            <a:r>
              <a:rPr sz="1000" spc="-10" dirty="0">
                <a:solidFill>
                  <a:srgbClr val="4B4B4B"/>
                </a:solidFill>
                <a:latin typeface="Cambria"/>
                <a:cs typeface="Cambria"/>
              </a:rPr>
              <a:t>Divisao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74978" y="6764501"/>
            <a:ext cx="757555" cy="51498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11430">
              <a:lnSpc>
                <a:spcPct val="106600"/>
              </a:lnSpc>
              <a:spcBef>
                <a:spcPts val="114"/>
              </a:spcBef>
              <a:tabLst>
                <a:tab pos="371475" algn="l"/>
              </a:tabLst>
            </a:pPr>
            <a:r>
              <a:rPr sz="1000" spc="-25" dirty="0">
                <a:solidFill>
                  <a:srgbClr val="494949"/>
                </a:solidFill>
                <a:latin typeface="Cambria"/>
                <a:cs typeface="Cambria"/>
              </a:rPr>
              <a:t>por</a:t>
            </a:r>
            <a:r>
              <a:rPr sz="1000" dirty="0">
                <a:solidFill>
                  <a:srgbClr val="494949"/>
                </a:solidFill>
                <a:latin typeface="Cambria"/>
                <a:cs typeface="Cambria"/>
              </a:rPr>
              <a:t>	</a:t>
            </a:r>
            <a:r>
              <a:rPr sz="1000" spc="-20" dirty="0">
                <a:solidFill>
                  <a:srgbClr val="3B3B3B"/>
                </a:solidFill>
                <a:latin typeface="Cambria"/>
                <a:cs typeface="Cambria"/>
              </a:rPr>
              <a:t>análise </a:t>
            </a:r>
            <a:r>
              <a:rPr sz="1000" i="1" spc="-10" dirty="0">
                <a:solidFill>
                  <a:srgbClr val="484848"/>
                </a:solidFill>
                <a:latin typeface="Cambria"/>
                <a:cs typeface="Cambria"/>
              </a:rPr>
              <a:t>Tócrúco </a:t>
            </a:r>
            <a:r>
              <a:rPr sz="1000" spc="-10" dirty="0">
                <a:solidFill>
                  <a:srgbClr val="343434"/>
                </a:solidFill>
                <a:latin typeface="Cambria"/>
                <a:cs typeface="Cambria"/>
              </a:rPr>
              <a:t>responsável;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0628" y="6014759"/>
            <a:ext cx="4816889" cy="32953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2330" y="2212115"/>
            <a:ext cx="4835187" cy="305308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9360" y="319933"/>
            <a:ext cx="7278370" cy="311150"/>
            <a:chOff x="329360" y="319933"/>
            <a:chExt cx="7278370" cy="31115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570" y="429625"/>
              <a:ext cx="1733713" cy="1096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360" y="319933"/>
              <a:ext cx="7277939" cy="31079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60322" y="1570973"/>
            <a:ext cx="5001260" cy="44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rgbClr val="3D3D3D"/>
                </a:solidFill>
                <a:latin typeface="Calibri"/>
                <a:cs typeface="Calibri"/>
              </a:rPr>
              <a:t>5.</a:t>
            </a:r>
            <a:r>
              <a:rPr sz="1350" spc="409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D3D3D"/>
                </a:solidFill>
                <a:latin typeface="Calibri"/>
                <a:cs typeface="Calibri"/>
              </a:rPr>
              <a:t>Ofício</a:t>
            </a:r>
            <a:r>
              <a:rPr sz="1350" spc="6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350" spc="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84848"/>
                </a:solidFill>
                <a:latin typeface="Calibri"/>
                <a:cs typeface="Calibri"/>
              </a:rPr>
              <a:t>Termo</a:t>
            </a:r>
            <a:r>
              <a:rPr sz="1350" spc="8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525252"/>
                </a:solidFill>
                <a:latin typeface="Calibri"/>
                <a:cs typeface="Calibri"/>
              </a:rPr>
              <a:t>de</a:t>
            </a:r>
            <a:r>
              <a:rPr sz="1350" spc="-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B3B3B"/>
                </a:solidFill>
                <a:latin typeface="Calibri"/>
                <a:cs typeface="Calibri"/>
              </a:rPr>
              <a:t>Doação</a:t>
            </a:r>
            <a:r>
              <a:rPr sz="1350" spc="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33333"/>
                </a:solidFill>
                <a:latin typeface="Calibri"/>
                <a:cs typeface="Calibri"/>
              </a:rPr>
              <a:t>de</a:t>
            </a:r>
            <a:r>
              <a:rPr sz="135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F2F2F"/>
                </a:solidFill>
                <a:latin typeface="Calibri"/>
                <a:cs typeface="Calibri"/>
              </a:rPr>
              <a:t>Bens</a:t>
            </a:r>
            <a:r>
              <a:rPr sz="1350" spc="5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43434"/>
                </a:solidFill>
                <a:latin typeface="Calibri"/>
                <a:cs typeface="Calibri"/>
              </a:rPr>
              <a:t>(Adquiridos</a:t>
            </a:r>
            <a:r>
              <a:rPr sz="1350" spc="114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64646"/>
                </a:solidFill>
                <a:latin typeface="Calibri"/>
                <a:cs typeface="Calibri"/>
              </a:rPr>
              <a:t>com</a:t>
            </a:r>
            <a:r>
              <a:rPr sz="1350" spc="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F3F3F"/>
                </a:solidFill>
                <a:latin typeface="Calibri"/>
                <a:cs typeface="Calibri"/>
              </a:rPr>
              <a:t>Verba</a:t>
            </a:r>
            <a:r>
              <a:rPr sz="13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3F3F3F"/>
                </a:solidFill>
                <a:latin typeface="Calibri"/>
                <a:cs typeface="Calibri"/>
              </a:rPr>
              <a:t>Pública)</a:t>
            </a:r>
            <a:endParaRPr sz="1350">
              <a:latin typeface="Calibri"/>
              <a:cs typeface="Calibri"/>
            </a:endParaRPr>
          </a:p>
          <a:p>
            <a:pPr marL="458470">
              <a:lnSpc>
                <a:spcPct val="100000"/>
              </a:lnSpc>
              <a:spcBef>
                <a:spcPts val="35"/>
              </a:spcBef>
            </a:pPr>
            <a:r>
              <a:rPr sz="1350" dirty="0">
                <a:solidFill>
                  <a:srgbClr val="4B4B4B"/>
                </a:solidFill>
                <a:latin typeface="Calibri"/>
                <a:cs typeface="Calibri"/>
              </a:rPr>
              <a:t>-</a:t>
            </a:r>
            <a:r>
              <a:rPr sz="1350" spc="-5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B3B3B"/>
                </a:solidFill>
                <a:latin typeface="Calibri"/>
                <a:cs typeface="Calibri"/>
              </a:rPr>
              <a:t>Parcela</a:t>
            </a:r>
            <a:r>
              <a:rPr sz="1350" spc="7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B3B3B"/>
                </a:solidFill>
                <a:latin typeface="Calibri"/>
                <a:cs typeface="Calibri"/>
              </a:rPr>
              <a:t>de</a:t>
            </a:r>
            <a:r>
              <a:rPr sz="1350" spc="-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F3F3F"/>
                </a:solidFill>
                <a:latin typeface="Calibri"/>
                <a:cs typeface="Calibri"/>
              </a:rPr>
              <a:t>Bens</a:t>
            </a:r>
            <a:r>
              <a:rPr sz="135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43434"/>
                </a:solidFill>
                <a:latin typeface="Calibri"/>
                <a:cs typeface="Calibri"/>
              </a:rPr>
              <a:t>Permanentes</a:t>
            </a:r>
            <a:r>
              <a:rPr sz="1350" spc="7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350" spc="-455" dirty="0">
                <a:solidFill>
                  <a:srgbClr val="4F4F4F"/>
                </a:solidFill>
                <a:latin typeface="Calibri"/>
                <a:cs typeface="Calibri"/>
              </a:rPr>
              <a:t>—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360" y="324427"/>
            <a:ext cx="2049350" cy="3107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0211" y="324427"/>
            <a:ext cx="7287259" cy="311150"/>
            <a:chOff x="320211" y="324427"/>
            <a:chExt cx="7287259" cy="3111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1247" y="324427"/>
              <a:ext cx="2246052" cy="3107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211" y="324427"/>
              <a:ext cx="7287088" cy="31071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1054" y="3294536"/>
            <a:ext cx="96063" cy="913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1054" y="4016500"/>
            <a:ext cx="96063" cy="913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05629" y="4555690"/>
            <a:ext cx="91488" cy="9138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6481" y="5460431"/>
            <a:ext cx="96063" cy="9138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1054" y="5999619"/>
            <a:ext cx="96063" cy="9138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01054" y="6721584"/>
            <a:ext cx="96063" cy="9138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96481" y="7443550"/>
            <a:ext cx="96063" cy="913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91906" y="8170084"/>
            <a:ext cx="96063" cy="9138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96481" y="8882909"/>
            <a:ext cx="96063" cy="9138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348022" y="1570596"/>
            <a:ext cx="5801995" cy="7840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3F3F3F"/>
                </a:solidFill>
                <a:latin typeface="Calibri"/>
                <a:cs typeface="Calibri"/>
              </a:rPr>
              <a:t>6.</a:t>
            </a:r>
            <a:r>
              <a:rPr sz="1350" b="1" spc="3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383838"/>
                </a:solidFill>
                <a:latin typeface="Calibri"/>
                <a:cs typeface="Calibri"/>
              </a:rPr>
              <a:t>Orientações</a:t>
            </a:r>
            <a:r>
              <a:rPr sz="1350" b="1" spc="1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94949"/>
                </a:solidFill>
                <a:latin typeface="Calibri"/>
                <a:cs typeface="Calibri"/>
              </a:rPr>
              <a:t>de</a:t>
            </a:r>
            <a:r>
              <a:rPr sz="1350" b="1" spc="-1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313131"/>
                </a:solidFill>
                <a:latin typeface="Calibri"/>
                <a:cs typeface="Calibri"/>
              </a:rPr>
              <a:t>Funcionamento</a:t>
            </a:r>
            <a:r>
              <a:rPr sz="1350" b="1" spc="2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350" spc="-405" dirty="0">
                <a:solidFill>
                  <a:srgbClr val="484848"/>
                </a:solidFill>
                <a:latin typeface="Calibri"/>
                <a:cs typeface="Calibri"/>
              </a:rPr>
              <a:t>—</a:t>
            </a:r>
            <a:r>
              <a:rPr sz="1350" spc="-5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3B3B3B"/>
                </a:solidFill>
                <a:latin typeface="Calibri"/>
                <a:cs typeface="Calibri"/>
              </a:rPr>
              <a:t>Creche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350">
              <a:latin typeface="Calibri"/>
              <a:cs typeface="Calibri"/>
            </a:endParaRPr>
          </a:p>
          <a:p>
            <a:pPr marL="17145" marR="5080" indent="961390" algn="just">
              <a:lnSpc>
                <a:spcPct val="113700"/>
              </a:lnSpc>
            </a:pP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Tendo</a:t>
            </a:r>
            <a:r>
              <a:rPr sz="1200" spc="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em</a:t>
            </a:r>
            <a:r>
              <a:rPr sz="1200" spc="-2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2F2F"/>
                </a:solidFill>
                <a:latin typeface="Calibri"/>
                <a:cs typeface="Calibri"/>
              </a:rPr>
              <a:t>vista</a:t>
            </a:r>
            <a:r>
              <a:rPr sz="1200" spc="-2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A2A2A"/>
                </a:solidFill>
                <a:latin typeface="Calibri"/>
                <a:cs typeface="Calibri"/>
              </a:rPr>
              <a:t>sentido</a:t>
            </a:r>
            <a:r>
              <a:rPr sz="1200" spc="2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público</a:t>
            </a:r>
            <a:r>
              <a:rPr sz="1200" spc="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do</a:t>
            </a:r>
            <a:r>
              <a:rPr sz="1200" spc="-3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alibri"/>
                <a:cs typeface="Calibri"/>
              </a:rPr>
              <a:t>atendimento</a:t>
            </a:r>
            <a:r>
              <a:rPr sz="1200" spc="4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prestado</a:t>
            </a:r>
            <a:r>
              <a:rPr sz="1200" spc="6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3838"/>
                </a:solidFill>
                <a:latin typeface="Calibri"/>
                <a:cs typeface="Calibri"/>
              </a:rPr>
              <a:t>pelas</a:t>
            </a:r>
            <a:r>
              <a:rPr sz="1200" spc="2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800" baseline="2314" dirty="0">
                <a:solidFill>
                  <a:srgbClr val="424242"/>
                </a:solidFill>
                <a:latin typeface="Calibri"/>
                <a:cs typeface="Calibri"/>
              </a:rPr>
              <a:t>institu</a:t>
            </a:r>
            <a:r>
              <a:rPr sz="1800" baseline="-4629" dirty="0">
                <a:solidFill>
                  <a:srgbClr val="424242"/>
                </a:solidFill>
                <a:latin typeface="Calibri"/>
                <a:cs typeface="Calibri"/>
              </a:rPr>
              <a:t>'s</a:t>
            </a:r>
            <a:r>
              <a:rPr sz="1800" spc="179" baseline="-4629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24242"/>
                </a:solidFill>
                <a:latin typeface="Calibri"/>
                <a:cs typeface="Calibri"/>
              </a:rPr>
              <a:t>es,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nas</a:t>
            </a:r>
            <a:r>
              <a:rPr sz="1200" spc="-2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unidades</a:t>
            </a:r>
            <a:r>
              <a:rPr sz="1200" spc="2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13131"/>
                </a:solidFill>
                <a:latin typeface="Calibri"/>
                <a:cs typeface="Calibri"/>
              </a:rPr>
              <a:t>educacionais,</a:t>
            </a:r>
            <a:r>
              <a:rPr sz="1200" spc="6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para</a:t>
            </a:r>
            <a:r>
              <a:rPr sz="1200" spc="-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3D3D3D"/>
                </a:solidFill>
                <a:latin typeface="Calibri"/>
                <a:cs typeface="Calibri"/>
              </a:rPr>
              <a:t>complementação</a:t>
            </a:r>
            <a:r>
              <a:rPr sz="1200" spc="-4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84848"/>
                </a:solidFill>
                <a:latin typeface="Calibri"/>
                <a:cs typeface="Calibri"/>
              </a:rPr>
              <a:t>de</a:t>
            </a:r>
            <a:r>
              <a:rPr sz="1200" spc="-3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vagas</a:t>
            </a:r>
            <a:r>
              <a:rPr sz="1200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em</a:t>
            </a:r>
            <a:r>
              <a:rPr sz="1200" spc="-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44444"/>
                </a:solidFill>
                <a:latin typeface="Calibri"/>
                <a:cs typeface="Calibri"/>
              </a:rPr>
              <a:t>creches</a:t>
            </a:r>
            <a:r>
              <a:rPr sz="1200" spc="5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65656"/>
                </a:solidFill>
                <a:latin typeface="Calibri"/>
                <a:cs typeface="Calibri"/>
              </a:rPr>
              <a:t>de</a:t>
            </a:r>
            <a:r>
              <a:rPr sz="12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44444"/>
                </a:solidFill>
                <a:latin typeface="Calibri"/>
                <a:cs typeface="Calibri"/>
              </a:rPr>
              <a:t>educação</a:t>
            </a:r>
            <a:r>
              <a:rPr sz="1200" spc="6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83838"/>
                </a:solidFill>
                <a:latin typeface="Calibri"/>
                <a:cs typeface="Calibri"/>
              </a:rPr>
              <a:t>infantil</a:t>
            </a:r>
            <a:r>
              <a:rPr sz="1200" spc="1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505050"/>
                </a:solidFill>
                <a:latin typeface="Calibri"/>
                <a:cs typeface="Calibri"/>
              </a:rPr>
              <a:t>e </a:t>
            </a:r>
            <a:r>
              <a:rPr sz="1200" spc="-10" dirty="0">
                <a:solidFill>
                  <a:srgbClr val="3B3B3B"/>
                </a:solidFill>
                <a:latin typeface="Calibri"/>
                <a:cs typeface="Calibri"/>
              </a:rPr>
              <a:t>especial</a:t>
            </a:r>
            <a:r>
              <a:rPr sz="1200" spc="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B3B3B"/>
                </a:solidFill>
                <a:latin typeface="Calibri"/>
                <a:cs typeface="Calibri"/>
              </a:rPr>
              <a:t>estabelecemos</a:t>
            </a:r>
            <a:r>
              <a:rPr sz="1200" spc="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as</a:t>
            </a:r>
            <a:r>
              <a:rPr sz="1200" spc="-6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63636"/>
                </a:solidFill>
                <a:latin typeface="Calibri"/>
                <a:cs typeface="Calibri"/>
              </a:rPr>
              <a:t>orientações</a:t>
            </a:r>
            <a:r>
              <a:rPr sz="1200" spc="4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63636"/>
                </a:solidFill>
                <a:latin typeface="Calibri"/>
                <a:cs typeface="Calibri"/>
              </a:rPr>
              <a:t>principais</a:t>
            </a:r>
            <a:r>
              <a:rPr sz="1200" spc="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para</a:t>
            </a:r>
            <a:r>
              <a:rPr sz="1200" spc="-2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200" spc="-5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63636"/>
                </a:solidFill>
                <a:latin typeface="Calibri"/>
                <a:cs typeface="Calibri"/>
              </a:rPr>
              <a:t>funcionamento</a:t>
            </a:r>
            <a:r>
              <a:rPr sz="1200" spc="9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44444"/>
                </a:solidFill>
                <a:latin typeface="Calibri"/>
                <a:cs typeface="Calibri"/>
              </a:rPr>
              <a:t>adequado</a:t>
            </a:r>
            <a:r>
              <a:rPr sz="1200" spc="-2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D4D4D"/>
                </a:solidFill>
                <a:latin typeface="Calibri"/>
                <a:cs typeface="Calibri"/>
              </a:rPr>
              <a:t>que</a:t>
            </a:r>
            <a:r>
              <a:rPr sz="1200" spc="-3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63636"/>
                </a:solidFill>
                <a:latin typeface="Calibri"/>
                <a:cs typeface="Calibri"/>
              </a:rPr>
              <a:t>permita </a:t>
            </a:r>
            <a:r>
              <a:rPr sz="1200" dirty="0">
                <a:solidFill>
                  <a:srgbClr val="505050"/>
                </a:solidFill>
                <a:latin typeface="Calibri"/>
                <a:cs typeface="Calibri"/>
              </a:rPr>
              <a:t>o</a:t>
            </a:r>
            <a:r>
              <a:rPr sz="1200" spc="135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A2A2A"/>
                </a:solidFill>
                <a:latin typeface="Calibri"/>
                <a:cs typeface="Calibri"/>
              </a:rPr>
              <a:t>cumprimento</a:t>
            </a:r>
            <a:r>
              <a:rPr sz="1200" spc="200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F4F4F"/>
                </a:solidFill>
                <a:latin typeface="Calibri"/>
                <a:cs typeface="Calibri"/>
              </a:rPr>
              <a:t>de</a:t>
            </a:r>
            <a:r>
              <a:rPr sz="1200" spc="12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14141"/>
                </a:solidFill>
                <a:latin typeface="Calibri"/>
                <a:cs typeface="Calibri"/>
              </a:rPr>
              <a:t>metas</a:t>
            </a:r>
            <a:r>
              <a:rPr sz="1200" spc="15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25252"/>
                </a:solidFill>
                <a:latin typeface="Calibri"/>
                <a:cs typeface="Calibri"/>
              </a:rPr>
              <a:t>e</a:t>
            </a:r>
            <a:r>
              <a:rPr sz="1200" spc="1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63636"/>
                </a:solidFill>
                <a:latin typeface="Calibri"/>
                <a:cs typeface="Calibri"/>
              </a:rPr>
              <a:t>valorização</a:t>
            </a:r>
            <a:r>
              <a:rPr sz="1200" spc="19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do</a:t>
            </a:r>
            <a:r>
              <a:rPr sz="1200" spc="15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investimento</a:t>
            </a:r>
            <a:r>
              <a:rPr sz="1200" spc="17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público</a:t>
            </a:r>
            <a:r>
              <a:rPr sz="1200" spc="1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nas</a:t>
            </a:r>
            <a:r>
              <a:rPr sz="1200" spc="17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instituições</a:t>
            </a:r>
            <a:r>
              <a:rPr sz="1200" spc="204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sem</a:t>
            </a:r>
            <a:r>
              <a:rPr sz="1200" spc="1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F4F4F"/>
                </a:solidFill>
                <a:latin typeface="Calibri"/>
                <a:cs typeface="Calibri"/>
              </a:rPr>
              <a:t>fins </a:t>
            </a:r>
            <a:r>
              <a:rPr sz="1200" spc="-10" dirty="0">
                <a:solidFill>
                  <a:srgbClr val="444444"/>
                </a:solidFill>
                <a:latin typeface="Calibri"/>
                <a:cs typeface="Calibri"/>
              </a:rPr>
              <a:t>lucrativos.</a:t>
            </a:r>
            <a:endParaRPr sz="1200">
              <a:latin typeface="Calibri"/>
              <a:cs typeface="Calibri"/>
            </a:endParaRPr>
          </a:p>
          <a:p>
            <a:pPr marL="461009" marR="10795" indent="-1270" algn="just">
              <a:lnSpc>
                <a:spcPct val="98700"/>
              </a:lnSpc>
              <a:spcBef>
                <a:spcPts val="1170"/>
              </a:spcBef>
            </a:pPr>
            <a:r>
              <a:rPr sz="1200" dirty="0">
                <a:solidFill>
                  <a:srgbClr val="383838"/>
                </a:solidFill>
                <a:latin typeface="Calibri"/>
                <a:cs typeface="Calibri"/>
              </a:rPr>
              <a:t>Quaisquer</a:t>
            </a:r>
            <a:r>
              <a:rPr sz="1200" spc="6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44444"/>
                </a:solidFill>
                <a:latin typeface="Calibri"/>
                <a:cs typeface="Calibri"/>
              </a:rPr>
              <a:t>alterações</a:t>
            </a:r>
            <a:r>
              <a:rPr sz="1200" spc="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65656"/>
                </a:solidFill>
                <a:latin typeface="Calibri"/>
                <a:cs typeface="Calibri"/>
              </a:rPr>
              <a:t>ao</a:t>
            </a:r>
            <a:r>
              <a:rPr sz="12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Plano</a:t>
            </a:r>
            <a:r>
              <a:rPr sz="1200" spc="2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1200" spc="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63636"/>
                </a:solidFill>
                <a:latin typeface="Calibri"/>
                <a:cs typeface="Calibri"/>
              </a:rPr>
              <a:t>Trabalho</a:t>
            </a:r>
            <a:r>
              <a:rPr sz="1200" spc="5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D4D4D"/>
                </a:solidFill>
                <a:latin typeface="Calibri"/>
                <a:cs typeface="Calibri"/>
              </a:rPr>
              <a:t>ou</a:t>
            </a:r>
            <a:r>
              <a:rPr sz="1200" spc="-3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64646"/>
                </a:solidFill>
                <a:latin typeface="Calibri"/>
                <a:cs typeface="Calibri"/>
              </a:rPr>
              <a:t>funcionamento</a:t>
            </a:r>
            <a:r>
              <a:rPr sz="1200" spc="10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45454"/>
                </a:solidFill>
                <a:latin typeface="Calibri"/>
                <a:cs typeface="Calibri"/>
              </a:rPr>
              <a:t>da</a:t>
            </a:r>
            <a:r>
              <a:rPr sz="1200" spc="-15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A3A3A"/>
                </a:solidFill>
                <a:latin typeface="Calibri"/>
                <a:cs typeface="Calibri"/>
              </a:rPr>
              <a:t>unidade,</a:t>
            </a:r>
            <a:r>
              <a:rPr sz="1200" spc="3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devem</a:t>
            </a:r>
            <a:r>
              <a:rPr sz="1200" spc="4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24242"/>
                </a:solidFill>
                <a:latin typeface="Calibri"/>
                <a:cs typeface="Calibri"/>
              </a:rPr>
              <a:t>ser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comunicada</a:t>
            </a:r>
            <a:r>
              <a:rPr sz="1200" spc="29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F3F3F"/>
                </a:solidFill>
                <a:latin typeface="Calibri"/>
                <a:cs typeface="Calibri"/>
              </a:rPr>
              <a:t>por</a:t>
            </a:r>
            <a:r>
              <a:rPr sz="1200" b="1" spc="2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333333"/>
                </a:solidFill>
                <a:latin typeface="Calibri"/>
                <a:cs typeface="Calibri"/>
              </a:rPr>
              <a:t>o/iria</a:t>
            </a:r>
            <a:r>
              <a:rPr sz="1200" b="1" i="1" spc="3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para</a:t>
            </a:r>
            <a:r>
              <a:rPr sz="1200" spc="32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a</a:t>
            </a:r>
            <a:r>
              <a:rPr sz="1200" spc="2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Divisão</a:t>
            </a:r>
            <a:r>
              <a:rPr sz="1200" spc="3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A3A3A"/>
                </a:solidFill>
                <a:latin typeface="Calibri"/>
                <a:cs typeface="Calibri"/>
              </a:rPr>
              <a:t>Técnica</a:t>
            </a:r>
            <a:r>
              <a:rPr sz="1200" spc="33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de</a:t>
            </a:r>
            <a:r>
              <a:rPr sz="1200" spc="30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Gestão</a:t>
            </a:r>
            <a:r>
              <a:rPr sz="1200" spc="38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de</a:t>
            </a:r>
            <a:r>
              <a:rPr sz="1200" spc="30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3838"/>
                </a:solidFill>
                <a:latin typeface="Calibri"/>
                <a:cs typeface="Calibri"/>
              </a:rPr>
              <a:t>Convênios,</a:t>
            </a:r>
            <a:r>
              <a:rPr sz="1200" spc="40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64646"/>
                </a:solidFill>
                <a:latin typeface="Calibri"/>
                <a:cs typeface="Calibri"/>
              </a:rPr>
              <a:t>sempre </a:t>
            </a:r>
            <a:r>
              <a:rPr sz="1200" b="1" spc="-40" dirty="0">
                <a:solidFill>
                  <a:srgbClr val="444444"/>
                </a:solidFill>
                <a:latin typeface="Calibri"/>
                <a:cs typeface="Calibri"/>
              </a:rPr>
              <a:t>considerando</a:t>
            </a:r>
            <a:r>
              <a:rPr sz="1200" b="1" spc="6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494949"/>
                </a:solidFill>
                <a:latin typeface="Calibri"/>
                <a:cs typeface="Calibri"/>
              </a:rPr>
              <a:t>os</a:t>
            </a:r>
            <a:r>
              <a:rPr sz="1200" b="1" spc="-2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3B3B3B"/>
                </a:solidFill>
                <a:latin typeface="Calibri"/>
                <a:cs typeface="Calibri"/>
              </a:rPr>
              <a:t>prazos</a:t>
            </a:r>
            <a:r>
              <a:rPr sz="1200" b="1" spc="-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343434"/>
                </a:solidFill>
                <a:latin typeface="Calibri"/>
                <a:cs typeface="Calibri"/>
              </a:rPr>
              <a:t>estabelecidos</a:t>
            </a:r>
            <a:r>
              <a:rPr sz="1200" b="1" spc="5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A3A3A"/>
                </a:solidFill>
                <a:latin typeface="Calibri"/>
                <a:cs typeface="Calibri"/>
              </a:rPr>
              <a:t>na</a:t>
            </a:r>
            <a:r>
              <a:rPr sz="1200" b="1" spc="-5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D3D3D"/>
                </a:solidFill>
                <a:latin typeface="Calibri"/>
                <a:cs typeface="Calibri"/>
              </a:rPr>
              <a:t>legislação;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Calibri"/>
              <a:cs typeface="Calibri"/>
            </a:endParaRPr>
          </a:p>
          <a:p>
            <a:pPr marL="461645" marR="17145" indent="-1270" algn="just">
              <a:lnSpc>
                <a:spcPts val="1400"/>
              </a:lnSpc>
            </a:pP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Cada</a:t>
            </a:r>
            <a:r>
              <a:rPr sz="1200" spc="-6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Calibri"/>
                <a:cs typeface="Calibri"/>
              </a:rPr>
              <a:t>unidade</a:t>
            </a:r>
            <a:r>
              <a:rPr sz="1200" spc="-1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D3D3D"/>
                </a:solidFill>
                <a:latin typeface="Calibri"/>
                <a:cs typeface="Calibri"/>
              </a:rPr>
              <a:t>deverá</a:t>
            </a:r>
            <a:r>
              <a:rPr sz="1200" spc="-5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94949"/>
                </a:solidFill>
                <a:latin typeface="Calibri"/>
                <a:cs typeface="Calibri"/>
              </a:rPr>
              <a:t>manter</a:t>
            </a:r>
            <a:r>
              <a:rPr sz="1200" spc="-3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383838"/>
                </a:solidFill>
                <a:latin typeface="Calibri"/>
                <a:cs typeface="Calibri"/>
              </a:rPr>
              <a:t>comunicação</a:t>
            </a:r>
            <a:r>
              <a:rPr sz="1200" spc="5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Calibri"/>
                <a:cs typeface="Calibri"/>
              </a:rPr>
              <a:t>permanente</a:t>
            </a:r>
            <a:r>
              <a:rPr sz="1200" spc="7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424242"/>
                </a:solidFill>
                <a:latin typeface="Calibri"/>
                <a:cs typeface="Calibri"/>
              </a:rPr>
              <a:t>com</a:t>
            </a:r>
            <a:r>
              <a:rPr sz="1200" spc="-3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o</a:t>
            </a:r>
            <a:r>
              <a:rPr sz="1200" spc="-5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(a)</a:t>
            </a:r>
            <a:r>
              <a:rPr sz="1200" spc="-7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83838"/>
                </a:solidFill>
                <a:latin typeface="Calibri"/>
                <a:cs typeface="Calibri"/>
              </a:rPr>
              <a:t>Supervisor</a:t>
            </a:r>
            <a:r>
              <a:rPr sz="1200" spc="3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4949"/>
                </a:solidFill>
                <a:latin typeface="Calibri"/>
                <a:cs typeface="Calibri"/>
              </a:rPr>
              <a:t>(a)</a:t>
            </a:r>
            <a:r>
              <a:rPr sz="1200" spc="-4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alibri"/>
                <a:cs typeface="Calibri"/>
              </a:rPr>
              <a:t>Escolar, </a:t>
            </a:r>
            <a:r>
              <a:rPr sz="1200" spc="-25" dirty="0">
                <a:solidFill>
                  <a:srgbClr val="3D3D3D"/>
                </a:solidFill>
                <a:latin typeface="Calibri"/>
                <a:cs typeface="Calibri"/>
              </a:rPr>
              <a:t>seguindo</a:t>
            </a:r>
            <a:r>
              <a:rPr sz="1200" spc="-1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D4D4D"/>
                </a:solidFill>
                <a:latin typeface="Calibri"/>
                <a:cs typeface="Calibri"/>
              </a:rPr>
              <a:t>as</a:t>
            </a:r>
            <a:r>
              <a:rPr sz="1200" spc="-4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B3B3B"/>
                </a:solidFill>
                <a:latin typeface="Calibri"/>
                <a:cs typeface="Calibri"/>
              </a:rPr>
              <a:t>suas </a:t>
            </a:r>
            <a:r>
              <a:rPr sz="1200" spc="-30" dirty="0">
                <a:solidFill>
                  <a:srgbClr val="2A2A2A"/>
                </a:solidFill>
                <a:latin typeface="Calibri"/>
                <a:cs typeface="Calibri"/>
              </a:rPr>
              <a:t>orientações</a:t>
            </a:r>
            <a:r>
              <a:rPr sz="1200" spc="10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65656"/>
                </a:solidFill>
                <a:latin typeface="Calibri"/>
                <a:cs typeface="Calibri"/>
              </a:rPr>
              <a:t>e</a:t>
            </a:r>
            <a:r>
              <a:rPr sz="1200" spc="-7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24242"/>
                </a:solidFill>
                <a:latin typeface="Calibri"/>
                <a:cs typeface="Calibri"/>
              </a:rPr>
              <a:t>solicitando</a:t>
            </a:r>
            <a:r>
              <a:rPr sz="1200" spc="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B3B3B"/>
                </a:solidFill>
                <a:latin typeface="Calibri"/>
                <a:cs typeface="Calibri"/>
              </a:rPr>
              <a:t>apoio</a:t>
            </a:r>
            <a:r>
              <a:rPr sz="1200" spc="-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44444"/>
                </a:solidFill>
                <a:latin typeface="Calibri"/>
                <a:cs typeface="Calibri"/>
              </a:rPr>
              <a:t>às</a:t>
            </a:r>
            <a:r>
              <a:rPr sz="1200" spc="-5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44444"/>
                </a:solidFill>
                <a:latin typeface="Calibri"/>
                <a:cs typeface="Calibri"/>
              </a:rPr>
              <a:t>decisões,</a:t>
            </a:r>
            <a:r>
              <a:rPr sz="1200" spc="-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64646"/>
                </a:solidFill>
                <a:latin typeface="Calibri"/>
                <a:cs typeface="Calibri"/>
              </a:rPr>
              <a:t>quando</a:t>
            </a:r>
            <a:r>
              <a:rPr sz="1200" spc="1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64646"/>
                </a:solidFill>
                <a:latin typeface="Calibri"/>
                <a:cs typeface="Calibri"/>
              </a:rPr>
              <a:t>necessário;</a:t>
            </a:r>
            <a:endParaRPr sz="1200">
              <a:latin typeface="Calibri"/>
              <a:cs typeface="Calibri"/>
            </a:endParaRPr>
          </a:p>
          <a:p>
            <a:pPr marL="465455" marR="9525" indent="-635" algn="just">
              <a:lnSpc>
                <a:spcPct val="98300"/>
              </a:lnSpc>
              <a:spcBef>
                <a:spcPts val="1390"/>
              </a:spcBef>
            </a:pPr>
            <a:r>
              <a:rPr sz="1200" dirty="0">
                <a:solidFill>
                  <a:srgbClr val="606060"/>
                </a:solidFill>
                <a:latin typeface="Calibri"/>
                <a:cs typeface="Calibri"/>
              </a:rPr>
              <a:t>A</a:t>
            </a:r>
            <a:r>
              <a:rPr sz="1200" spc="75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1800" baseline="2314" dirty="0">
                <a:solidFill>
                  <a:srgbClr val="383838"/>
                </a:solidFill>
                <a:latin typeface="Calibri"/>
                <a:cs typeface="Calibri"/>
              </a:rPr>
              <a:t>execu</a:t>
            </a:r>
            <a:r>
              <a:rPr sz="1800" baseline="-4629" dirty="0">
                <a:solidFill>
                  <a:srgbClr val="383838"/>
                </a:solidFill>
                <a:latin typeface="Calibri"/>
                <a:cs typeface="Calibri"/>
              </a:rPr>
              <a:t>sa</a:t>
            </a:r>
            <a:r>
              <a:rPr sz="1800" baseline="2314" dirty="0">
                <a:solidFill>
                  <a:srgbClr val="383838"/>
                </a:solidFill>
                <a:latin typeface="Calibri"/>
                <a:cs typeface="Calibri"/>
              </a:rPr>
              <a:t>o</a:t>
            </a:r>
            <a:r>
              <a:rPr sz="1800" spc="30" baseline="2314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14141"/>
                </a:solidFill>
                <a:latin typeface="Calibri"/>
                <a:cs typeface="Calibri"/>
              </a:rPr>
              <a:t>do</a:t>
            </a:r>
            <a:r>
              <a:rPr sz="1200" spc="7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Plano</a:t>
            </a:r>
            <a:r>
              <a:rPr sz="1200" spc="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de</a:t>
            </a:r>
            <a:r>
              <a:rPr sz="1200" spc="9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Trabalho</a:t>
            </a:r>
            <a:r>
              <a:rPr sz="1200" spc="1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deve</a:t>
            </a:r>
            <a:r>
              <a:rPr sz="120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63636"/>
                </a:solidFill>
                <a:latin typeface="Calibri"/>
                <a:cs typeface="Calibri"/>
              </a:rPr>
              <a:t>considerar</a:t>
            </a:r>
            <a:r>
              <a:rPr sz="1200" spc="18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que</a:t>
            </a:r>
            <a:r>
              <a:rPr sz="1200" spc="1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45454"/>
                </a:solidFill>
                <a:latin typeface="Calibri"/>
                <a:cs typeface="Calibri"/>
              </a:rPr>
              <a:t>a</a:t>
            </a:r>
            <a:r>
              <a:rPr sz="1200" spc="5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escola</a:t>
            </a:r>
            <a:r>
              <a:rPr sz="1200" spc="114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45454"/>
                </a:solidFill>
                <a:latin typeface="Calibri"/>
                <a:cs typeface="Calibri"/>
              </a:rPr>
              <a:t>é</a:t>
            </a:r>
            <a:r>
              <a:rPr sz="1200" spc="11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pública</a:t>
            </a:r>
            <a:r>
              <a:rPr sz="1200" spc="9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200" spc="9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A3A3A"/>
                </a:solidFill>
                <a:latin typeface="Calibri"/>
                <a:cs typeface="Calibri"/>
              </a:rPr>
              <a:t>gratuita, </a:t>
            </a:r>
            <a:r>
              <a:rPr sz="1200" spc="-20" dirty="0">
                <a:solidFill>
                  <a:srgbClr val="383838"/>
                </a:solidFill>
                <a:latin typeface="Calibri"/>
                <a:cs typeface="Calibri"/>
              </a:rPr>
              <a:t>sendo</a:t>
            </a:r>
            <a:r>
              <a:rPr sz="1200" spc="-3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F3F3F"/>
                </a:solidFill>
                <a:latin typeface="Calibri"/>
                <a:cs typeface="Calibri"/>
              </a:rPr>
              <a:t>qualquer</a:t>
            </a:r>
            <a:r>
              <a:rPr sz="12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D3D3D"/>
                </a:solidFill>
                <a:latin typeface="Calibri"/>
                <a:cs typeface="Calibri"/>
              </a:rPr>
              <a:t>atividade</a:t>
            </a:r>
            <a:r>
              <a:rPr sz="12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33333"/>
                </a:solidFill>
                <a:latin typeface="Calibri"/>
                <a:cs typeface="Calibri"/>
              </a:rPr>
              <a:t>escolar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63636"/>
                </a:solidFill>
                <a:latin typeface="Calibri"/>
                <a:cs typeface="Calibri"/>
              </a:rPr>
              <a:t>(inclusive</a:t>
            </a:r>
            <a:r>
              <a:rPr sz="1200" spc="1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B3B3B"/>
                </a:solidFill>
                <a:latin typeface="Calibri"/>
                <a:cs typeface="Calibri"/>
              </a:rPr>
              <a:t>eventos</a:t>
            </a:r>
            <a:r>
              <a:rPr sz="1200" spc="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D3D3D"/>
                </a:solidFill>
                <a:latin typeface="Calibri"/>
                <a:cs typeface="Calibri"/>
              </a:rPr>
              <a:t>comunitários)</a:t>
            </a:r>
            <a:r>
              <a:rPr sz="1200" spc="2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B3B3B"/>
                </a:solidFill>
                <a:latin typeface="Calibri"/>
                <a:cs typeface="Calibri"/>
              </a:rPr>
              <a:t>propiciada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para</a:t>
            </a:r>
            <a:r>
              <a:rPr sz="12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94949"/>
                </a:solidFill>
                <a:latin typeface="Calibri"/>
                <a:cs typeface="Calibri"/>
              </a:rPr>
              <a:t>todos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os</a:t>
            </a:r>
            <a:r>
              <a:rPr sz="1200" spc="12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63636"/>
                </a:solidFill>
                <a:latin typeface="Calibri"/>
                <a:cs typeface="Calibri"/>
              </a:rPr>
              <a:t>alunos,</a:t>
            </a:r>
            <a:r>
              <a:rPr sz="1200" spc="14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F4F4F"/>
                </a:solidFill>
                <a:latin typeface="Calibri"/>
                <a:cs typeface="Calibri"/>
              </a:rPr>
              <a:t>sem</a:t>
            </a:r>
            <a:r>
              <a:rPr sz="1200" spc="11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distinção</a:t>
            </a:r>
            <a:r>
              <a:rPr sz="1200" spc="18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6B6B6B"/>
                </a:solidFill>
                <a:latin typeface="Calibri"/>
                <a:cs typeface="Calibri"/>
              </a:rPr>
              <a:t>e</a:t>
            </a:r>
            <a:r>
              <a:rPr sz="1200" spc="114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sem</a:t>
            </a:r>
            <a:r>
              <a:rPr sz="1200" spc="114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cobrança</a:t>
            </a:r>
            <a:r>
              <a:rPr sz="1200" spc="1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F4F4F"/>
                </a:solidFill>
                <a:latin typeface="Calibri"/>
                <a:cs typeface="Calibri"/>
              </a:rPr>
              <a:t>de</a:t>
            </a:r>
            <a:r>
              <a:rPr sz="1200" spc="114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qualquer</a:t>
            </a:r>
            <a:r>
              <a:rPr sz="1200" spc="19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25252"/>
                </a:solidFill>
                <a:latin typeface="Calibri"/>
                <a:cs typeface="Calibri"/>
              </a:rPr>
              <a:t>taxa</a:t>
            </a:r>
            <a:r>
              <a:rPr sz="1200" spc="1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D4D4D"/>
                </a:solidFill>
                <a:latin typeface="Calibri"/>
                <a:cs typeface="Calibri"/>
              </a:rPr>
              <a:t>ou</a:t>
            </a:r>
            <a:r>
              <a:rPr sz="1200" spc="15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valor</a:t>
            </a:r>
            <a:r>
              <a:rPr sz="1200" spc="13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monetário</a:t>
            </a:r>
            <a:r>
              <a:rPr sz="1200" spc="14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94949"/>
                </a:solidFill>
                <a:latin typeface="Calibri"/>
                <a:cs typeface="Calibri"/>
              </a:rPr>
              <a:t>dos </a:t>
            </a:r>
            <a:r>
              <a:rPr sz="1200" spc="-25" dirty="0">
                <a:solidFill>
                  <a:srgbClr val="3A3A3A"/>
                </a:solidFill>
                <a:latin typeface="Calibri"/>
                <a:cs typeface="Calibri"/>
              </a:rPr>
              <a:t>responsáveis</a:t>
            </a:r>
            <a:r>
              <a:rPr sz="1200" spc="4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B4B4B"/>
                </a:solidFill>
                <a:latin typeface="Calibri"/>
                <a:cs typeface="Calibri"/>
              </a:rPr>
              <a:t>e/ou</a:t>
            </a:r>
            <a:r>
              <a:rPr sz="1200" spc="-4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24242"/>
                </a:solidFill>
                <a:latin typeface="Calibri"/>
                <a:cs typeface="Calibri"/>
              </a:rPr>
              <a:t>alunos </a:t>
            </a:r>
            <a:r>
              <a:rPr sz="1200" spc="-10" dirty="0">
                <a:solidFill>
                  <a:srgbClr val="383838"/>
                </a:solidFill>
                <a:latin typeface="Calibri"/>
                <a:cs typeface="Calibri"/>
              </a:rPr>
              <a:t>matriculados.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Calibri"/>
              <a:cs typeface="Calibri"/>
            </a:endParaRPr>
          </a:p>
          <a:p>
            <a:pPr marL="456565" marR="19050" indent="-1905" algn="just">
              <a:lnSpc>
                <a:spcPts val="1400"/>
              </a:lnSpc>
              <a:spcBef>
                <a:spcPts val="5"/>
              </a:spcBef>
            </a:pPr>
            <a:r>
              <a:rPr sz="1200" spc="-10" dirty="0">
                <a:solidFill>
                  <a:srgbClr val="464646"/>
                </a:solidFill>
                <a:latin typeface="Calibri"/>
                <a:cs typeface="Calibri"/>
              </a:rPr>
              <a:t>Não</a:t>
            </a:r>
            <a:r>
              <a:rPr sz="1200" spc="-6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alibri"/>
                <a:cs typeface="Calibri"/>
              </a:rPr>
              <a:t>poderá</a:t>
            </a:r>
            <a:r>
              <a:rPr sz="1200" spc="-3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84848"/>
                </a:solidFill>
                <a:latin typeface="Calibri"/>
                <a:cs typeface="Calibri"/>
              </a:rPr>
              <a:t>também</a:t>
            </a:r>
            <a:r>
              <a:rPr sz="1200" spc="-1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haver</a:t>
            </a:r>
            <a:r>
              <a:rPr sz="1200" spc="-4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43434"/>
                </a:solidFill>
                <a:latin typeface="Calibri"/>
                <a:cs typeface="Calibri"/>
              </a:rPr>
              <a:t>distinção</a:t>
            </a:r>
            <a:r>
              <a:rPr sz="1200" spc="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na</a:t>
            </a:r>
            <a:r>
              <a:rPr sz="1200" spc="-7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D3D3D"/>
                </a:solidFill>
                <a:latin typeface="Calibri"/>
                <a:cs typeface="Calibri"/>
              </a:rPr>
              <a:t>distribuição</a:t>
            </a:r>
            <a:r>
              <a:rPr sz="1200" spc="3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ou</a:t>
            </a:r>
            <a:r>
              <a:rPr sz="1200" spc="-7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alibri"/>
                <a:cs typeface="Calibri"/>
              </a:rPr>
              <a:t>cobrança</a:t>
            </a:r>
            <a:r>
              <a:rPr sz="1200" spc="1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F4F4F"/>
                </a:solidFill>
                <a:latin typeface="Calibri"/>
                <a:cs typeface="Calibri"/>
              </a:rPr>
              <a:t>de</a:t>
            </a:r>
            <a:r>
              <a:rPr sz="1200" spc="-6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44444"/>
                </a:solidFill>
                <a:latin typeface="Calibri"/>
                <a:cs typeface="Calibri"/>
              </a:rPr>
              <a:t>qualquer</a:t>
            </a:r>
            <a:r>
              <a:rPr sz="1200" spc="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valor</a:t>
            </a:r>
            <a:r>
              <a:rPr sz="1200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94949"/>
                </a:solidFill>
                <a:latin typeface="Calibri"/>
                <a:cs typeface="Calibri"/>
              </a:rPr>
              <a:t>para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a</a:t>
            </a:r>
            <a:r>
              <a:rPr sz="1200" spc="-6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800" spc="-15" baseline="2314" dirty="0">
                <a:solidFill>
                  <a:srgbClr val="3D3D3D"/>
                </a:solidFill>
                <a:latin typeface="Calibri"/>
                <a:cs typeface="Calibri"/>
              </a:rPr>
              <a:t>aquisi</a:t>
            </a:r>
            <a:r>
              <a:rPr sz="1800" spc="-15" baseline="-4629" dirty="0">
                <a:solidFill>
                  <a:srgbClr val="3D3D3D"/>
                </a:solidFill>
                <a:latin typeface="Calibri"/>
                <a:cs typeface="Calibri"/>
              </a:rPr>
              <a:t>sa</a:t>
            </a:r>
            <a:r>
              <a:rPr sz="1800" spc="-15" baseline="2314" dirty="0">
                <a:solidFill>
                  <a:srgbClr val="3D3D3D"/>
                </a:solidFill>
                <a:latin typeface="Calibri"/>
                <a:cs typeface="Calibri"/>
              </a:rPr>
              <a:t>o</a:t>
            </a:r>
            <a:r>
              <a:rPr sz="1800" spc="-89" baseline="2314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200" spc="-3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F3F3F"/>
                </a:solidFill>
                <a:latin typeface="Calibri"/>
                <a:cs typeface="Calibri"/>
              </a:rPr>
              <a:t>materiais</a:t>
            </a:r>
            <a:r>
              <a:rPr sz="12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de</a:t>
            </a:r>
            <a:r>
              <a:rPr sz="1200" spc="-3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44444"/>
                </a:solidFill>
                <a:latin typeface="Calibri"/>
                <a:cs typeface="Calibri"/>
              </a:rPr>
              <a:t>higiene,</a:t>
            </a:r>
            <a:r>
              <a:rPr sz="1200" spc="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363636"/>
                </a:solidFill>
                <a:latin typeface="Calibri"/>
                <a:cs typeface="Calibri"/>
              </a:rPr>
              <a:t>alimentação,</a:t>
            </a:r>
            <a:r>
              <a:rPr sz="1200" spc="4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25252"/>
                </a:solidFill>
                <a:latin typeface="Calibri"/>
                <a:cs typeface="Calibri"/>
              </a:rPr>
              <a:t>entre</a:t>
            </a:r>
            <a:r>
              <a:rPr sz="1200" spc="-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alibri"/>
                <a:cs typeface="Calibri"/>
              </a:rPr>
              <a:t>outros;</a:t>
            </a:r>
            <a:endParaRPr sz="1200">
              <a:latin typeface="Calibri"/>
              <a:cs typeface="Calibri"/>
            </a:endParaRPr>
          </a:p>
          <a:p>
            <a:pPr marL="459740" marR="5080" indent="635" algn="just">
              <a:lnSpc>
                <a:spcPct val="100000"/>
              </a:lnSpc>
              <a:spcBef>
                <a:spcPts val="1365"/>
              </a:spcBef>
            </a:pPr>
            <a:r>
              <a:rPr sz="1200" dirty="0">
                <a:solidFill>
                  <a:srgbClr val="4F4F4F"/>
                </a:solidFill>
                <a:latin typeface="Calibri"/>
                <a:cs typeface="Calibri"/>
              </a:rPr>
              <a:t>O</a:t>
            </a:r>
            <a:r>
              <a:rPr sz="1200" spc="-7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64646"/>
                </a:solidFill>
                <a:latin typeface="Calibri"/>
                <a:cs typeface="Calibri"/>
              </a:rPr>
              <a:t>Calendário</a:t>
            </a:r>
            <a:r>
              <a:rPr sz="1200" spc="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D3D3D"/>
                </a:solidFill>
                <a:latin typeface="Calibri"/>
                <a:cs typeface="Calibri"/>
              </a:rPr>
              <a:t>Escolar</a:t>
            </a:r>
            <a:r>
              <a:rPr sz="1200" spc="-1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A3A3A"/>
                </a:solidFill>
                <a:latin typeface="Calibri"/>
                <a:cs typeface="Calibri"/>
              </a:rPr>
              <a:t>Municipal</a:t>
            </a:r>
            <a:r>
              <a:rPr sz="1200" spc="2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alibri"/>
                <a:cs typeface="Calibri"/>
              </a:rPr>
              <a:t>deverá</a:t>
            </a:r>
            <a:r>
              <a:rPr sz="1200" spc="-5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82828"/>
                </a:solidFill>
                <a:latin typeface="Calibri"/>
                <a:cs typeface="Calibri"/>
              </a:rPr>
              <a:t>ser</a:t>
            </a:r>
            <a:r>
              <a:rPr sz="1200" spc="-60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F3F3F"/>
                </a:solidFill>
                <a:latin typeface="Calibri"/>
                <a:cs typeface="Calibri"/>
              </a:rPr>
              <a:t>cumprido</a:t>
            </a:r>
            <a:r>
              <a:rPr sz="12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14141"/>
                </a:solidFill>
                <a:latin typeface="Calibri"/>
                <a:cs typeface="Calibri"/>
              </a:rPr>
              <a:t>fielmente </a:t>
            </a:r>
            <a:r>
              <a:rPr sz="1200" dirty="0">
                <a:solidFill>
                  <a:srgbClr val="494949"/>
                </a:solidFill>
                <a:latin typeface="Calibri"/>
                <a:cs typeface="Calibri"/>
              </a:rPr>
              <a:t>e</a:t>
            </a:r>
            <a:r>
              <a:rPr sz="1200" spc="-7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65656"/>
                </a:solidFill>
                <a:latin typeface="Calibri"/>
                <a:cs typeface="Calibri"/>
              </a:rPr>
              <a:t>as</a:t>
            </a:r>
            <a:r>
              <a:rPr sz="1200" spc="-7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B3B3B"/>
                </a:solidFill>
                <a:latin typeface="Calibri"/>
                <a:cs typeface="Calibri"/>
              </a:rPr>
              <a:t>possíveis </a:t>
            </a:r>
            <a:r>
              <a:rPr sz="1200" spc="-10" dirty="0">
                <a:solidFill>
                  <a:srgbClr val="494949"/>
                </a:solidFill>
                <a:latin typeface="Calibri"/>
                <a:cs typeface="Calibri"/>
              </a:rPr>
              <a:t>alterações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que</a:t>
            </a:r>
            <a:r>
              <a:rPr sz="1200" spc="13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F4F4F"/>
                </a:solidFill>
                <a:latin typeface="Calibri"/>
                <a:cs typeface="Calibri"/>
              </a:rPr>
              <a:t>o</a:t>
            </a:r>
            <a:r>
              <a:rPr sz="1200" spc="12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coletivo</a:t>
            </a:r>
            <a:r>
              <a:rPr sz="1200" spc="15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14141"/>
                </a:solidFill>
                <a:latin typeface="Calibri"/>
                <a:cs typeface="Calibri"/>
              </a:rPr>
              <a:t>escolar</a:t>
            </a:r>
            <a:r>
              <a:rPr sz="1200" spc="20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D4D4D"/>
                </a:solidFill>
                <a:latin typeface="Calibri"/>
                <a:cs typeface="Calibri"/>
              </a:rPr>
              <a:t>julgar</a:t>
            </a:r>
            <a:r>
              <a:rPr sz="1200" spc="15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3838"/>
                </a:solidFill>
                <a:latin typeface="Calibri"/>
                <a:cs typeface="Calibri"/>
              </a:rPr>
              <a:t>necessárias,</a:t>
            </a:r>
            <a:r>
              <a:rPr sz="1200" spc="204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encaminhar</a:t>
            </a:r>
            <a:r>
              <a:rPr sz="1200" spc="18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por</a:t>
            </a:r>
            <a:r>
              <a:rPr sz="1200" spc="12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A3A3A"/>
                </a:solidFill>
                <a:latin typeface="Calibri"/>
                <a:cs typeface="Calibri"/>
              </a:rPr>
              <a:t>meio</a:t>
            </a:r>
            <a:r>
              <a:rPr sz="1200" spc="16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200" spc="15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oficio</a:t>
            </a:r>
            <a:r>
              <a:rPr sz="1200" spc="14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6E6E6E"/>
                </a:solidFill>
                <a:latin typeface="Calibri"/>
                <a:cs typeface="Calibri"/>
              </a:rPr>
              <a:t>à</a:t>
            </a:r>
            <a:r>
              <a:rPr sz="1200" spc="105" dirty="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DTSE</a:t>
            </a:r>
            <a:r>
              <a:rPr sz="1200" spc="10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434" dirty="0">
                <a:solidFill>
                  <a:srgbClr val="4F4F4F"/>
                </a:solidFill>
                <a:latin typeface="Calibri"/>
                <a:cs typeface="Calibri"/>
              </a:rPr>
              <a:t>—</a:t>
            </a:r>
            <a:r>
              <a:rPr sz="1200" spc="-2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A3A3A"/>
                </a:solidFill>
                <a:latin typeface="Calibri"/>
                <a:cs typeface="Calibri"/>
              </a:rPr>
              <a:t>Divisão </a:t>
            </a:r>
            <a:r>
              <a:rPr sz="1200" spc="-20" dirty="0">
                <a:solidFill>
                  <a:srgbClr val="484848"/>
                </a:solidFill>
                <a:latin typeface="Calibri"/>
                <a:cs typeface="Calibri"/>
              </a:rPr>
              <a:t>Técnica</a:t>
            </a:r>
            <a:r>
              <a:rPr sz="1200" spc="-3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25252"/>
                </a:solidFill>
                <a:latin typeface="Calibri"/>
                <a:cs typeface="Calibri"/>
              </a:rPr>
              <a:t>de</a:t>
            </a:r>
            <a:r>
              <a:rPr sz="1200" spc="-5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F3F3F"/>
                </a:solidFill>
                <a:latin typeface="Calibri"/>
                <a:cs typeface="Calibri"/>
              </a:rPr>
              <a:t>Supervisão</a:t>
            </a:r>
            <a:r>
              <a:rPr sz="12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F3F3F"/>
                </a:solidFill>
                <a:latin typeface="Calibri"/>
                <a:cs typeface="Calibri"/>
              </a:rPr>
              <a:t>Escolar,</a:t>
            </a:r>
            <a:r>
              <a:rPr sz="12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313131"/>
                </a:solidFill>
                <a:latin typeface="Calibri"/>
                <a:cs typeface="Calibri"/>
              </a:rPr>
              <a:t>conforme</a:t>
            </a:r>
            <a:r>
              <a:rPr sz="1200" spc="1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F3F3F"/>
                </a:solidFill>
                <a:latin typeface="Calibri"/>
                <a:cs typeface="Calibri"/>
              </a:rPr>
              <a:t>portaria</a:t>
            </a:r>
            <a:r>
              <a:rPr sz="1200" spc="-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Calibri"/>
                <a:cs typeface="Calibri"/>
              </a:rPr>
              <a:t>própria,</a:t>
            </a:r>
            <a:r>
              <a:rPr sz="1200" spc="-3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para</a:t>
            </a:r>
            <a:r>
              <a:rPr sz="1200" spc="-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alibri"/>
                <a:cs typeface="Calibri"/>
              </a:rPr>
              <a:t>homologação;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Calibri"/>
              <a:cs typeface="Calibri"/>
            </a:endParaRPr>
          </a:p>
          <a:p>
            <a:pPr marL="456565" marR="21590" indent="5715" algn="just">
              <a:lnSpc>
                <a:spcPts val="1400"/>
              </a:lnSpc>
            </a:pPr>
            <a:r>
              <a:rPr sz="1200" dirty="0">
                <a:solidFill>
                  <a:srgbClr val="383838"/>
                </a:solidFill>
                <a:latin typeface="Calibri"/>
                <a:cs typeface="Calibri"/>
              </a:rPr>
              <a:t>Sempre</a:t>
            </a:r>
            <a:r>
              <a:rPr sz="1200" spc="4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que</a:t>
            </a:r>
            <a:r>
              <a:rPr sz="1200" spc="5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for</a:t>
            </a:r>
            <a:r>
              <a:rPr sz="1200" spc="4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planejada</a:t>
            </a:r>
            <a:r>
              <a:rPr sz="120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uma</a:t>
            </a:r>
            <a:r>
              <a:rPr sz="1200" spc="3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atividade</a:t>
            </a:r>
            <a:r>
              <a:rPr sz="1200" spc="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A3A3A"/>
                </a:solidFill>
                <a:latin typeface="Calibri"/>
                <a:cs typeface="Calibri"/>
              </a:rPr>
              <a:t>externa,</a:t>
            </a:r>
            <a:r>
              <a:rPr sz="1200" spc="6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4949"/>
                </a:solidFill>
                <a:latin typeface="Calibri"/>
                <a:cs typeface="Calibri"/>
              </a:rPr>
              <a:t>a</a:t>
            </a:r>
            <a:r>
              <a:rPr sz="1200" spc="-1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unidade</a:t>
            </a:r>
            <a:r>
              <a:rPr sz="120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deverá</a:t>
            </a:r>
            <a:r>
              <a:rPr sz="120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D4D4D"/>
                </a:solidFill>
                <a:latin typeface="Calibri"/>
                <a:cs typeface="Calibri"/>
              </a:rPr>
              <a:t>fazer</a:t>
            </a:r>
            <a:r>
              <a:rPr sz="1200" spc="4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45454"/>
                </a:solidFill>
                <a:latin typeface="Calibri"/>
                <a:cs typeface="Calibri"/>
              </a:rPr>
              <a:t>um</a:t>
            </a:r>
            <a:r>
              <a:rPr sz="1200" spc="3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64646"/>
                </a:solidFill>
                <a:latin typeface="Calibri"/>
                <a:cs typeface="Calibri"/>
              </a:rPr>
              <a:t>projeto </a:t>
            </a:r>
            <a:r>
              <a:rPr sz="1200" spc="-20" dirty="0">
                <a:solidFill>
                  <a:srgbClr val="3B3B3B"/>
                </a:solidFill>
                <a:latin typeface="Calibri"/>
                <a:cs typeface="Calibri"/>
              </a:rPr>
              <a:t>pedagógico,</a:t>
            </a:r>
            <a:r>
              <a:rPr sz="1200" spc="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3838"/>
                </a:solidFill>
                <a:latin typeface="Calibri"/>
                <a:cs typeface="Calibri"/>
              </a:rPr>
              <a:t>a</a:t>
            </a:r>
            <a:r>
              <a:rPr sz="1200" spc="-7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partir</a:t>
            </a:r>
            <a:r>
              <a:rPr sz="1200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do</a:t>
            </a:r>
            <a:r>
              <a:rPr sz="1200" spc="-6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Calibri"/>
                <a:cs typeface="Calibri"/>
              </a:rPr>
              <a:t>referencial</a:t>
            </a:r>
            <a:r>
              <a:rPr sz="12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D3D3D"/>
                </a:solidFill>
                <a:latin typeface="Calibri"/>
                <a:cs typeface="Calibri"/>
              </a:rPr>
              <a:t>municipal,</a:t>
            </a:r>
            <a:r>
              <a:rPr sz="1200" spc="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D3D3D"/>
                </a:solidFill>
                <a:latin typeface="Calibri"/>
                <a:cs typeface="Calibri"/>
              </a:rPr>
              <a:t>“Quadro</a:t>
            </a:r>
            <a:r>
              <a:rPr sz="1200" spc="-2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dos</a:t>
            </a:r>
            <a:r>
              <a:rPr sz="1200" spc="-2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D3D3D"/>
                </a:solidFill>
                <a:latin typeface="Calibri"/>
                <a:cs typeface="Calibri"/>
              </a:rPr>
              <a:t>Saberes</a:t>
            </a:r>
            <a:r>
              <a:rPr sz="1200" spc="-1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F3F3F"/>
                </a:solidFill>
                <a:latin typeface="Calibri"/>
                <a:cs typeface="Calibri"/>
              </a:rPr>
              <a:t>Necessários”</a:t>
            </a:r>
            <a:r>
              <a:rPr sz="1200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F3F3F"/>
                </a:solidFill>
                <a:latin typeface="Calibri"/>
                <a:cs typeface="Calibri"/>
              </a:rPr>
              <a:t>(QSN),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e</a:t>
            </a:r>
            <a:r>
              <a:rPr sz="1200" spc="-7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83838"/>
                </a:solidFill>
                <a:latin typeface="Calibri"/>
                <a:cs typeface="Calibri"/>
              </a:rPr>
              <a:t>comunicar</a:t>
            </a:r>
            <a:r>
              <a:rPr sz="1200" spc="5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F4F4F"/>
                </a:solidFill>
                <a:latin typeface="Calibri"/>
                <a:cs typeface="Calibri"/>
              </a:rPr>
              <a:t>à</a:t>
            </a:r>
            <a:r>
              <a:rPr sz="1200" spc="-5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44444"/>
                </a:solidFill>
                <a:latin typeface="Calibri"/>
                <a:cs typeface="Calibri"/>
              </a:rPr>
              <a:t>DTSE</a:t>
            </a:r>
            <a:r>
              <a:rPr sz="1200" spc="-9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425" dirty="0">
                <a:solidFill>
                  <a:srgbClr val="494949"/>
                </a:solidFill>
                <a:latin typeface="Calibri"/>
                <a:cs typeface="Calibri"/>
              </a:rPr>
              <a:t>—</a:t>
            </a:r>
            <a:r>
              <a:rPr sz="1200" spc="-1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F2F2F"/>
                </a:solidFill>
                <a:latin typeface="Calibri"/>
                <a:cs typeface="Calibri"/>
              </a:rPr>
              <a:t>Divisão</a:t>
            </a:r>
            <a:r>
              <a:rPr sz="1200" spc="-2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B3B3B"/>
                </a:solidFill>
                <a:latin typeface="Calibri"/>
                <a:cs typeface="Calibri"/>
              </a:rPr>
              <a:t>Técnica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4949"/>
                </a:solidFill>
                <a:latin typeface="Calibri"/>
                <a:cs typeface="Calibri"/>
              </a:rPr>
              <a:t>de</a:t>
            </a:r>
            <a:r>
              <a:rPr sz="1200" spc="-1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B3B3B"/>
                </a:solidFill>
                <a:latin typeface="Calibri"/>
                <a:cs typeface="Calibri"/>
              </a:rPr>
              <a:t>Supervisão</a:t>
            </a:r>
            <a:r>
              <a:rPr sz="1200" spc="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63636"/>
                </a:solidFill>
                <a:latin typeface="Calibri"/>
                <a:cs typeface="Calibri"/>
              </a:rPr>
              <a:t>Escolar;</a:t>
            </a:r>
            <a:endParaRPr sz="1200">
              <a:latin typeface="Calibri"/>
              <a:cs typeface="Calibri"/>
            </a:endParaRPr>
          </a:p>
          <a:p>
            <a:pPr marL="456565" marR="16510" indent="-1905" algn="just">
              <a:lnSpc>
                <a:spcPct val="98700"/>
              </a:lnSpc>
              <a:spcBef>
                <a:spcPts val="1390"/>
              </a:spcBef>
            </a:pP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Para</a:t>
            </a:r>
            <a:r>
              <a:rPr sz="1200" spc="-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4949"/>
                </a:solidFill>
                <a:latin typeface="Calibri"/>
                <a:cs typeface="Calibri"/>
              </a:rPr>
              <a:t>as</a:t>
            </a:r>
            <a:r>
              <a:rPr sz="1200" spc="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D2D2D"/>
                </a:solidFill>
                <a:latin typeface="Calibri"/>
                <a:cs typeface="Calibri"/>
              </a:rPr>
              <a:t>reuniões</a:t>
            </a:r>
            <a:r>
              <a:rPr sz="1200" spc="5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alibri"/>
                <a:cs typeface="Calibri"/>
              </a:rPr>
              <a:t>pedagógicas</a:t>
            </a:r>
            <a:r>
              <a:rPr sz="1200" spc="6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84848"/>
                </a:solidFill>
                <a:latin typeface="Calibri"/>
                <a:cs typeface="Calibri"/>
              </a:rPr>
              <a:t>e</a:t>
            </a:r>
            <a:r>
              <a:rPr sz="1200" spc="-1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4949"/>
                </a:solidFill>
                <a:latin typeface="Calibri"/>
                <a:cs typeface="Calibri"/>
              </a:rPr>
              <a:t>de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pais,</a:t>
            </a:r>
            <a:r>
              <a:rPr sz="1200" spc="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A3A3A"/>
                </a:solidFill>
                <a:latin typeface="Calibri"/>
                <a:cs typeface="Calibri"/>
              </a:rPr>
              <a:t>previstas</a:t>
            </a:r>
            <a:r>
              <a:rPr sz="1200" spc="4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D4D4D"/>
                </a:solidFill>
                <a:latin typeface="Calibri"/>
                <a:cs typeface="Calibri"/>
              </a:rPr>
              <a:t>no</a:t>
            </a:r>
            <a:r>
              <a:rPr sz="1200" spc="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Calendário</a:t>
            </a:r>
            <a:r>
              <a:rPr sz="120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Escolar</a:t>
            </a:r>
            <a:r>
              <a:rPr sz="1200" spc="3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Municipal,</a:t>
            </a:r>
            <a:r>
              <a:rPr sz="1200" spc="6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64646"/>
                </a:solidFill>
                <a:latin typeface="Calibri"/>
                <a:cs typeface="Calibri"/>
              </a:rPr>
              <a:t>os </a:t>
            </a:r>
            <a:r>
              <a:rPr sz="1200" spc="-10" dirty="0">
                <a:solidFill>
                  <a:srgbClr val="3D3D3D"/>
                </a:solidFill>
                <a:latin typeface="Calibri"/>
                <a:cs typeface="Calibri"/>
              </a:rPr>
              <a:t>coordenadores</a:t>
            </a:r>
            <a:r>
              <a:rPr sz="1200" spc="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F3F3F"/>
                </a:solidFill>
                <a:latin typeface="Calibri"/>
                <a:cs typeface="Calibri"/>
              </a:rPr>
              <a:t>pedagógicos,</a:t>
            </a:r>
            <a:r>
              <a:rPr sz="120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F4F4F"/>
                </a:solidFill>
                <a:latin typeface="Calibri"/>
                <a:cs typeface="Calibri"/>
              </a:rPr>
              <a:t>em</a:t>
            </a:r>
            <a:r>
              <a:rPr sz="1200" spc="-4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2F2F"/>
                </a:solidFill>
                <a:latin typeface="Calibri"/>
                <a:cs typeface="Calibri"/>
              </a:rPr>
              <a:t>conjunto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com</a:t>
            </a:r>
            <a:r>
              <a:rPr sz="1200" spc="-2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45454"/>
                </a:solidFill>
                <a:latin typeface="Calibri"/>
                <a:cs typeface="Calibri"/>
              </a:rPr>
              <a:t>os</a:t>
            </a:r>
            <a:r>
              <a:rPr sz="1200" spc="-25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63636"/>
                </a:solidFill>
                <a:latin typeface="Calibri"/>
                <a:cs typeface="Calibri"/>
              </a:rPr>
              <a:t>diretores,</a:t>
            </a:r>
            <a:r>
              <a:rPr sz="1200" spc="-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deverão</a:t>
            </a:r>
            <a:r>
              <a:rPr sz="1200" spc="1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B3B3B"/>
                </a:solidFill>
                <a:latin typeface="Calibri"/>
                <a:cs typeface="Calibri"/>
              </a:rPr>
              <a:t>estabelecer</a:t>
            </a:r>
            <a:r>
              <a:rPr sz="1200" spc="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64646"/>
                </a:solidFill>
                <a:latin typeface="Calibri"/>
                <a:cs typeface="Calibri"/>
              </a:rPr>
              <a:t>uma </a:t>
            </a:r>
            <a:r>
              <a:rPr sz="1200" spc="-10" dirty="0">
                <a:solidFill>
                  <a:srgbClr val="3D3D3D"/>
                </a:solidFill>
                <a:latin typeface="Calibri"/>
                <a:cs typeface="Calibri"/>
              </a:rPr>
              <a:t>pauta</a:t>
            </a:r>
            <a:r>
              <a:rPr sz="1200" spc="-2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84848"/>
                </a:solidFill>
                <a:latin typeface="Calibri"/>
                <a:cs typeface="Calibri"/>
              </a:rPr>
              <a:t>e</a:t>
            </a:r>
            <a:r>
              <a:rPr sz="1200" spc="-4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F3F3F"/>
                </a:solidFill>
                <a:latin typeface="Calibri"/>
                <a:cs typeface="Calibri"/>
              </a:rPr>
              <a:t>envolver</a:t>
            </a:r>
            <a:r>
              <a:rPr sz="120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05050"/>
                </a:solidFill>
                <a:latin typeface="Calibri"/>
                <a:cs typeface="Calibri"/>
              </a:rPr>
              <a:t>a</a:t>
            </a:r>
            <a:r>
              <a:rPr sz="1200" spc="-70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313131"/>
                </a:solidFill>
                <a:latin typeface="Calibri"/>
                <a:cs typeface="Calibri"/>
              </a:rPr>
              <a:t>todos</a:t>
            </a:r>
            <a:r>
              <a:rPr sz="1200" spc="-1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4949"/>
                </a:solidFill>
                <a:latin typeface="Calibri"/>
                <a:cs typeface="Calibri"/>
              </a:rPr>
              <a:t>no</a:t>
            </a:r>
            <a:r>
              <a:rPr sz="1200" spc="-2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83838"/>
                </a:solidFill>
                <a:latin typeface="Calibri"/>
                <a:cs typeface="Calibri"/>
              </a:rPr>
              <a:t>caráter</a:t>
            </a:r>
            <a:r>
              <a:rPr sz="1200" spc="1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83838"/>
                </a:solidFill>
                <a:latin typeface="Calibri"/>
                <a:cs typeface="Calibri"/>
              </a:rPr>
              <a:t>formativo,</a:t>
            </a:r>
            <a:r>
              <a:rPr sz="1200" spc="7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484848"/>
                </a:solidFill>
                <a:latin typeface="Calibri"/>
                <a:cs typeface="Calibri"/>
              </a:rPr>
              <a:t>de </a:t>
            </a:r>
            <a:r>
              <a:rPr sz="1200" spc="-25" dirty="0">
                <a:solidFill>
                  <a:srgbClr val="3A3A3A"/>
                </a:solidFill>
                <a:latin typeface="Calibri"/>
                <a:cs typeface="Calibri"/>
              </a:rPr>
              <a:t>planejamento</a:t>
            </a:r>
            <a:r>
              <a:rPr sz="1200" spc="5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D4D4D"/>
                </a:solidFill>
                <a:latin typeface="Calibri"/>
                <a:cs typeface="Calibri"/>
              </a:rPr>
              <a:t>e</a:t>
            </a:r>
            <a:r>
              <a:rPr sz="1200" spc="-7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F2F2F"/>
                </a:solidFill>
                <a:latin typeface="Calibri"/>
                <a:cs typeface="Calibri"/>
              </a:rPr>
              <a:t>replanejamento;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Calibri"/>
              <a:cs typeface="Calibri"/>
            </a:endParaRPr>
          </a:p>
          <a:p>
            <a:pPr marL="451484" marR="18415" indent="3810" algn="just">
              <a:lnSpc>
                <a:spcPct val="94900"/>
              </a:lnSpc>
            </a:pP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2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Calibri"/>
                <a:cs typeface="Calibri"/>
              </a:rPr>
              <a:t>instituição</a:t>
            </a:r>
            <a:r>
              <a:rPr sz="1200" spc="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e</a:t>
            </a:r>
            <a:r>
              <a:rPr sz="1200" spc="-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14141"/>
                </a:solidFill>
                <a:latin typeface="Calibri"/>
                <a:cs typeface="Calibri"/>
              </a:rPr>
              <a:t>suas</a:t>
            </a:r>
            <a:r>
              <a:rPr sz="1200" spc="-2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unidades</a:t>
            </a:r>
            <a:r>
              <a:rPr sz="1200" spc="-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deverão</a:t>
            </a:r>
            <a:r>
              <a:rPr sz="120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A3A3A"/>
                </a:solidFill>
                <a:latin typeface="Calibri"/>
                <a:cs typeface="Calibri"/>
              </a:rPr>
              <a:t>estabelecer</a:t>
            </a:r>
            <a:r>
              <a:rPr sz="1200" spc="4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regras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12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D3D3D"/>
                </a:solidFill>
                <a:latin typeface="Calibri"/>
                <a:cs typeface="Calibri"/>
              </a:rPr>
              <a:t>funcionamento</a:t>
            </a:r>
            <a:r>
              <a:rPr sz="1200" spc="5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públicas</a:t>
            </a:r>
            <a:r>
              <a:rPr sz="1200" spc="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494949"/>
                </a:solidFill>
                <a:latin typeface="Calibri"/>
                <a:cs typeface="Calibri"/>
              </a:rPr>
              <a:t>e </a:t>
            </a:r>
            <a:r>
              <a:rPr sz="1200" spc="-20" dirty="0">
                <a:solidFill>
                  <a:srgbClr val="3A3A3A"/>
                </a:solidFill>
                <a:latin typeface="Calibri"/>
                <a:cs typeface="Calibri"/>
              </a:rPr>
              <a:t>publicitadas</a:t>
            </a:r>
            <a:r>
              <a:rPr sz="1200" spc="4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para</a:t>
            </a:r>
            <a:r>
              <a:rPr sz="1200" spc="-3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94949"/>
                </a:solidFill>
                <a:latin typeface="Calibri"/>
                <a:cs typeface="Calibri"/>
              </a:rPr>
              <a:t>todos,</a:t>
            </a:r>
            <a:r>
              <a:rPr sz="1200" spc="-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14141"/>
                </a:solidFill>
                <a:latin typeface="Calibri"/>
                <a:cs typeface="Calibri"/>
              </a:rPr>
              <a:t>de</a:t>
            </a:r>
            <a:r>
              <a:rPr sz="1200" spc="-7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B4B4B"/>
                </a:solidFill>
                <a:latin typeface="Calibri"/>
                <a:cs typeface="Calibri"/>
              </a:rPr>
              <a:t>modo</a:t>
            </a:r>
            <a:r>
              <a:rPr sz="1200" spc="-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200" spc="-6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83838"/>
                </a:solidFill>
                <a:latin typeface="Calibri"/>
                <a:cs typeface="Calibri"/>
              </a:rPr>
              <a:t>garantir</a:t>
            </a:r>
            <a:r>
              <a:rPr sz="1200" spc="1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F4F4F"/>
                </a:solidFill>
                <a:latin typeface="Calibri"/>
                <a:cs typeface="Calibri"/>
              </a:rPr>
              <a:t>um</a:t>
            </a:r>
            <a:r>
              <a:rPr sz="1200" spc="-6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84848"/>
                </a:solidFill>
                <a:latin typeface="Calibri"/>
                <a:cs typeface="Calibri"/>
              </a:rPr>
              <a:t>bom</a:t>
            </a:r>
            <a:r>
              <a:rPr sz="1200" spc="-4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63636"/>
                </a:solidFill>
                <a:latin typeface="Calibri"/>
                <a:cs typeface="Calibri"/>
              </a:rPr>
              <a:t>funcionamento,</a:t>
            </a:r>
            <a:r>
              <a:rPr sz="1200" spc="-3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sem</a:t>
            </a:r>
            <a:r>
              <a:rPr sz="1200" spc="-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A3A3A"/>
                </a:solidFill>
                <a:latin typeface="Calibri"/>
                <a:cs typeface="Calibri"/>
              </a:rPr>
              <a:t>descumprir</a:t>
            </a:r>
            <a:r>
              <a:rPr sz="1200" spc="5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484848"/>
                </a:solidFill>
                <a:latin typeface="Calibri"/>
                <a:cs typeface="Calibri"/>
              </a:rPr>
              <a:t>a </a:t>
            </a:r>
            <a:r>
              <a:rPr sz="1200" spc="-10" dirty="0">
                <a:solidFill>
                  <a:srgbClr val="2F2F2F"/>
                </a:solidFill>
                <a:latin typeface="Calibri"/>
                <a:cs typeface="Calibri"/>
              </a:rPr>
              <a:t>legislação;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200">
              <a:latin typeface="Calibri"/>
              <a:cs typeface="Calibri"/>
            </a:endParaRPr>
          </a:p>
          <a:p>
            <a:pPr marL="456565" marR="19050" indent="-635" algn="just">
              <a:lnSpc>
                <a:spcPct val="98700"/>
              </a:lnSpc>
            </a:pP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200" spc="10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Quadro</a:t>
            </a:r>
            <a:r>
              <a:rPr sz="1200" spc="114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de</a:t>
            </a:r>
            <a:r>
              <a:rPr sz="1200" spc="10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Horário</a:t>
            </a:r>
            <a:r>
              <a:rPr sz="1200" spc="114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Administrativo</a:t>
            </a:r>
            <a:r>
              <a:rPr sz="1200" spc="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deve</a:t>
            </a:r>
            <a:r>
              <a:rPr sz="1200" spc="10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B5B5B"/>
                </a:solidFill>
                <a:latin typeface="Calibri"/>
                <a:cs typeface="Calibri"/>
              </a:rPr>
              <a:t>ser</a:t>
            </a:r>
            <a:r>
              <a:rPr sz="1200" spc="9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enviado</a:t>
            </a:r>
            <a:r>
              <a:rPr sz="1200" spc="13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a</a:t>
            </a:r>
            <a:r>
              <a:rPr sz="1200" spc="7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14141"/>
                </a:solidFill>
                <a:latin typeface="Calibri"/>
                <a:cs typeface="Calibri"/>
              </a:rPr>
              <a:t>DTSE</a:t>
            </a:r>
            <a:r>
              <a:rPr sz="1200" spc="7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D4D4D"/>
                </a:solidFill>
                <a:latin typeface="Calibri"/>
                <a:cs typeface="Calibri"/>
              </a:rPr>
              <a:t>para</a:t>
            </a:r>
            <a:r>
              <a:rPr sz="1200" spc="10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83838"/>
                </a:solidFill>
                <a:latin typeface="Calibri"/>
                <a:cs typeface="Calibri"/>
              </a:rPr>
              <a:t>conhecimento</a:t>
            </a:r>
            <a:r>
              <a:rPr sz="1200" spc="18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484848"/>
                </a:solidFill>
                <a:latin typeface="Calibri"/>
                <a:cs typeface="Calibri"/>
              </a:rPr>
              <a:t>e </a:t>
            </a:r>
            <a:r>
              <a:rPr sz="1200" spc="-10" dirty="0">
                <a:solidFill>
                  <a:srgbClr val="4B4B4B"/>
                </a:solidFill>
                <a:latin typeface="Calibri"/>
                <a:cs typeface="Calibri"/>
              </a:rPr>
              <a:t>afixado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em</a:t>
            </a:r>
            <a:r>
              <a:rPr sz="1200" spc="-5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4949"/>
                </a:solidFill>
                <a:latin typeface="Calibri"/>
                <a:cs typeface="Calibri"/>
              </a:rPr>
              <a:t>local</a:t>
            </a:r>
            <a:r>
              <a:rPr sz="1200" spc="-4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Calibri"/>
                <a:cs typeface="Calibri"/>
              </a:rPr>
              <a:t>público.</a:t>
            </a:r>
            <a:r>
              <a:rPr sz="1200" spc="1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O</a:t>
            </a:r>
            <a:r>
              <a:rPr sz="1200" spc="-4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D3D3D"/>
                </a:solidFill>
                <a:latin typeface="Calibri"/>
                <a:cs typeface="Calibri"/>
              </a:rPr>
              <a:t>cumprimento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do</a:t>
            </a:r>
            <a:r>
              <a:rPr sz="1200" spc="-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D4D4D"/>
                </a:solidFill>
                <a:latin typeface="Calibri"/>
                <a:cs typeface="Calibri"/>
              </a:rPr>
              <a:t>horário </a:t>
            </a:r>
            <a:r>
              <a:rPr sz="1200" dirty="0">
                <a:solidFill>
                  <a:srgbClr val="525252"/>
                </a:solidFill>
                <a:latin typeface="Calibri"/>
                <a:cs typeface="Calibri"/>
              </a:rPr>
              <a:t>por</a:t>
            </a:r>
            <a:r>
              <a:rPr sz="1200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64646"/>
                </a:solidFill>
                <a:latin typeface="Calibri"/>
                <a:cs typeface="Calibri"/>
              </a:rPr>
              <a:t>todos</a:t>
            </a:r>
            <a:r>
              <a:rPr sz="1200" spc="-4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os</a:t>
            </a:r>
            <a:r>
              <a:rPr sz="1200" spc="-3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F3F3F"/>
                </a:solidFill>
                <a:latin typeface="Calibri"/>
                <a:cs typeface="Calibri"/>
              </a:rPr>
              <a:t>funcionários</a:t>
            </a:r>
            <a:r>
              <a:rPr sz="120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deve</a:t>
            </a:r>
            <a:r>
              <a:rPr sz="12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14141"/>
                </a:solidFill>
                <a:latin typeface="Calibri"/>
                <a:cs typeface="Calibri"/>
              </a:rPr>
              <a:t>ser </a:t>
            </a:r>
            <a:r>
              <a:rPr sz="1200" spc="-25" dirty="0">
                <a:solidFill>
                  <a:srgbClr val="424242"/>
                </a:solidFill>
                <a:latin typeface="Calibri"/>
                <a:cs typeface="Calibri"/>
              </a:rPr>
              <a:t>controlado</a:t>
            </a:r>
            <a:r>
              <a:rPr sz="1200" spc="1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3838"/>
                </a:solidFill>
                <a:latin typeface="Calibri"/>
                <a:cs typeface="Calibri"/>
              </a:rPr>
              <a:t>pela</a:t>
            </a:r>
            <a:r>
              <a:rPr sz="1200" spc="-6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64646"/>
                </a:solidFill>
                <a:latin typeface="Calibri"/>
                <a:cs typeface="Calibri"/>
              </a:rPr>
              <a:t>direção</a:t>
            </a:r>
            <a:r>
              <a:rPr sz="1200" spc="-1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25252"/>
                </a:solidFill>
                <a:latin typeface="Calibri"/>
                <a:cs typeface="Calibri"/>
              </a:rPr>
              <a:t>da</a:t>
            </a:r>
            <a:r>
              <a:rPr sz="1200" spc="-1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24242"/>
                </a:solidFill>
                <a:latin typeface="Calibri"/>
                <a:cs typeface="Calibri"/>
              </a:rPr>
              <a:t>instituição</a:t>
            </a:r>
            <a:r>
              <a:rPr sz="1200" spc="3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F3F3F"/>
                </a:solidFill>
                <a:latin typeface="Calibri"/>
                <a:cs typeface="Calibri"/>
              </a:rPr>
              <a:t>em </a:t>
            </a:r>
            <a:r>
              <a:rPr sz="1200" spc="-20" dirty="0">
                <a:solidFill>
                  <a:srgbClr val="383838"/>
                </a:solidFill>
                <a:latin typeface="Calibri"/>
                <a:cs typeface="Calibri"/>
              </a:rPr>
              <a:t>conjunto</a:t>
            </a:r>
            <a:r>
              <a:rPr sz="1200" spc="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444444"/>
                </a:solidFill>
                <a:latin typeface="Calibri"/>
                <a:cs typeface="Calibri"/>
              </a:rPr>
              <a:t>com</a:t>
            </a:r>
            <a:r>
              <a:rPr sz="1200" spc="-3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a</a:t>
            </a:r>
            <a:r>
              <a:rPr sz="1200" spc="-4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3F3F3F"/>
                </a:solidFill>
                <a:latin typeface="Calibri"/>
                <a:cs typeface="Calibri"/>
              </a:rPr>
              <a:t>coordenação</a:t>
            </a:r>
            <a:r>
              <a:rPr sz="120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14141"/>
                </a:solidFill>
                <a:latin typeface="Calibri"/>
                <a:cs typeface="Calibri"/>
              </a:rPr>
              <a:t>das</a:t>
            </a:r>
            <a:r>
              <a:rPr sz="1200" spc="-5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A3A3A"/>
                </a:solidFill>
                <a:latin typeface="Calibri"/>
                <a:cs typeface="Calibri"/>
              </a:rPr>
              <a:t>unidades.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5344" y="329074"/>
            <a:ext cx="7365365" cy="302260"/>
            <a:chOff x="155344" y="329074"/>
            <a:chExt cx="7365365" cy="3022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0145" y="329074"/>
              <a:ext cx="420343" cy="3016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5344" y="329074"/>
              <a:ext cx="7360920" cy="297180"/>
            </a:xfrm>
            <a:custGeom>
              <a:avLst/>
              <a:gdLst/>
              <a:ahLst/>
              <a:cxnLst/>
              <a:rect l="l" t="t" r="r" b="b"/>
              <a:pathLst>
                <a:path w="7360920" h="297180">
                  <a:moveTo>
                    <a:pt x="7365492" y="297180"/>
                  </a:moveTo>
                  <a:lnTo>
                    <a:pt x="0" y="297180"/>
                  </a:lnTo>
                  <a:lnTo>
                    <a:pt x="0" y="0"/>
                  </a:lnTo>
                  <a:lnTo>
                    <a:pt x="7365492" y="0"/>
                  </a:lnTo>
                  <a:lnTo>
                    <a:pt x="7365492" y="297180"/>
                  </a:lnTo>
                  <a:close/>
                </a:path>
              </a:pathLst>
            </a:custGeom>
            <a:solidFill>
              <a:srgbClr val="D4D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5344" y="329074"/>
            <a:ext cx="7360920" cy="29718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489"/>
              </a:spcBef>
            </a:pPr>
            <a:r>
              <a:rPr sz="950" spc="-60" dirty="0">
                <a:solidFill>
                  <a:srgbClr val="676D95"/>
                </a:solidFill>
                <a:latin typeface="Courier New"/>
                <a:cs typeface="Courier New"/>
              </a:rPr>
              <a:t>GrcaLçnw</a:t>
            </a:r>
            <a:r>
              <a:rPr sz="950" spc="120" dirty="0">
                <a:solidFill>
                  <a:srgbClr val="676D95"/>
                </a:solidFill>
                <a:latin typeface="Courier New"/>
                <a:cs typeface="Courier New"/>
              </a:rPr>
              <a:t> </a:t>
            </a:r>
            <a:r>
              <a:rPr sz="950" spc="-125" dirty="0">
                <a:solidFill>
                  <a:srgbClr val="6B699A"/>
                </a:solidFill>
                <a:latin typeface="Courier New"/>
                <a:cs typeface="Courier New"/>
              </a:rPr>
              <a:t>Pm:L‹¿o</a:t>
            </a:r>
            <a:r>
              <a:rPr sz="950" spc="-215" dirty="0">
                <a:solidFill>
                  <a:srgbClr val="6B699A"/>
                </a:solidFill>
                <a:latin typeface="Courier New"/>
                <a:cs typeface="Courier New"/>
              </a:rPr>
              <a:t> </a:t>
            </a:r>
            <a:r>
              <a:rPr sz="950" spc="-200" dirty="0">
                <a:solidFill>
                  <a:srgbClr val="6E70A5"/>
                </a:solidFill>
                <a:latin typeface="Courier New"/>
                <a:cs typeface="Courier New"/>
              </a:rPr>
              <a:t>dc</a:t>
            </a:r>
            <a:r>
              <a:rPr sz="950" spc="-305" dirty="0">
                <a:solidFill>
                  <a:srgbClr val="6E70A5"/>
                </a:solidFill>
                <a:latin typeface="Courier New"/>
                <a:cs typeface="Courier New"/>
              </a:rPr>
              <a:t> </a:t>
            </a:r>
            <a:r>
              <a:rPr sz="950" spc="-10" dirty="0">
                <a:solidFill>
                  <a:srgbClr val="8997B6"/>
                </a:solidFill>
                <a:latin typeface="Courier New"/>
                <a:cs typeface="Courier New"/>
              </a:rPr>
              <a:t>Cur3:2017</a:t>
            </a:r>
            <a:endParaRPr sz="950">
              <a:latin typeface="Courier New"/>
              <a:cs typeface="Courier New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9218" y="1266024"/>
            <a:ext cx="95947" cy="9140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9218" y="1983590"/>
            <a:ext cx="95947" cy="959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9218" y="2710298"/>
            <a:ext cx="95947" cy="9140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43788" y="3793504"/>
            <a:ext cx="95947" cy="9140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39218" y="4693888"/>
            <a:ext cx="95947" cy="9140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9218" y="5416025"/>
            <a:ext cx="95947" cy="9598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39218" y="6316410"/>
            <a:ext cx="95947" cy="9598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39218" y="7216796"/>
            <a:ext cx="91378" cy="9598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34650" y="7938934"/>
            <a:ext cx="95947" cy="9598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34650" y="8834748"/>
            <a:ext cx="95947" cy="9140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574513" y="1206095"/>
            <a:ext cx="5450205" cy="81521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7945" marR="62865" indent="3810" algn="just">
              <a:lnSpc>
                <a:spcPct val="98700"/>
              </a:lnSpc>
              <a:spcBef>
                <a:spcPts val="114"/>
              </a:spcBef>
            </a:pPr>
            <a:r>
              <a:rPr sz="1200" dirty="0">
                <a:solidFill>
                  <a:srgbClr val="414141"/>
                </a:solidFill>
                <a:latin typeface="Calibri"/>
                <a:cs typeface="Calibri"/>
              </a:rPr>
              <a:t>O</a:t>
            </a:r>
            <a:r>
              <a:rPr sz="1200" spc="19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63636"/>
                </a:solidFill>
                <a:latin typeface="Calibri"/>
                <a:cs typeface="Calibri"/>
              </a:rPr>
              <a:t>atendimento</a:t>
            </a:r>
            <a:r>
              <a:rPr sz="1200" spc="30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público</a:t>
            </a:r>
            <a:r>
              <a:rPr sz="1200" spc="26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deve</a:t>
            </a:r>
            <a:r>
              <a:rPr sz="1200" spc="22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3838"/>
                </a:solidFill>
                <a:latin typeface="Calibri"/>
                <a:cs typeface="Calibri"/>
              </a:rPr>
              <a:t>ser</a:t>
            </a:r>
            <a:r>
              <a:rPr sz="1200" spc="19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43434"/>
                </a:solidFill>
                <a:latin typeface="Calibri"/>
                <a:cs typeface="Calibri"/>
              </a:rPr>
              <a:t>contínuo,</a:t>
            </a:r>
            <a:r>
              <a:rPr sz="1200" spc="27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garantindo</a:t>
            </a:r>
            <a:r>
              <a:rPr sz="1200" spc="29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200" spc="20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3838"/>
                </a:solidFill>
                <a:latin typeface="Calibri"/>
                <a:cs typeface="Calibri"/>
              </a:rPr>
              <a:t>cumprimento</a:t>
            </a:r>
            <a:r>
              <a:rPr sz="1200" spc="27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3838"/>
                </a:solidFill>
                <a:latin typeface="Calibri"/>
                <a:cs typeface="Calibri"/>
              </a:rPr>
              <a:t>do</a:t>
            </a:r>
            <a:r>
              <a:rPr sz="1200" spc="18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44444"/>
                </a:solidFill>
                <a:latin typeface="Calibri"/>
                <a:cs typeface="Calibri"/>
              </a:rPr>
              <a:t>horário </a:t>
            </a:r>
            <a:r>
              <a:rPr sz="1200" spc="-20" dirty="0">
                <a:solidFill>
                  <a:srgbClr val="3A3A3A"/>
                </a:solidFill>
                <a:latin typeface="Calibri"/>
                <a:cs typeface="Calibri"/>
              </a:rPr>
              <a:t>administrativo</a:t>
            </a:r>
            <a:r>
              <a:rPr sz="1200" spc="-5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33333"/>
                </a:solidFill>
                <a:latin typeface="Calibri"/>
                <a:cs typeface="Calibri"/>
              </a:rPr>
              <a:t>previsto</a:t>
            </a:r>
            <a:r>
              <a:rPr sz="12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no</a:t>
            </a:r>
            <a:r>
              <a:rPr sz="1200" spc="-5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83838"/>
                </a:solidFill>
                <a:latin typeface="Calibri"/>
                <a:cs typeface="Calibri"/>
              </a:rPr>
              <a:t>Plano</a:t>
            </a:r>
            <a:r>
              <a:rPr sz="1200" spc="-5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de</a:t>
            </a:r>
            <a:r>
              <a:rPr sz="1200" spc="-6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F2F2F"/>
                </a:solidFill>
                <a:latin typeface="Calibri"/>
                <a:cs typeface="Calibri"/>
              </a:rPr>
              <a:t>Trabalho</a:t>
            </a:r>
            <a:r>
              <a:rPr sz="1200" spc="1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424242"/>
                </a:solidFill>
                <a:latin typeface="Calibri"/>
                <a:cs typeface="Calibri"/>
              </a:rPr>
              <a:t>e,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na</a:t>
            </a:r>
            <a:r>
              <a:rPr sz="1200" spc="-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F3F3F"/>
                </a:solidFill>
                <a:latin typeface="Calibri"/>
                <a:cs typeface="Calibri"/>
              </a:rPr>
              <a:t>ausência</a:t>
            </a:r>
            <a:r>
              <a:rPr sz="12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84848"/>
                </a:solidFill>
                <a:latin typeface="Calibri"/>
                <a:cs typeface="Calibri"/>
              </a:rPr>
              <a:t>do</a:t>
            </a:r>
            <a:r>
              <a:rPr sz="1200" spc="-4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24242"/>
                </a:solidFill>
                <a:latin typeface="Calibri"/>
                <a:cs typeface="Calibri"/>
              </a:rPr>
              <a:t>responsável</a:t>
            </a:r>
            <a:r>
              <a:rPr sz="1200" spc="5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25252"/>
                </a:solidFill>
                <a:latin typeface="Calibri"/>
                <a:cs typeface="Calibri"/>
              </a:rPr>
              <a:t>por</a:t>
            </a:r>
            <a:r>
              <a:rPr sz="1200" spc="-4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64646"/>
                </a:solidFill>
                <a:latin typeface="Calibri"/>
                <a:cs typeface="Calibri"/>
              </a:rPr>
              <a:t>atender, </a:t>
            </a:r>
            <a:r>
              <a:rPr sz="1200" spc="-20" dirty="0">
                <a:solidFill>
                  <a:srgbClr val="525252"/>
                </a:solidFill>
                <a:latin typeface="Calibri"/>
                <a:cs typeface="Calibri"/>
              </a:rPr>
              <a:t>essa</a:t>
            </a:r>
            <a:r>
              <a:rPr sz="1200" spc="-5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B3B3B"/>
                </a:solidFill>
                <a:latin typeface="Calibri"/>
                <a:cs typeface="Calibri"/>
              </a:rPr>
              <a:t>responsabilidade</a:t>
            </a:r>
            <a:r>
              <a:rPr sz="1200" spc="-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A2A2A"/>
                </a:solidFill>
                <a:latin typeface="Calibri"/>
                <a:cs typeface="Calibri"/>
              </a:rPr>
              <a:t>deve</a:t>
            </a:r>
            <a:r>
              <a:rPr sz="1200" spc="-2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D4D4D"/>
                </a:solidFill>
                <a:latin typeface="Calibri"/>
                <a:cs typeface="Calibri"/>
              </a:rPr>
              <a:t>ser</a:t>
            </a:r>
            <a:r>
              <a:rPr sz="1200" spc="-3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A2A2A"/>
                </a:solidFill>
                <a:latin typeface="Calibri"/>
                <a:cs typeface="Calibri"/>
              </a:rPr>
              <a:t>delegada</a:t>
            </a:r>
            <a:r>
              <a:rPr sz="1200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D4D4D"/>
                </a:solidFill>
                <a:latin typeface="Calibri"/>
                <a:cs typeface="Calibri"/>
              </a:rPr>
              <a:t>a</a:t>
            </a:r>
            <a:r>
              <a:rPr sz="1200" spc="-7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44444"/>
                </a:solidFill>
                <a:latin typeface="Calibri"/>
                <a:cs typeface="Calibri"/>
              </a:rPr>
              <a:t>algum</a:t>
            </a:r>
            <a:r>
              <a:rPr sz="1200" spc="-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outro</a:t>
            </a:r>
            <a:r>
              <a:rPr sz="1200" spc="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14141"/>
                </a:solidFill>
                <a:latin typeface="Calibri"/>
                <a:cs typeface="Calibri"/>
              </a:rPr>
              <a:t>funcionário;</a:t>
            </a:r>
            <a:endParaRPr sz="1200">
              <a:latin typeface="Calibri"/>
              <a:cs typeface="Calibri"/>
            </a:endParaRPr>
          </a:p>
          <a:p>
            <a:pPr marL="72390" marR="55880" indent="-635" algn="just">
              <a:lnSpc>
                <a:spcPct val="98700"/>
              </a:lnSpc>
              <a:spcBef>
                <a:spcPts val="1425"/>
              </a:spcBef>
            </a:pPr>
            <a:r>
              <a:rPr sz="1200" dirty="0">
                <a:solidFill>
                  <a:srgbClr val="4F4F4F"/>
                </a:solidFill>
                <a:latin typeface="Calibri"/>
                <a:cs typeface="Calibri"/>
              </a:rPr>
              <a:t>O</a:t>
            </a:r>
            <a:r>
              <a:rPr sz="1200" spc="-5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Calibri"/>
                <a:cs typeface="Calibri"/>
              </a:rPr>
              <a:t>atendimento</a:t>
            </a:r>
            <a:r>
              <a:rPr sz="1200" spc="5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deve</a:t>
            </a:r>
            <a:r>
              <a:rPr sz="12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ser</a:t>
            </a:r>
            <a:r>
              <a:rPr sz="1200" spc="-3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D3D3D"/>
                </a:solidFill>
                <a:latin typeface="Calibri"/>
                <a:cs typeface="Calibri"/>
              </a:rPr>
              <a:t>cortês</a:t>
            </a:r>
            <a:r>
              <a:rPr sz="1200" spc="2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F4F4F"/>
                </a:solidFill>
                <a:latin typeface="Calibri"/>
                <a:cs typeface="Calibri"/>
              </a:rPr>
              <a:t>e</a:t>
            </a:r>
            <a:r>
              <a:rPr sz="1200" spc="-4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94949"/>
                </a:solidFill>
                <a:latin typeface="Calibri"/>
                <a:cs typeface="Calibri"/>
              </a:rPr>
              <a:t>fornecer</a:t>
            </a:r>
            <a:r>
              <a:rPr sz="120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64646"/>
                </a:solidFill>
                <a:latin typeface="Calibri"/>
                <a:cs typeface="Calibri"/>
              </a:rPr>
              <a:t>todas</a:t>
            </a:r>
            <a:r>
              <a:rPr sz="1200" spc="-3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D4D4D"/>
                </a:solidFill>
                <a:latin typeface="Calibri"/>
                <a:cs typeface="Calibri"/>
              </a:rPr>
              <a:t>as</a:t>
            </a:r>
            <a:r>
              <a:rPr sz="1200" spc="-2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25252"/>
                </a:solidFill>
                <a:latin typeface="Calibri"/>
                <a:cs typeface="Calibri"/>
              </a:rPr>
              <a:t>informações</a:t>
            </a:r>
            <a:r>
              <a:rPr sz="1200" spc="4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D4D4D"/>
                </a:solidFill>
                <a:latin typeface="Calibri"/>
                <a:cs typeface="Calibri"/>
              </a:rPr>
              <a:t>solicitadas</a:t>
            </a:r>
            <a:r>
              <a:rPr sz="1200" spc="2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D4D4D"/>
                </a:solidFill>
                <a:latin typeface="Calibri"/>
                <a:cs typeface="Calibri"/>
              </a:rPr>
              <a:t>pela</a:t>
            </a:r>
            <a:r>
              <a:rPr sz="1200" spc="-3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44444"/>
                </a:solidFill>
                <a:latin typeface="Calibri"/>
                <a:cs typeface="Calibri"/>
              </a:rPr>
              <a:t>família, 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Secretaria</a:t>
            </a:r>
            <a:r>
              <a:rPr sz="1200" spc="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4949"/>
                </a:solidFill>
                <a:latin typeface="Calibri"/>
                <a:cs typeface="Calibri"/>
              </a:rPr>
              <a:t>de</a:t>
            </a:r>
            <a:r>
              <a:rPr sz="1200" spc="5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800" baseline="2314" dirty="0">
                <a:solidFill>
                  <a:srgbClr val="3F3F3F"/>
                </a:solidFill>
                <a:latin typeface="Calibri"/>
                <a:cs typeface="Calibri"/>
              </a:rPr>
              <a:t>Educa</a:t>
            </a:r>
            <a:r>
              <a:rPr sz="1800" baseline="-4629" dirty="0">
                <a:solidFill>
                  <a:srgbClr val="3F3F3F"/>
                </a:solidFill>
                <a:latin typeface="Calibri"/>
                <a:cs typeface="Calibri"/>
              </a:rPr>
              <a:t>sa</a:t>
            </a:r>
            <a:r>
              <a:rPr sz="1800" baseline="2314" dirty="0">
                <a:solidFill>
                  <a:srgbClr val="3F3F3F"/>
                </a:solidFill>
                <a:latin typeface="Calibri"/>
                <a:cs typeface="Calibri"/>
              </a:rPr>
              <a:t>o, </a:t>
            </a: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outras</a:t>
            </a:r>
            <a:r>
              <a:rPr sz="1200" spc="6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D2D2D"/>
                </a:solidFill>
                <a:latin typeface="Calibri"/>
                <a:cs typeface="Calibri"/>
              </a:rPr>
              <a:t>secretarias,</a:t>
            </a:r>
            <a:r>
              <a:rPr sz="1200" spc="1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84848"/>
                </a:solidFill>
                <a:latin typeface="Calibri"/>
                <a:cs typeface="Calibri"/>
              </a:rPr>
              <a:t>parceiros,</a:t>
            </a:r>
            <a:r>
              <a:rPr sz="1200" spc="11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etc.</a:t>
            </a:r>
            <a:r>
              <a:rPr sz="1200" spc="5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Quando</a:t>
            </a:r>
            <a:r>
              <a:rPr sz="1200" spc="9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D5D5D"/>
                </a:solidFill>
                <a:latin typeface="Calibri"/>
                <a:cs typeface="Calibri"/>
              </a:rPr>
              <a:t>a</a:t>
            </a:r>
            <a:r>
              <a:rPr sz="1200" spc="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B4B4B"/>
                </a:solidFill>
                <a:latin typeface="Calibri"/>
                <a:cs typeface="Calibri"/>
              </a:rPr>
              <a:t>informação</a:t>
            </a:r>
            <a:r>
              <a:rPr sz="1200" spc="11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F4F4F"/>
                </a:solidFill>
                <a:latin typeface="Calibri"/>
                <a:cs typeface="Calibri"/>
              </a:rPr>
              <a:t>não </a:t>
            </a:r>
            <a:r>
              <a:rPr sz="1200" spc="-20" dirty="0">
                <a:solidFill>
                  <a:srgbClr val="464646"/>
                </a:solidFill>
                <a:latin typeface="Calibri"/>
                <a:cs typeface="Calibri"/>
              </a:rPr>
              <a:t>estiver</a:t>
            </a:r>
            <a:r>
              <a:rPr sz="1200" spc="3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44444"/>
                </a:solidFill>
                <a:latin typeface="Calibri"/>
                <a:cs typeface="Calibri"/>
              </a:rPr>
              <a:t>disponível</a:t>
            </a:r>
            <a:r>
              <a:rPr sz="1200" spc="7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444444"/>
                </a:solidFill>
                <a:latin typeface="Calibri"/>
                <a:cs typeface="Calibri"/>
              </a:rPr>
              <a:t>devem</a:t>
            </a:r>
            <a:r>
              <a:rPr sz="1200" spc="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363636"/>
                </a:solidFill>
                <a:latin typeface="Calibri"/>
                <a:cs typeface="Calibri"/>
              </a:rPr>
              <a:t>recolhê-</a:t>
            </a:r>
            <a:r>
              <a:rPr sz="1200" dirty="0">
                <a:solidFill>
                  <a:srgbClr val="363636"/>
                </a:solidFill>
                <a:latin typeface="Calibri"/>
                <a:cs typeface="Calibri"/>
              </a:rPr>
              <a:t>la</a:t>
            </a:r>
            <a:r>
              <a:rPr sz="1200" spc="3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646464"/>
                </a:solidFill>
                <a:latin typeface="Calibri"/>
                <a:cs typeface="Calibri"/>
              </a:rPr>
              <a:t>o</a:t>
            </a:r>
            <a:r>
              <a:rPr sz="1200" spc="-25" dirty="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464646"/>
                </a:solidFill>
                <a:latin typeface="Calibri"/>
                <a:cs typeface="Calibri"/>
              </a:rPr>
              <a:t>mais</a:t>
            </a:r>
            <a:r>
              <a:rPr sz="1200" spc="-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44444"/>
                </a:solidFill>
                <a:latin typeface="Calibri"/>
                <a:cs typeface="Calibri"/>
              </a:rPr>
              <a:t>rápido</a:t>
            </a:r>
            <a:r>
              <a:rPr sz="1200" spc="-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F3F3F"/>
                </a:solidFill>
                <a:latin typeface="Calibri"/>
                <a:cs typeface="Calibri"/>
              </a:rPr>
              <a:t>possível;</a:t>
            </a:r>
            <a:endParaRPr sz="1200">
              <a:latin typeface="Calibri"/>
              <a:cs typeface="Calibri"/>
            </a:endParaRPr>
          </a:p>
          <a:p>
            <a:pPr marL="71120" marR="50800" algn="just">
              <a:lnSpc>
                <a:spcPct val="98700"/>
              </a:lnSpc>
              <a:spcBef>
                <a:spcPts val="1420"/>
              </a:spcBef>
            </a:pPr>
            <a:r>
              <a:rPr sz="1200" spc="-35" dirty="0">
                <a:solidFill>
                  <a:srgbClr val="2F2F2F"/>
                </a:solidFill>
                <a:latin typeface="Calibri"/>
                <a:cs typeface="Calibri"/>
              </a:rPr>
              <a:t>Nos</a:t>
            </a:r>
            <a:r>
              <a:rPr sz="1200" spc="17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3D3D3D"/>
                </a:solidFill>
                <a:latin typeface="Calibri"/>
                <a:cs typeface="Calibri"/>
              </a:rPr>
              <a:t>processos</a:t>
            </a:r>
            <a:r>
              <a:rPr sz="1200" spc="204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424242"/>
                </a:solidFill>
                <a:latin typeface="Calibri"/>
                <a:cs typeface="Calibri"/>
              </a:rPr>
              <a:t>de</a:t>
            </a:r>
            <a:r>
              <a:rPr sz="1200" spc="15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B3B3B"/>
                </a:solidFill>
                <a:latin typeface="Calibri"/>
                <a:cs typeface="Calibri"/>
              </a:rPr>
              <a:t>rematrícula,</a:t>
            </a:r>
            <a:r>
              <a:rPr sz="1200" spc="19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44444"/>
                </a:solidFill>
                <a:latin typeface="Calibri"/>
                <a:cs typeface="Calibri"/>
              </a:rPr>
              <a:t>matrícula</a:t>
            </a:r>
            <a:r>
              <a:rPr sz="1200" spc="19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45" dirty="0">
                <a:solidFill>
                  <a:srgbClr val="5D5D5D"/>
                </a:solidFill>
                <a:latin typeface="Calibri"/>
                <a:cs typeface="Calibri"/>
              </a:rPr>
              <a:t>e</a:t>
            </a:r>
            <a:r>
              <a:rPr sz="1200" spc="1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14141"/>
                </a:solidFill>
                <a:latin typeface="Calibri"/>
                <a:cs typeface="Calibri"/>
              </a:rPr>
              <a:t>encaminhamento</a:t>
            </a:r>
            <a:r>
              <a:rPr sz="1200" spc="14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84848"/>
                </a:solidFill>
                <a:latin typeface="Calibri"/>
                <a:cs typeface="Calibri"/>
              </a:rPr>
              <a:t>para</a:t>
            </a:r>
            <a:r>
              <a:rPr sz="1200" spc="17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F4F4F"/>
                </a:solidFill>
                <a:latin typeface="Calibri"/>
                <a:cs typeface="Calibri"/>
              </a:rPr>
              <a:t>o</a:t>
            </a:r>
            <a:r>
              <a:rPr sz="1200" spc="12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464646"/>
                </a:solidFill>
                <a:latin typeface="Calibri"/>
                <a:cs typeface="Calibri"/>
              </a:rPr>
              <a:t>Departamento</a:t>
            </a:r>
            <a:r>
              <a:rPr sz="1200" spc="29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B4B4B"/>
                </a:solidFill>
                <a:latin typeface="Calibri"/>
                <a:cs typeface="Calibri"/>
              </a:rPr>
              <a:t>de</a:t>
            </a:r>
            <a:r>
              <a:rPr sz="1200" spc="-1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B4B4B"/>
                </a:solidFill>
                <a:latin typeface="Calibri"/>
                <a:cs typeface="Calibri"/>
              </a:rPr>
              <a:t>Ensino</a:t>
            </a:r>
            <a:r>
              <a:rPr sz="1200" spc="5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414141"/>
                </a:solidFill>
                <a:latin typeface="Calibri"/>
                <a:cs typeface="Calibri"/>
              </a:rPr>
              <a:t>Escolar</a:t>
            </a:r>
            <a:r>
              <a:rPr sz="1200" spc="1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spc="-395" dirty="0">
                <a:solidFill>
                  <a:srgbClr val="545454"/>
                </a:solidFill>
                <a:latin typeface="Calibri"/>
                <a:cs typeface="Calibri"/>
              </a:rPr>
              <a:t>—</a:t>
            </a:r>
            <a:r>
              <a:rPr sz="1200" spc="-2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3D3D3D"/>
                </a:solidFill>
                <a:latin typeface="Calibri"/>
                <a:cs typeface="Calibri"/>
              </a:rPr>
              <a:t>Divisão</a:t>
            </a:r>
            <a:r>
              <a:rPr sz="1200" spc="5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64646"/>
                </a:solidFill>
                <a:latin typeface="Calibri"/>
                <a:cs typeface="Calibri"/>
              </a:rPr>
              <a:t>Técnica</a:t>
            </a:r>
            <a:r>
              <a:rPr sz="1200" spc="7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200" spc="3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363636"/>
                </a:solidFill>
                <a:latin typeface="Calibri"/>
                <a:cs typeface="Calibri"/>
              </a:rPr>
              <a:t>Cadastro</a:t>
            </a:r>
            <a:r>
              <a:rPr sz="1200" spc="10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363636"/>
                </a:solidFill>
                <a:latin typeface="Calibri"/>
                <a:cs typeface="Calibri"/>
              </a:rPr>
              <a:t>de</a:t>
            </a:r>
            <a:r>
              <a:rPr sz="1200" spc="3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424242"/>
                </a:solidFill>
                <a:latin typeface="Calibri"/>
                <a:cs typeface="Calibri"/>
              </a:rPr>
              <a:t>Alunos</a:t>
            </a:r>
            <a:r>
              <a:rPr sz="1200" spc="9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45" dirty="0">
                <a:solidFill>
                  <a:srgbClr val="606060"/>
                </a:solidFill>
                <a:latin typeface="Calibri"/>
                <a:cs typeface="Calibri"/>
              </a:rPr>
              <a:t>e</a:t>
            </a:r>
            <a:r>
              <a:rPr sz="1200" spc="20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3A3A3A"/>
                </a:solidFill>
                <a:latin typeface="Calibri"/>
                <a:cs typeface="Calibri"/>
              </a:rPr>
              <a:t>Escolas</a:t>
            </a:r>
            <a:r>
              <a:rPr sz="1200" spc="7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5E5E5E"/>
                </a:solidFill>
                <a:latin typeface="Calibri"/>
                <a:cs typeface="Calibri"/>
              </a:rPr>
              <a:t>é</a:t>
            </a:r>
            <a:r>
              <a:rPr sz="1200" spc="3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343434"/>
                </a:solidFill>
                <a:latin typeface="Calibri"/>
                <a:cs typeface="Calibri"/>
              </a:rPr>
              <a:t>importante</a:t>
            </a:r>
            <a:r>
              <a:rPr sz="1200" spc="12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3F3F3F"/>
                </a:solidFill>
                <a:latin typeface="Calibri"/>
                <a:cs typeface="Calibri"/>
              </a:rPr>
              <a:t>informar</a:t>
            </a:r>
            <a:r>
              <a:rPr sz="12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464646"/>
                </a:solidFill>
                <a:latin typeface="Calibri"/>
                <a:cs typeface="Calibri"/>
              </a:rPr>
              <a:t>com</a:t>
            </a:r>
            <a:r>
              <a:rPr sz="1200" spc="26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F3F3F"/>
                </a:solidFill>
                <a:latin typeface="Calibri"/>
                <a:cs typeface="Calibri"/>
              </a:rPr>
              <a:t>clareza</a:t>
            </a:r>
            <a:r>
              <a:rPr sz="1200" spc="2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45" dirty="0">
                <a:solidFill>
                  <a:srgbClr val="494949"/>
                </a:solidFill>
                <a:latin typeface="Calibri"/>
                <a:cs typeface="Calibri"/>
              </a:rPr>
              <a:t>aos</a:t>
            </a:r>
            <a:r>
              <a:rPr sz="1200" spc="24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83838"/>
                </a:solidFill>
                <a:latin typeface="Calibri"/>
                <a:cs typeface="Calibri"/>
              </a:rPr>
              <a:t>pais</a:t>
            </a:r>
            <a:r>
              <a:rPr sz="1200" spc="22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383838"/>
                </a:solidFill>
                <a:latin typeface="Calibri"/>
                <a:cs typeface="Calibri"/>
              </a:rPr>
              <a:t>sobre</a:t>
            </a:r>
            <a:r>
              <a:rPr sz="1200" spc="254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94949"/>
                </a:solidFill>
                <a:latin typeface="Calibri"/>
                <a:cs typeface="Calibri"/>
              </a:rPr>
              <a:t>o</a:t>
            </a:r>
            <a:r>
              <a:rPr sz="1200" spc="21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3B3B3B"/>
                </a:solidFill>
                <a:latin typeface="Calibri"/>
                <a:cs typeface="Calibri"/>
              </a:rPr>
              <a:t>procedimento</a:t>
            </a:r>
            <a:r>
              <a:rPr sz="1200" spc="36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45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200" spc="25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3A3A3A"/>
                </a:solidFill>
                <a:latin typeface="Calibri"/>
                <a:cs typeface="Calibri"/>
              </a:rPr>
              <a:t>organizar</a:t>
            </a:r>
            <a:r>
              <a:rPr sz="1200" spc="29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444444"/>
                </a:solidFill>
                <a:latin typeface="Calibri"/>
                <a:cs typeface="Calibri"/>
              </a:rPr>
              <a:t>os</a:t>
            </a:r>
            <a:r>
              <a:rPr sz="1200" spc="22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363636"/>
                </a:solidFill>
                <a:latin typeface="Calibri"/>
                <a:cs typeface="Calibri"/>
              </a:rPr>
              <a:t>documentos</a:t>
            </a:r>
            <a:r>
              <a:rPr sz="1200" spc="29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424242"/>
                </a:solidFill>
                <a:latin typeface="Calibri"/>
                <a:cs typeface="Calibri"/>
              </a:rPr>
              <a:t>de</a:t>
            </a:r>
            <a:r>
              <a:rPr sz="1200" spc="22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24242"/>
                </a:solidFill>
                <a:latin typeface="Calibri"/>
                <a:cs typeface="Calibri"/>
              </a:rPr>
              <a:t>forma</a:t>
            </a:r>
            <a:r>
              <a:rPr sz="1200" spc="25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24242"/>
                </a:solidFill>
                <a:latin typeface="Calibri"/>
                <a:cs typeface="Calibri"/>
              </a:rPr>
              <a:t>facilitar</a:t>
            </a:r>
            <a:r>
              <a:rPr sz="1200" spc="25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D3D3D"/>
                </a:solidFill>
                <a:latin typeface="Calibri"/>
                <a:cs typeface="Calibri"/>
              </a:rPr>
              <a:t>a</a:t>
            </a:r>
            <a:r>
              <a:rPr sz="1200" spc="14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424242"/>
                </a:solidFill>
                <a:latin typeface="Calibri"/>
                <a:cs typeface="Calibri"/>
              </a:rPr>
              <a:t>comunicação</a:t>
            </a:r>
            <a:r>
              <a:rPr sz="1200" spc="28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414141"/>
                </a:solidFill>
                <a:latin typeface="Calibri"/>
                <a:cs typeface="Calibri"/>
              </a:rPr>
              <a:t>de</a:t>
            </a:r>
            <a:r>
              <a:rPr sz="1200" spc="18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3B3B3B"/>
                </a:solidFill>
                <a:latin typeface="Calibri"/>
                <a:cs typeface="Calibri"/>
              </a:rPr>
              <a:t>dados</a:t>
            </a:r>
            <a:r>
              <a:rPr sz="1200" spc="1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55" dirty="0">
                <a:solidFill>
                  <a:srgbClr val="414141"/>
                </a:solidFill>
                <a:latin typeface="Calibri"/>
                <a:cs typeface="Calibri"/>
              </a:rPr>
              <a:t>com</a:t>
            </a:r>
            <a:r>
              <a:rPr sz="1200" spc="17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200" spc="10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3D3D3D"/>
                </a:solidFill>
                <a:latin typeface="Calibri"/>
                <a:cs typeface="Calibri"/>
              </a:rPr>
              <a:t>SECEL,</a:t>
            </a:r>
            <a:r>
              <a:rPr sz="1200" spc="17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565656"/>
                </a:solidFill>
                <a:latin typeface="Calibri"/>
                <a:cs typeface="Calibri"/>
              </a:rPr>
              <a:t>a</a:t>
            </a:r>
            <a:r>
              <a:rPr sz="1200" spc="1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24242"/>
                </a:solidFill>
                <a:latin typeface="Calibri"/>
                <a:cs typeface="Calibri"/>
              </a:rPr>
              <a:t>partir</a:t>
            </a:r>
            <a:r>
              <a:rPr sz="1200" spc="18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45" dirty="0">
                <a:solidFill>
                  <a:srgbClr val="494949"/>
                </a:solidFill>
                <a:latin typeface="Calibri"/>
                <a:cs typeface="Calibri"/>
              </a:rPr>
              <a:t>das</a:t>
            </a:r>
            <a:r>
              <a:rPr sz="1200" spc="17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3A3A3A"/>
                </a:solidFill>
                <a:latin typeface="Calibri"/>
                <a:cs typeface="Calibri"/>
              </a:rPr>
              <a:t>orientações</a:t>
            </a:r>
            <a:r>
              <a:rPr sz="1200" spc="254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3D3D3D"/>
                </a:solidFill>
                <a:latin typeface="Calibri"/>
                <a:cs typeface="Calibri"/>
              </a:rPr>
              <a:t>emanadas</a:t>
            </a:r>
            <a:r>
              <a:rPr sz="1200" spc="2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44444"/>
                </a:solidFill>
                <a:latin typeface="Calibri"/>
                <a:cs typeface="Calibri"/>
              </a:rPr>
              <a:t>da</a:t>
            </a:r>
            <a:r>
              <a:rPr sz="1200" spc="-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3A3A3A"/>
                </a:solidFill>
                <a:latin typeface="Calibri"/>
                <a:cs typeface="Calibri"/>
              </a:rPr>
              <a:t>Divisão</a:t>
            </a:r>
            <a:r>
              <a:rPr sz="1200" spc="1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64646"/>
                </a:solidFill>
                <a:latin typeface="Calibri"/>
                <a:cs typeface="Calibri"/>
              </a:rPr>
              <a:t>Técnica</a:t>
            </a:r>
            <a:r>
              <a:rPr sz="1200" spc="3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4B4B4B"/>
                </a:solidFill>
                <a:latin typeface="Calibri"/>
                <a:cs typeface="Calibri"/>
              </a:rPr>
              <a:t>de</a:t>
            </a:r>
            <a:r>
              <a:rPr sz="1200" spc="-1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363636"/>
                </a:solidFill>
                <a:latin typeface="Calibri"/>
                <a:cs typeface="Calibri"/>
              </a:rPr>
              <a:t>Planejamento</a:t>
            </a:r>
            <a:r>
              <a:rPr sz="1200" spc="10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da</a:t>
            </a:r>
            <a:r>
              <a:rPr sz="1200" spc="-5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44444"/>
                </a:solidFill>
                <a:latin typeface="Calibri"/>
                <a:cs typeface="Calibri"/>
              </a:rPr>
              <a:t>Demanda</a:t>
            </a:r>
            <a:r>
              <a:rPr sz="1200" spc="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3F3F3F"/>
                </a:solidFill>
                <a:latin typeface="Calibri"/>
                <a:cs typeface="Calibri"/>
              </a:rPr>
              <a:t>Escolar.</a:t>
            </a:r>
            <a:endParaRPr sz="1200">
              <a:latin typeface="Calibri"/>
              <a:cs typeface="Calibri"/>
            </a:endParaRPr>
          </a:p>
          <a:p>
            <a:pPr marL="67945" marR="54610" indent="8255" algn="just">
              <a:lnSpc>
                <a:spcPct val="99100"/>
              </a:lnSpc>
              <a:spcBef>
                <a:spcPts val="1415"/>
              </a:spcBef>
            </a:pPr>
            <a:r>
              <a:rPr sz="1200" dirty="0">
                <a:solidFill>
                  <a:srgbClr val="2A2A2A"/>
                </a:solidFill>
                <a:latin typeface="Calibri"/>
                <a:cs typeface="Calibri"/>
              </a:rPr>
              <a:t>Organizar</a:t>
            </a:r>
            <a:r>
              <a:rPr sz="1200" spc="60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as</a:t>
            </a:r>
            <a:r>
              <a:rPr sz="1200" spc="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turmas</a:t>
            </a:r>
            <a:r>
              <a:rPr sz="120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200" spc="2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forma</a:t>
            </a:r>
            <a:r>
              <a:rPr sz="1200" spc="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que</a:t>
            </a:r>
            <a:r>
              <a:rPr sz="120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as</a:t>
            </a:r>
            <a:r>
              <a:rPr sz="120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63636"/>
                </a:solidFill>
                <a:latin typeface="Calibri"/>
                <a:cs typeface="Calibri"/>
              </a:rPr>
              <a:t>vagas</a:t>
            </a:r>
            <a:r>
              <a:rPr sz="1200" spc="4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B3B3B"/>
                </a:solidFill>
                <a:latin typeface="Calibri"/>
                <a:cs typeface="Calibri"/>
              </a:rPr>
              <a:t>existentes</a:t>
            </a:r>
            <a:r>
              <a:rPr sz="1200" spc="8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sejam</a:t>
            </a:r>
            <a:r>
              <a:rPr sz="1200" spc="3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preenchidas</a:t>
            </a:r>
            <a:r>
              <a:rPr sz="1200" spc="8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45454"/>
                </a:solidFill>
                <a:latin typeface="Calibri"/>
                <a:cs typeface="Calibri"/>
              </a:rPr>
              <a:t>no</a:t>
            </a:r>
            <a:r>
              <a:rPr sz="1200" spc="2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94949"/>
                </a:solidFill>
                <a:latin typeface="Calibri"/>
                <a:cs typeface="Calibri"/>
              </a:rPr>
              <a:t>período </a:t>
            </a:r>
            <a:r>
              <a:rPr sz="1200" dirty="0">
                <a:solidFill>
                  <a:srgbClr val="343434"/>
                </a:solidFill>
                <a:latin typeface="Calibri"/>
                <a:cs typeface="Calibri"/>
              </a:rPr>
              <a:t>sugerido</a:t>
            </a:r>
            <a:r>
              <a:rPr sz="1200" spc="229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pela</a:t>
            </a:r>
            <a:r>
              <a:rPr sz="1200" spc="2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A2A2A"/>
                </a:solidFill>
                <a:latin typeface="Calibri"/>
                <a:cs typeface="Calibri"/>
              </a:rPr>
              <a:t>família.</a:t>
            </a:r>
            <a:r>
              <a:rPr sz="1200" spc="250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Quando</a:t>
            </a:r>
            <a:r>
              <a:rPr sz="1200" spc="229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não</a:t>
            </a:r>
            <a:r>
              <a:rPr sz="1200" spc="19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for</a:t>
            </a:r>
            <a:r>
              <a:rPr sz="1200" spc="18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possível,</a:t>
            </a:r>
            <a:r>
              <a:rPr sz="1200" spc="229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3838"/>
                </a:solidFill>
                <a:latin typeface="Calibri"/>
                <a:cs typeface="Calibri"/>
              </a:rPr>
              <a:t>listar</a:t>
            </a:r>
            <a:r>
              <a:rPr sz="1200" spc="23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D4D4D"/>
                </a:solidFill>
                <a:latin typeface="Calibri"/>
                <a:cs typeface="Calibri"/>
              </a:rPr>
              <a:t>os</a:t>
            </a:r>
            <a:r>
              <a:rPr sz="1200" spc="20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pedidos</a:t>
            </a:r>
            <a:r>
              <a:rPr sz="1200" spc="24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F4F4F"/>
                </a:solidFill>
                <a:latin typeface="Calibri"/>
                <a:cs typeface="Calibri"/>
              </a:rPr>
              <a:t>de</a:t>
            </a:r>
            <a:r>
              <a:rPr sz="1200" spc="21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A3A3A"/>
                </a:solidFill>
                <a:latin typeface="Calibri"/>
                <a:cs typeface="Calibri"/>
              </a:rPr>
              <a:t>alteração</a:t>
            </a:r>
            <a:r>
              <a:rPr sz="1200" spc="28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D4D4D"/>
                </a:solidFill>
                <a:latin typeface="Calibri"/>
                <a:cs typeface="Calibri"/>
              </a:rPr>
              <a:t>de </a:t>
            </a:r>
            <a:r>
              <a:rPr sz="1200" dirty="0">
                <a:solidFill>
                  <a:srgbClr val="3A3A3A"/>
                </a:solidFill>
                <a:latin typeface="Calibri"/>
                <a:cs typeface="Calibri"/>
              </a:rPr>
              <a:t>período,</a:t>
            </a:r>
            <a:r>
              <a:rPr sz="1200" spc="9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organizando</a:t>
            </a:r>
            <a:r>
              <a:rPr sz="1200" spc="1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impresso</a:t>
            </a:r>
            <a:r>
              <a:rPr sz="120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próprio</a:t>
            </a:r>
            <a:r>
              <a:rPr sz="1200" spc="7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para</a:t>
            </a:r>
            <a:r>
              <a:rPr sz="1200" spc="5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solicitação</a:t>
            </a:r>
            <a:r>
              <a:rPr sz="1200" spc="9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da</a:t>
            </a:r>
            <a:r>
              <a:rPr sz="120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mudança</a:t>
            </a:r>
            <a:r>
              <a:rPr sz="1200" spc="9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(assinada</a:t>
            </a:r>
            <a:r>
              <a:rPr sz="1200" spc="9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43434"/>
                </a:solidFill>
                <a:latin typeface="Calibri"/>
                <a:cs typeface="Calibri"/>
              </a:rPr>
              <a:t>pelos </a:t>
            </a:r>
            <a:r>
              <a:rPr sz="1200" spc="-10" dirty="0">
                <a:solidFill>
                  <a:srgbClr val="3F3F3F"/>
                </a:solidFill>
                <a:latin typeface="Calibri"/>
                <a:cs typeface="Calibri"/>
              </a:rPr>
              <a:t>responsáveis);</a:t>
            </a:r>
            <a:endParaRPr sz="1200">
              <a:latin typeface="Calibri"/>
              <a:cs typeface="Calibri"/>
            </a:endParaRPr>
          </a:p>
          <a:p>
            <a:pPr marL="72390" marR="52069" indent="-635" algn="just">
              <a:lnSpc>
                <a:spcPct val="98700"/>
              </a:lnSpc>
              <a:spcBef>
                <a:spcPts val="1425"/>
              </a:spcBef>
            </a:pP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A </a:t>
            </a:r>
            <a:r>
              <a:rPr sz="1800" spc="-15" baseline="2314" dirty="0">
                <a:solidFill>
                  <a:srgbClr val="464646"/>
                </a:solidFill>
                <a:latin typeface="Calibri"/>
                <a:cs typeface="Calibri"/>
              </a:rPr>
              <a:t>comunica</a:t>
            </a:r>
            <a:r>
              <a:rPr sz="1800" spc="-15" baseline="-4629" dirty="0">
                <a:solidFill>
                  <a:srgbClr val="464646"/>
                </a:solidFill>
                <a:latin typeface="Calibri"/>
                <a:cs typeface="Calibri"/>
              </a:rPr>
              <a:t>sa</a:t>
            </a:r>
            <a:r>
              <a:rPr sz="1800" spc="-15" baseline="2314" dirty="0">
                <a:solidFill>
                  <a:srgbClr val="464646"/>
                </a:solidFill>
                <a:latin typeface="Calibri"/>
                <a:cs typeface="Calibri"/>
              </a:rPr>
              <a:t>o</a:t>
            </a:r>
            <a:r>
              <a:rPr sz="1800" spc="-82" baseline="2314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na</a:t>
            </a:r>
            <a:r>
              <a:rPr sz="1200" spc="1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3838"/>
                </a:solidFill>
                <a:latin typeface="Calibri"/>
                <a:cs typeface="Calibri"/>
              </a:rPr>
              <a:t>agenda</a:t>
            </a:r>
            <a:r>
              <a:rPr sz="12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B2B2B"/>
                </a:solidFill>
                <a:latin typeface="Calibri"/>
                <a:cs typeface="Calibri"/>
              </a:rPr>
              <a:t>do</a:t>
            </a:r>
            <a:r>
              <a:rPr sz="1200" spc="10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43434"/>
                </a:solidFill>
                <a:latin typeface="Calibri"/>
                <a:cs typeface="Calibri"/>
              </a:rPr>
              <a:t>aluno</a:t>
            </a:r>
            <a:r>
              <a:rPr sz="1200" spc="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63636"/>
                </a:solidFill>
                <a:latin typeface="Calibri"/>
                <a:cs typeface="Calibri"/>
              </a:rPr>
              <a:t>precisa</a:t>
            </a:r>
            <a:r>
              <a:rPr sz="1200" spc="3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ser</a:t>
            </a:r>
            <a:r>
              <a:rPr sz="1200" spc="-1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2F2F"/>
                </a:solidFill>
                <a:latin typeface="Calibri"/>
                <a:cs typeface="Calibri"/>
              </a:rPr>
              <a:t>clara,</a:t>
            </a:r>
            <a:r>
              <a:rPr sz="1200" spc="1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sucinta</a:t>
            </a:r>
            <a:r>
              <a:rPr sz="1200" spc="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65656"/>
                </a:solidFill>
                <a:latin typeface="Calibri"/>
                <a:cs typeface="Calibri"/>
              </a:rPr>
              <a:t>e</a:t>
            </a:r>
            <a:r>
              <a:rPr sz="12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sem</a:t>
            </a:r>
            <a:r>
              <a:rPr sz="1200" spc="3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erros de</a:t>
            </a:r>
            <a:r>
              <a:rPr sz="1200" spc="-2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F4F4F"/>
                </a:solidFill>
                <a:latin typeface="Calibri"/>
                <a:cs typeface="Calibri"/>
              </a:rPr>
              <a:t>língua</a:t>
            </a:r>
            <a:r>
              <a:rPr sz="1200" spc="2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D3D3D"/>
                </a:solidFill>
                <a:latin typeface="Calibri"/>
                <a:cs typeface="Calibri"/>
              </a:rPr>
              <a:t>ou </a:t>
            </a:r>
            <a:r>
              <a:rPr sz="1200" spc="-20" dirty="0">
                <a:solidFill>
                  <a:srgbClr val="363636"/>
                </a:solidFill>
                <a:latin typeface="Calibri"/>
                <a:cs typeface="Calibri"/>
              </a:rPr>
              <a:t>linguagem.</a:t>
            </a:r>
            <a:r>
              <a:rPr sz="1200" spc="1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B3B3B"/>
                </a:solidFill>
                <a:latin typeface="Calibri"/>
                <a:cs typeface="Calibri"/>
              </a:rPr>
              <a:t>Quando</a:t>
            </a:r>
            <a:r>
              <a:rPr sz="1200" spc="-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65656"/>
                </a:solidFill>
                <a:latin typeface="Calibri"/>
                <a:cs typeface="Calibri"/>
              </a:rPr>
              <a:t>a</a:t>
            </a:r>
            <a:r>
              <a:rPr sz="1200" spc="-6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363636"/>
                </a:solidFill>
                <a:latin typeface="Calibri"/>
                <a:cs typeface="Calibri"/>
              </a:rPr>
              <a:t>comunicação</a:t>
            </a:r>
            <a:r>
              <a:rPr sz="1200" spc="6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05050"/>
                </a:solidFill>
                <a:latin typeface="Calibri"/>
                <a:cs typeface="Calibri"/>
              </a:rPr>
              <a:t>é</a:t>
            </a:r>
            <a:r>
              <a:rPr sz="1200" spc="-20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D2D2D"/>
                </a:solidFill>
                <a:latin typeface="Calibri"/>
                <a:cs typeface="Calibri"/>
              </a:rPr>
              <a:t>emanada</a:t>
            </a:r>
            <a:r>
              <a:rPr sz="1200" spc="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da</a:t>
            </a:r>
            <a:r>
              <a:rPr sz="1200" spc="-4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D3D3D"/>
                </a:solidFill>
                <a:latin typeface="Calibri"/>
                <a:cs typeface="Calibri"/>
              </a:rPr>
              <a:t>direção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ou</a:t>
            </a:r>
            <a:r>
              <a:rPr sz="1200" spc="-4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44444"/>
                </a:solidFill>
                <a:latin typeface="Calibri"/>
                <a:cs typeface="Calibri"/>
              </a:rPr>
              <a:t>coordenação</a:t>
            </a:r>
            <a:r>
              <a:rPr sz="1200" spc="2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da</a:t>
            </a:r>
            <a:r>
              <a:rPr sz="1200" spc="-5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Calibri"/>
                <a:cs typeface="Calibri"/>
              </a:rPr>
              <a:t>unidade</a:t>
            </a:r>
            <a:r>
              <a:rPr sz="1200" spc="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545454"/>
                </a:solidFill>
                <a:latin typeface="Calibri"/>
                <a:cs typeface="Calibri"/>
              </a:rPr>
              <a:t>é </a:t>
            </a:r>
            <a:r>
              <a:rPr sz="1200" spc="-20" dirty="0">
                <a:solidFill>
                  <a:srgbClr val="2D2D2D"/>
                </a:solidFill>
                <a:latin typeface="Calibri"/>
                <a:cs typeface="Calibri"/>
              </a:rPr>
              <a:t>preferível</a:t>
            </a:r>
            <a:r>
              <a:rPr sz="1200" spc="-5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Calibri"/>
                <a:cs typeface="Calibri"/>
              </a:rPr>
              <a:t>produzir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A3A3A"/>
                </a:solidFill>
                <a:latin typeface="Calibri"/>
                <a:cs typeface="Calibri"/>
              </a:rPr>
              <a:t>bilhetes</a:t>
            </a:r>
            <a:r>
              <a:rPr sz="1200" spc="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que</a:t>
            </a:r>
            <a:r>
              <a:rPr sz="1200" spc="-4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200" spc="-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43434"/>
                </a:solidFill>
                <a:latin typeface="Calibri"/>
                <a:cs typeface="Calibri"/>
              </a:rPr>
              <a:t>identifiquem;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Calibri"/>
              <a:cs typeface="Calibri"/>
            </a:endParaRPr>
          </a:p>
          <a:p>
            <a:pPr marL="71755" marR="59055" indent="-635" algn="just">
              <a:lnSpc>
                <a:spcPts val="1400"/>
              </a:lnSpc>
            </a:pP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Cada</a:t>
            </a:r>
            <a:r>
              <a:rPr sz="1200" spc="-4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44444"/>
                </a:solidFill>
                <a:latin typeface="Calibri"/>
                <a:cs typeface="Calibri"/>
              </a:rPr>
              <a:t>unidade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deverá</a:t>
            </a:r>
            <a:r>
              <a:rPr sz="1200" spc="-1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F3F3F"/>
                </a:solidFill>
                <a:latin typeface="Calibri"/>
                <a:cs typeface="Calibri"/>
              </a:rPr>
              <a:t>manter </a:t>
            </a:r>
            <a:r>
              <a:rPr sz="1200" spc="-20" dirty="0">
                <a:solidFill>
                  <a:srgbClr val="3D3D3D"/>
                </a:solidFill>
                <a:latin typeface="Calibri"/>
                <a:cs typeface="Calibri"/>
              </a:rPr>
              <a:t>organizados</a:t>
            </a:r>
            <a:r>
              <a:rPr sz="1200" spc="5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os</a:t>
            </a:r>
            <a:r>
              <a:rPr sz="1200" spc="-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94949"/>
                </a:solidFill>
                <a:latin typeface="Calibri"/>
                <a:cs typeface="Calibri"/>
              </a:rPr>
              <a:t>prontuários</a:t>
            </a:r>
            <a:r>
              <a:rPr sz="1200" spc="1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84848"/>
                </a:solidFill>
                <a:latin typeface="Calibri"/>
                <a:cs typeface="Calibri"/>
              </a:rPr>
              <a:t>dos</a:t>
            </a:r>
            <a:r>
              <a:rPr sz="1200" spc="-3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94949"/>
                </a:solidFill>
                <a:latin typeface="Calibri"/>
                <a:cs typeface="Calibri"/>
              </a:rPr>
              <a:t>alunos</a:t>
            </a:r>
            <a:r>
              <a:rPr sz="1200" spc="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4949"/>
                </a:solidFill>
                <a:latin typeface="Calibri"/>
                <a:cs typeface="Calibri"/>
              </a:rPr>
              <a:t>e</a:t>
            </a:r>
            <a:r>
              <a:rPr sz="1200" spc="-2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dos</a:t>
            </a:r>
            <a:r>
              <a:rPr sz="1200" spc="-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43434"/>
                </a:solidFill>
                <a:latin typeface="Calibri"/>
                <a:cs typeface="Calibri"/>
              </a:rPr>
              <a:t>funcionários,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livro</a:t>
            </a:r>
            <a:r>
              <a:rPr sz="1200" spc="6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F4F4F"/>
                </a:solidFill>
                <a:latin typeface="Calibri"/>
                <a:cs typeface="Calibri"/>
              </a:rPr>
              <a:t>ata</a:t>
            </a:r>
            <a:r>
              <a:rPr sz="1200" spc="4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de</a:t>
            </a:r>
            <a:r>
              <a:rPr sz="1200" spc="4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reuniões</a:t>
            </a:r>
            <a:r>
              <a:rPr sz="1200" spc="6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D2D2D"/>
                </a:solidFill>
                <a:latin typeface="Calibri"/>
                <a:cs typeface="Calibri"/>
              </a:rPr>
              <a:t>pedagógicas,</a:t>
            </a:r>
            <a:r>
              <a:rPr sz="1200" spc="11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comissão</a:t>
            </a:r>
            <a:r>
              <a:rPr sz="1200" spc="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de</a:t>
            </a:r>
            <a:r>
              <a:rPr sz="1200" spc="4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mães,</a:t>
            </a:r>
            <a:r>
              <a:rPr sz="120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2F2F"/>
                </a:solidFill>
                <a:latin typeface="Calibri"/>
                <a:cs typeface="Calibri"/>
              </a:rPr>
              <a:t>livro</a:t>
            </a:r>
            <a:r>
              <a:rPr sz="1200" spc="5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1200" spc="4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05050"/>
                </a:solidFill>
                <a:latin typeface="Calibri"/>
                <a:cs typeface="Calibri"/>
              </a:rPr>
              <a:t>ação</a:t>
            </a:r>
            <a:r>
              <a:rPr sz="1200" spc="65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supervisora</a:t>
            </a:r>
            <a:r>
              <a:rPr sz="1200" spc="1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e</a:t>
            </a:r>
            <a:r>
              <a:rPr sz="1200" spc="3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25252"/>
                </a:solidFill>
                <a:latin typeface="Calibri"/>
                <a:cs typeface="Calibri"/>
              </a:rPr>
              <a:t>de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visitas,</a:t>
            </a:r>
            <a:r>
              <a:rPr sz="1200" spc="19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63636"/>
                </a:solidFill>
                <a:latin typeface="Calibri"/>
                <a:cs typeface="Calibri"/>
              </a:rPr>
              <a:t>livro</a:t>
            </a:r>
            <a:r>
              <a:rPr sz="1200" spc="17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ponto</a:t>
            </a:r>
            <a:r>
              <a:rPr sz="1200" spc="19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200" spc="18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A3A3A"/>
                </a:solidFill>
                <a:latin typeface="Calibri"/>
                <a:cs typeface="Calibri"/>
              </a:rPr>
              <a:t>funcionários,</a:t>
            </a:r>
            <a:r>
              <a:rPr sz="1200" spc="25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63636"/>
                </a:solidFill>
                <a:latin typeface="Calibri"/>
                <a:cs typeface="Calibri"/>
              </a:rPr>
              <a:t>livro</a:t>
            </a:r>
            <a:r>
              <a:rPr sz="1200" spc="17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200" spc="16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ocorrências</a:t>
            </a:r>
            <a:r>
              <a:rPr sz="1200" spc="22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com</a:t>
            </a:r>
            <a:r>
              <a:rPr sz="1200" spc="1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alunos</a:t>
            </a:r>
            <a:r>
              <a:rPr sz="1200" spc="22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65656"/>
                </a:solidFill>
                <a:latin typeface="Calibri"/>
                <a:cs typeface="Calibri"/>
              </a:rPr>
              <a:t>e</a:t>
            </a:r>
            <a:r>
              <a:rPr sz="1200" spc="18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D3D3D"/>
                </a:solidFill>
                <a:latin typeface="Calibri"/>
                <a:cs typeface="Calibri"/>
              </a:rPr>
              <a:t>ocorrências </a:t>
            </a:r>
            <a:r>
              <a:rPr sz="1200" spc="-20" dirty="0">
                <a:solidFill>
                  <a:srgbClr val="464646"/>
                </a:solidFill>
                <a:latin typeface="Calibri"/>
                <a:cs typeface="Calibri"/>
              </a:rPr>
              <a:t>internas</a:t>
            </a:r>
            <a:r>
              <a:rPr sz="1200" spc="-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e</a:t>
            </a:r>
            <a:r>
              <a:rPr sz="1200" spc="-4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D3D3D"/>
                </a:solidFill>
                <a:latin typeface="Calibri"/>
                <a:cs typeface="Calibri"/>
              </a:rPr>
              <a:t>outros</a:t>
            </a:r>
            <a:r>
              <a:rPr sz="1200" spc="-3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B4B4B"/>
                </a:solidFill>
                <a:latin typeface="Calibri"/>
                <a:cs typeface="Calibri"/>
              </a:rPr>
              <a:t>que</a:t>
            </a:r>
            <a:r>
              <a:rPr sz="1200" spc="-2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alibri"/>
                <a:cs typeface="Calibri"/>
              </a:rPr>
              <a:t>se</a:t>
            </a:r>
            <a:r>
              <a:rPr sz="1200" spc="-5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B3B3B"/>
                </a:solidFill>
                <a:latin typeface="Calibri"/>
                <a:cs typeface="Calibri"/>
              </a:rPr>
              <a:t>fizerem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D1D1D"/>
                </a:solidFill>
                <a:latin typeface="Calibri"/>
                <a:cs typeface="Calibri"/>
              </a:rPr>
              <a:t>necessários;</a:t>
            </a:r>
            <a:endParaRPr sz="1200">
              <a:latin typeface="Calibri"/>
              <a:cs typeface="Calibri"/>
            </a:endParaRPr>
          </a:p>
          <a:p>
            <a:pPr marL="67945" marR="52705" indent="3810" algn="just">
              <a:lnSpc>
                <a:spcPct val="99100"/>
              </a:lnSpc>
              <a:spcBef>
                <a:spcPts val="1390"/>
              </a:spcBef>
            </a:pPr>
            <a:r>
              <a:rPr sz="1200" dirty="0">
                <a:solidFill>
                  <a:srgbClr val="494949"/>
                </a:solidFill>
                <a:latin typeface="Calibri"/>
                <a:cs typeface="Calibri"/>
              </a:rPr>
              <a:t>O</a:t>
            </a:r>
            <a:r>
              <a:rPr sz="1200" spc="-3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63636"/>
                </a:solidFill>
                <a:latin typeface="Calibri"/>
                <a:cs typeface="Calibri"/>
              </a:rPr>
              <a:t>Diário</a:t>
            </a:r>
            <a:r>
              <a:rPr sz="1200" spc="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de</a:t>
            </a:r>
            <a:r>
              <a:rPr sz="1200" spc="-2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A3A3A"/>
                </a:solidFill>
                <a:latin typeface="Calibri"/>
                <a:cs typeface="Calibri"/>
              </a:rPr>
              <a:t>Classe</a:t>
            </a:r>
            <a:r>
              <a:rPr sz="1200" spc="-2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deve</a:t>
            </a:r>
            <a:r>
              <a:rPr sz="1200" spc="-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ser</a:t>
            </a:r>
            <a:r>
              <a:rPr sz="1200" spc="-2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3838"/>
                </a:solidFill>
                <a:latin typeface="Calibri"/>
                <a:cs typeface="Calibri"/>
              </a:rPr>
              <a:t>feito,</a:t>
            </a:r>
            <a:r>
              <a:rPr sz="1200" spc="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63636"/>
                </a:solidFill>
                <a:latin typeface="Calibri"/>
                <a:cs typeface="Calibri"/>
              </a:rPr>
              <a:t>atualizado</a:t>
            </a:r>
            <a:r>
              <a:rPr sz="1200" spc="1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e</a:t>
            </a:r>
            <a:r>
              <a:rPr sz="1200" spc="-3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14141"/>
                </a:solidFill>
                <a:latin typeface="Calibri"/>
                <a:cs typeface="Calibri"/>
              </a:rPr>
              <a:t>verificado</a:t>
            </a:r>
            <a:r>
              <a:rPr sz="1200" spc="4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de</a:t>
            </a:r>
            <a:r>
              <a:rPr sz="1200" spc="-1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44444"/>
                </a:solidFill>
                <a:latin typeface="Calibri"/>
                <a:cs typeface="Calibri"/>
              </a:rPr>
              <a:t>acordo</a:t>
            </a:r>
            <a:r>
              <a:rPr sz="1200" spc="3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com</a:t>
            </a:r>
            <a:r>
              <a:rPr sz="1200" spc="1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as</a:t>
            </a:r>
            <a:r>
              <a:rPr sz="1200" spc="-1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83838"/>
                </a:solidFill>
                <a:latin typeface="Calibri"/>
                <a:cs typeface="Calibri"/>
              </a:rPr>
              <a:t>orientações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de</a:t>
            </a:r>
            <a:r>
              <a:rPr sz="1200" spc="4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43434"/>
                </a:solidFill>
                <a:latin typeface="Calibri"/>
                <a:cs typeface="Calibri"/>
              </a:rPr>
              <a:t>Divisão</a:t>
            </a:r>
            <a:r>
              <a:rPr sz="1200" spc="8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A3A3A"/>
                </a:solidFill>
                <a:latin typeface="Calibri"/>
                <a:cs typeface="Calibri"/>
              </a:rPr>
              <a:t>Técnica</a:t>
            </a:r>
            <a:r>
              <a:rPr sz="1200" spc="5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F4F4F"/>
                </a:solidFill>
                <a:latin typeface="Calibri"/>
                <a:cs typeface="Calibri"/>
              </a:rPr>
              <a:t>de</a:t>
            </a:r>
            <a:r>
              <a:rPr sz="1200" spc="4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Supervisão</a:t>
            </a:r>
            <a:r>
              <a:rPr sz="1200" spc="8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A3A3A"/>
                </a:solidFill>
                <a:latin typeface="Calibri"/>
                <a:cs typeface="Calibri"/>
              </a:rPr>
              <a:t>Escolar.</a:t>
            </a:r>
            <a:r>
              <a:rPr sz="1200" spc="9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43434"/>
                </a:solidFill>
                <a:latin typeface="Calibri"/>
                <a:cs typeface="Calibri"/>
              </a:rPr>
              <a:t>Sempre</a:t>
            </a:r>
            <a:r>
              <a:rPr sz="1200" spc="7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63636"/>
                </a:solidFill>
                <a:latin typeface="Calibri"/>
                <a:cs typeface="Calibri"/>
              </a:rPr>
              <a:t>que</a:t>
            </a:r>
            <a:r>
              <a:rPr sz="1200" spc="4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se</a:t>
            </a:r>
            <a:r>
              <a:rPr sz="1200" spc="7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63636"/>
                </a:solidFill>
                <a:latin typeface="Calibri"/>
                <a:cs typeface="Calibri"/>
              </a:rPr>
              <a:t>verificar</a:t>
            </a:r>
            <a:r>
              <a:rPr sz="1200" spc="12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alunos</a:t>
            </a:r>
            <a:r>
              <a:rPr sz="1200" spc="8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faltosos,</a:t>
            </a:r>
            <a:r>
              <a:rPr sz="1200" spc="9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606060"/>
                </a:solidFill>
                <a:latin typeface="Calibri"/>
                <a:cs typeface="Calibri"/>
              </a:rPr>
              <a:t>a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família</a:t>
            </a:r>
            <a:r>
              <a:rPr sz="1200" spc="12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14141"/>
                </a:solidFill>
                <a:latin typeface="Calibri"/>
                <a:cs typeface="Calibri"/>
              </a:rPr>
              <a:t>deve</a:t>
            </a:r>
            <a:r>
              <a:rPr sz="1200" spc="13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ser</a:t>
            </a:r>
            <a:r>
              <a:rPr sz="1200" spc="9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contatada,</a:t>
            </a:r>
            <a:r>
              <a:rPr sz="1200" spc="14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visando</a:t>
            </a:r>
            <a:r>
              <a:rPr sz="1200" spc="15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à</a:t>
            </a:r>
            <a:r>
              <a:rPr sz="1200" spc="8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2F2F"/>
                </a:solidFill>
                <a:latin typeface="Calibri"/>
                <a:cs typeface="Calibri"/>
              </a:rPr>
              <a:t>permanência</a:t>
            </a:r>
            <a:r>
              <a:rPr sz="1200" spc="18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84848"/>
                </a:solidFill>
                <a:latin typeface="Calibri"/>
                <a:cs typeface="Calibri"/>
              </a:rPr>
              <a:t>do</a:t>
            </a:r>
            <a:r>
              <a:rPr sz="1200" spc="9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aluno</a:t>
            </a:r>
            <a:r>
              <a:rPr sz="1200" spc="1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na</a:t>
            </a:r>
            <a:r>
              <a:rPr sz="1200" spc="8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escola.</a:t>
            </a:r>
            <a:r>
              <a:rPr sz="1200" spc="16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No</a:t>
            </a:r>
            <a:r>
              <a:rPr sz="1200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caso</a:t>
            </a:r>
            <a:r>
              <a:rPr sz="1200" spc="13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64646"/>
                </a:solidFill>
                <a:latin typeface="Calibri"/>
                <a:cs typeface="Calibri"/>
              </a:rPr>
              <a:t>de </a:t>
            </a:r>
            <a:r>
              <a:rPr sz="1200" spc="-20" dirty="0">
                <a:solidFill>
                  <a:srgbClr val="383838"/>
                </a:solidFill>
                <a:latin typeface="Calibri"/>
                <a:cs typeface="Calibri"/>
              </a:rPr>
              <a:t>persistência</a:t>
            </a:r>
            <a:r>
              <a:rPr sz="1200" spc="3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das</a:t>
            </a:r>
            <a:r>
              <a:rPr sz="1200" spc="-3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83838"/>
                </a:solidFill>
                <a:latin typeface="Calibri"/>
                <a:cs typeface="Calibri"/>
              </a:rPr>
              <a:t>faltas,</a:t>
            </a:r>
            <a:r>
              <a:rPr sz="1200" spc="1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83838"/>
                </a:solidFill>
                <a:latin typeface="Calibri"/>
                <a:cs typeface="Calibri"/>
              </a:rPr>
              <a:t>seguir</a:t>
            </a:r>
            <a:r>
              <a:rPr sz="12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3A3A3A"/>
                </a:solidFill>
                <a:latin typeface="Calibri"/>
                <a:cs typeface="Calibri"/>
              </a:rPr>
              <a:t>orientações</a:t>
            </a:r>
            <a:r>
              <a:rPr sz="1200" spc="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383838"/>
                </a:solidFill>
                <a:latin typeface="Calibri"/>
                <a:cs typeface="Calibri"/>
              </a:rPr>
              <a:t>normatizadas</a:t>
            </a:r>
            <a:r>
              <a:rPr sz="1200" spc="5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pela</a:t>
            </a:r>
            <a:r>
              <a:rPr sz="1200" spc="-2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64646"/>
                </a:solidFill>
                <a:latin typeface="Calibri"/>
                <a:cs typeface="Calibri"/>
              </a:rPr>
              <a:t>Secretaria</a:t>
            </a:r>
            <a:r>
              <a:rPr sz="1200" spc="-1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45454"/>
                </a:solidFill>
                <a:latin typeface="Calibri"/>
                <a:cs typeface="Calibri"/>
              </a:rPr>
              <a:t>de</a:t>
            </a:r>
            <a:r>
              <a:rPr sz="1200" spc="-15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44444"/>
                </a:solidFill>
                <a:latin typeface="Calibri"/>
                <a:cs typeface="Calibri"/>
              </a:rPr>
              <a:t>Educação;</a:t>
            </a:r>
            <a:endParaRPr sz="1200">
              <a:latin typeface="Calibri"/>
              <a:cs typeface="Calibri"/>
            </a:endParaRPr>
          </a:p>
          <a:p>
            <a:pPr marL="67310" marR="59055" indent="3810" algn="just">
              <a:lnSpc>
                <a:spcPct val="97500"/>
              </a:lnSpc>
              <a:spcBef>
                <a:spcPts val="1440"/>
              </a:spcBef>
            </a:pP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A</a:t>
            </a:r>
            <a:r>
              <a:rPr sz="1200" spc="9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unidade</a:t>
            </a:r>
            <a:r>
              <a:rPr sz="1200" spc="14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3838"/>
                </a:solidFill>
                <a:latin typeface="Calibri"/>
                <a:cs typeface="Calibri"/>
              </a:rPr>
              <a:t>é</a:t>
            </a:r>
            <a:r>
              <a:rPr sz="1200" spc="1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B3B3B"/>
                </a:solidFill>
                <a:latin typeface="Calibri"/>
                <a:cs typeface="Calibri"/>
              </a:rPr>
              <a:t>responsável</a:t>
            </a:r>
            <a:r>
              <a:rPr sz="1200" spc="1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14141"/>
                </a:solidFill>
                <a:latin typeface="Calibri"/>
                <a:cs typeface="Calibri"/>
              </a:rPr>
              <a:t>pela</a:t>
            </a:r>
            <a:r>
              <a:rPr sz="1200" spc="11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entrega</a:t>
            </a:r>
            <a:r>
              <a:rPr sz="1200" spc="1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200" spc="1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63636"/>
                </a:solidFill>
                <a:latin typeface="Calibri"/>
                <a:cs typeface="Calibri"/>
              </a:rPr>
              <a:t>recebimento</a:t>
            </a:r>
            <a:r>
              <a:rPr sz="1200" spc="19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de</a:t>
            </a:r>
            <a:r>
              <a:rPr sz="1200" spc="10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uniformes</a:t>
            </a:r>
            <a:r>
              <a:rPr sz="1200" spc="17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25252"/>
                </a:solidFill>
                <a:latin typeface="Calibri"/>
                <a:cs typeface="Calibri"/>
              </a:rPr>
              <a:t>e</a:t>
            </a:r>
            <a:r>
              <a:rPr sz="1200" spc="6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materiais</a:t>
            </a:r>
            <a:r>
              <a:rPr sz="1200" spc="16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24242"/>
                </a:solidFill>
                <a:latin typeface="Calibri"/>
                <a:cs typeface="Calibri"/>
              </a:rPr>
              <a:t>dos </a:t>
            </a:r>
            <a:r>
              <a:rPr sz="1200" spc="-20" dirty="0">
                <a:solidFill>
                  <a:srgbClr val="424242"/>
                </a:solidFill>
                <a:latin typeface="Calibri"/>
                <a:cs typeface="Calibri"/>
              </a:rPr>
              <a:t>alunos</a:t>
            </a:r>
            <a:r>
              <a:rPr sz="1200" spc="-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45454"/>
                </a:solidFill>
                <a:latin typeface="Calibri"/>
                <a:cs typeface="Calibri"/>
              </a:rPr>
              <a:t>e</a:t>
            </a:r>
            <a:r>
              <a:rPr sz="1200" spc="-1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F3F3F"/>
                </a:solidFill>
                <a:latin typeface="Calibri"/>
                <a:cs typeface="Calibri"/>
              </a:rPr>
              <a:t>funcionários,</a:t>
            </a:r>
            <a:r>
              <a:rPr sz="120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30" baseline="2314" dirty="0">
                <a:solidFill>
                  <a:srgbClr val="2F2F2F"/>
                </a:solidFill>
                <a:latin typeface="Calibri"/>
                <a:cs typeface="Calibri"/>
              </a:rPr>
              <a:t>alimenta</a:t>
            </a:r>
            <a:r>
              <a:rPr sz="1800" spc="-30" baseline="-4629" dirty="0">
                <a:solidFill>
                  <a:srgbClr val="2F2F2F"/>
                </a:solidFill>
                <a:latin typeface="Calibri"/>
                <a:cs typeface="Calibri"/>
              </a:rPr>
              <a:t>sa</a:t>
            </a:r>
            <a:r>
              <a:rPr sz="1800" spc="-30" baseline="2314" dirty="0">
                <a:solidFill>
                  <a:srgbClr val="2F2F2F"/>
                </a:solidFill>
                <a:latin typeface="Calibri"/>
                <a:cs typeface="Calibri"/>
              </a:rPr>
              <a:t>o,</a:t>
            </a:r>
            <a:r>
              <a:rPr sz="1800" spc="-75" baseline="2314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Calibri"/>
                <a:cs typeface="Calibri"/>
              </a:rPr>
              <a:t>entre</a:t>
            </a:r>
            <a:r>
              <a:rPr sz="1200" spc="-1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D3D3D"/>
                </a:solidFill>
                <a:latin typeface="Calibri"/>
                <a:cs typeface="Calibri"/>
              </a:rPr>
              <a:t>outros,</a:t>
            </a:r>
            <a:r>
              <a:rPr sz="1200" spc="-20" dirty="0">
                <a:solidFill>
                  <a:srgbClr val="3D3D3D"/>
                </a:solidFill>
                <a:latin typeface="Calibri"/>
                <a:cs typeface="Calibri"/>
              </a:rPr>
              <a:t> devendo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A3A3A"/>
                </a:solidFill>
                <a:latin typeface="Calibri"/>
                <a:cs typeface="Calibri"/>
              </a:rPr>
              <a:t>manter</a:t>
            </a:r>
            <a:r>
              <a:rPr sz="120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64646"/>
                </a:solidFill>
                <a:latin typeface="Calibri"/>
                <a:cs typeface="Calibri"/>
              </a:rPr>
              <a:t>controle</a:t>
            </a:r>
            <a:r>
              <a:rPr sz="1200" spc="1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757"/>
                </a:solidFill>
                <a:latin typeface="Calibri"/>
                <a:cs typeface="Calibri"/>
              </a:rPr>
              <a:t>e</a:t>
            </a:r>
            <a:r>
              <a:rPr sz="1200" spc="-5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F3F3F"/>
                </a:solidFill>
                <a:latin typeface="Calibri"/>
                <a:cs typeface="Calibri"/>
              </a:rPr>
              <a:t>registro</a:t>
            </a:r>
            <a:r>
              <a:rPr sz="120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D3D3D"/>
                </a:solidFill>
                <a:latin typeface="Calibri"/>
                <a:cs typeface="Calibri"/>
              </a:rPr>
              <a:t>de </a:t>
            </a:r>
            <a:r>
              <a:rPr sz="1200" spc="-10" dirty="0">
                <a:solidFill>
                  <a:srgbClr val="494949"/>
                </a:solidFill>
                <a:latin typeface="Calibri"/>
                <a:cs typeface="Calibri"/>
              </a:rPr>
              <a:t>tais</a:t>
            </a:r>
            <a:r>
              <a:rPr sz="1200" spc="-5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63636"/>
                </a:solidFill>
                <a:latin typeface="Calibri"/>
                <a:cs typeface="Calibri"/>
              </a:rPr>
              <a:t>atos,</a:t>
            </a:r>
            <a:r>
              <a:rPr sz="1200" spc="-3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94949"/>
                </a:solidFill>
                <a:latin typeface="Calibri"/>
                <a:cs typeface="Calibri"/>
              </a:rPr>
              <a:t>segundo</a:t>
            </a:r>
            <a:r>
              <a:rPr sz="120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343434"/>
                </a:solidFill>
                <a:latin typeface="Calibri"/>
                <a:cs typeface="Calibri"/>
              </a:rPr>
              <a:t>orientações</a:t>
            </a:r>
            <a:r>
              <a:rPr sz="1200" spc="5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alibri"/>
                <a:cs typeface="Calibri"/>
              </a:rPr>
              <a:t>do</a:t>
            </a:r>
            <a:r>
              <a:rPr sz="1200" spc="-6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83838"/>
                </a:solidFill>
                <a:latin typeface="Calibri"/>
                <a:cs typeface="Calibri"/>
              </a:rPr>
              <a:t>DASE;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Calibri"/>
              <a:cs typeface="Calibri"/>
            </a:endParaRPr>
          </a:p>
          <a:p>
            <a:pPr marL="63500" marR="55880" indent="3810" algn="just">
              <a:lnSpc>
                <a:spcPct val="97500"/>
              </a:lnSpc>
              <a:spcBef>
                <a:spcPts val="5"/>
              </a:spcBef>
            </a:pPr>
            <a:r>
              <a:rPr sz="1200" dirty="0">
                <a:solidFill>
                  <a:srgbClr val="505050"/>
                </a:solidFill>
                <a:latin typeface="Calibri"/>
                <a:cs typeface="Calibri"/>
              </a:rPr>
              <a:t>As</a:t>
            </a:r>
            <a:r>
              <a:rPr sz="1200" spc="-10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unidades</a:t>
            </a:r>
            <a:r>
              <a:rPr sz="1200" spc="4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84848"/>
                </a:solidFill>
                <a:latin typeface="Calibri"/>
                <a:cs typeface="Calibri"/>
              </a:rPr>
              <a:t>devem</a:t>
            </a:r>
            <a:r>
              <a:rPr sz="1200" spc="4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14141"/>
                </a:solidFill>
                <a:latin typeface="Calibri"/>
                <a:cs typeface="Calibri"/>
              </a:rPr>
              <a:t>seguir</a:t>
            </a:r>
            <a:r>
              <a:rPr sz="1200" spc="5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94949"/>
                </a:solidFill>
                <a:latin typeface="Calibri"/>
                <a:cs typeface="Calibri"/>
              </a:rPr>
              <a:t>as</a:t>
            </a:r>
            <a:r>
              <a:rPr sz="1200" spc="2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B3B3B"/>
                </a:solidFill>
                <a:latin typeface="Calibri"/>
                <a:cs typeface="Calibri"/>
              </a:rPr>
              <a:t>orientações</a:t>
            </a:r>
            <a:r>
              <a:rPr sz="1200" spc="6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44444"/>
                </a:solidFill>
                <a:latin typeface="Calibri"/>
                <a:cs typeface="Calibri"/>
              </a:rPr>
              <a:t>emanadas</a:t>
            </a:r>
            <a:r>
              <a:rPr sz="1200" spc="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F4F4F"/>
                </a:solidFill>
                <a:latin typeface="Calibri"/>
                <a:cs typeface="Calibri"/>
              </a:rPr>
              <a:t>do</a:t>
            </a:r>
            <a:r>
              <a:rPr sz="1200" spc="1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DASE</a:t>
            </a:r>
            <a:r>
              <a:rPr sz="1200" spc="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para </a:t>
            </a:r>
            <a:r>
              <a:rPr sz="1200" spc="-10" dirty="0">
                <a:solidFill>
                  <a:srgbClr val="3B3B3B"/>
                </a:solidFill>
                <a:latin typeface="Calibri"/>
                <a:cs typeface="Calibri"/>
              </a:rPr>
              <a:t>acondicionamento, preparação</a:t>
            </a:r>
            <a:r>
              <a:rPr sz="1200" spc="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e</a:t>
            </a:r>
            <a:r>
              <a:rPr sz="1200" spc="-3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83838"/>
                </a:solidFill>
                <a:latin typeface="Calibri"/>
                <a:cs typeface="Calibri"/>
              </a:rPr>
              <a:t>administração</a:t>
            </a:r>
            <a:r>
              <a:rPr sz="1200" spc="7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da</a:t>
            </a:r>
            <a:r>
              <a:rPr sz="1200" spc="-1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A3A3A"/>
                </a:solidFill>
                <a:latin typeface="Calibri"/>
                <a:cs typeface="Calibri"/>
              </a:rPr>
              <a:t>alimentação</a:t>
            </a:r>
            <a:r>
              <a:rPr sz="1200" spc="5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A3A3A"/>
                </a:solidFill>
                <a:latin typeface="Calibri"/>
                <a:cs typeface="Calibri"/>
              </a:rPr>
              <a:t>escolar,</a:t>
            </a:r>
            <a:r>
              <a:rPr sz="1200" spc="2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43434"/>
                </a:solidFill>
                <a:latin typeface="Calibri"/>
                <a:cs typeface="Calibri"/>
              </a:rPr>
              <a:t>planejando</a:t>
            </a:r>
            <a:r>
              <a:rPr sz="1200" spc="3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3838"/>
                </a:solidFill>
                <a:latin typeface="Calibri"/>
                <a:cs typeface="Calibri"/>
              </a:rPr>
              <a:t>em</a:t>
            </a:r>
            <a:r>
              <a:rPr sz="1200" spc="-3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A3A3A"/>
                </a:solidFill>
                <a:latin typeface="Calibri"/>
                <a:cs typeface="Calibri"/>
              </a:rPr>
              <a:t>equipe,</a:t>
            </a:r>
            <a:r>
              <a:rPr sz="1200" spc="2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horários</a:t>
            </a:r>
            <a:r>
              <a:rPr sz="1200" spc="1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505050"/>
                </a:solidFill>
                <a:latin typeface="Calibri"/>
                <a:cs typeface="Calibri"/>
              </a:rPr>
              <a:t>e </a:t>
            </a:r>
            <a:r>
              <a:rPr sz="1200" dirty="0">
                <a:solidFill>
                  <a:srgbClr val="414141"/>
                </a:solidFill>
                <a:latin typeface="Calibri"/>
                <a:cs typeface="Calibri"/>
              </a:rPr>
              <a:t>rotinas</a:t>
            </a:r>
            <a:r>
              <a:rPr sz="1200" spc="6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alibri"/>
                <a:cs typeface="Calibri"/>
              </a:rPr>
              <a:t>alimentares</a:t>
            </a:r>
            <a:r>
              <a:rPr sz="1200" spc="7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200" spc="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65656"/>
                </a:solidFill>
                <a:latin typeface="Calibri"/>
                <a:cs typeface="Calibri"/>
              </a:rPr>
              <a:t>de</a:t>
            </a:r>
            <a:r>
              <a:rPr sz="12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63636"/>
                </a:solidFill>
                <a:latin typeface="Calibri"/>
                <a:cs typeface="Calibri"/>
              </a:rPr>
              <a:t>higiene,</a:t>
            </a:r>
            <a:r>
              <a:rPr sz="1200" spc="5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44444"/>
                </a:solidFill>
                <a:latin typeface="Calibri"/>
                <a:cs typeface="Calibri"/>
              </a:rPr>
              <a:t>comunicando</a:t>
            </a:r>
            <a:r>
              <a:rPr sz="1200" spc="9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D4D4D"/>
                </a:solidFill>
                <a:latin typeface="Calibri"/>
                <a:cs typeface="Calibri"/>
              </a:rPr>
              <a:t>por</a:t>
            </a:r>
            <a:r>
              <a:rPr sz="1200" spc="3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A3A3A"/>
                </a:solidFill>
                <a:latin typeface="Calibri"/>
                <a:cs typeface="Calibri"/>
              </a:rPr>
              <a:t>telefone,</a:t>
            </a:r>
            <a:r>
              <a:rPr sz="1200" spc="5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F4F4F"/>
                </a:solidFill>
                <a:latin typeface="Calibri"/>
                <a:cs typeface="Calibri"/>
              </a:rPr>
              <a:t>qualquer</a:t>
            </a:r>
            <a:r>
              <a:rPr sz="1200" spc="5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alteração</a:t>
            </a:r>
            <a:r>
              <a:rPr sz="1200" spc="7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24242"/>
                </a:solidFill>
                <a:latin typeface="Calibri"/>
                <a:cs typeface="Calibri"/>
              </a:rPr>
              <a:t>da </a:t>
            </a:r>
            <a:r>
              <a:rPr sz="1800" spc="-30" baseline="2314" dirty="0">
                <a:solidFill>
                  <a:srgbClr val="3A3A3A"/>
                </a:solidFill>
                <a:latin typeface="Calibri"/>
                <a:cs typeface="Calibri"/>
              </a:rPr>
              <a:t>alimenta</a:t>
            </a:r>
            <a:r>
              <a:rPr sz="1800" spc="-30" baseline="-6944" dirty="0">
                <a:solidFill>
                  <a:srgbClr val="3A3A3A"/>
                </a:solidFill>
                <a:latin typeface="Calibri"/>
                <a:cs typeface="Calibri"/>
              </a:rPr>
              <a:t>sa</a:t>
            </a:r>
            <a:r>
              <a:rPr sz="1800" spc="-30" baseline="2314" dirty="0">
                <a:solidFill>
                  <a:srgbClr val="3A3A3A"/>
                </a:solidFill>
                <a:latin typeface="Calibri"/>
                <a:cs typeface="Calibri"/>
              </a:rPr>
              <a:t>o</a:t>
            </a:r>
            <a:r>
              <a:rPr sz="1800" spc="44" baseline="2314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alibri"/>
                <a:cs typeface="Calibri"/>
              </a:rPr>
              <a:t>escolar;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Calibri"/>
              <a:cs typeface="Calibri"/>
            </a:endParaRPr>
          </a:p>
          <a:p>
            <a:pPr marL="66040" marR="76835" algn="just">
              <a:lnSpc>
                <a:spcPts val="1400"/>
              </a:lnSpc>
            </a:pPr>
            <a:r>
              <a:rPr sz="1200" spc="-10" dirty="0">
                <a:solidFill>
                  <a:srgbClr val="3B3B3B"/>
                </a:solidFill>
                <a:latin typeface="Calibri"/>
                <a:cs typeface="Calibri"/>
              </a:rPr>
              <a:t>Respeitar</a:t>
            </a:r>
            <a:r>
              <a:rPr sz="1200" spc="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o</a:t>
            </a:r>
            <a:r>
              <a:rPr sz="1200" spc="-6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43434"/>
                </a:solidFill>
                <a:latin typeface="Calibri"/>
                <a:cs typeface="Calibri"/>
              </a:rPr>
              <a:t>horário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de</a:t>
            </a:r>
            <a:r>
              <a:rPr sz="1200" spc="-3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83838"/>
                </a:solidFill>
                <a:latin typeface="Calibri"/>
                <a:cs typeface="Calibri"/>
              </a:rPr>
              <a:t>atendimento</a:t>
            </a:r>
            <a:r>
              <a:rPr sz="1200" spc="4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B4B4B"/>
                </a:solidFill>
                <a:latin typeface="Calibri"/>
                <a:cs typeface="Calibri"/>
              </a:rPr>
              <a:t>aos</a:t>
            </a:r>
            <a:r>
              <a:rPr sz="1200" spc="-4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63636"/>
                </a:solidFill>
                <a:latin typeface="Calibri"/>
                <a:cs typeface="Calibri"/>
              </a:rPr>
              <a:t>educandos</a:t>
            </a:r>
            <a:r>
              <a:rPr sz="1200" spc="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F4F4F"/>
                </a:solidFill>
                <a:latin typeface="Calibri"/>
                <a:cs typeface="Calibri"/>
              </a:rPr>
              <a:t>de</a:t>
            </a:r>
            <a:r>
              <a:rPr sz="1200" spc="-6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5</a:t>
            </a:r>
            <a:r>
              <a:rPr sz="1200" spc="-7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B4B4B"/>
                </a:solidFill>
                <a:latin typeface="Calibri"/>
                <a:cs typeface="Calibri"/>
              </a:rPr>
              <a:t>(cinco)</a:t>
            </a:r>
            <a:r>
              <a:rPr sz="1200" spc="-4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B3B3B"/>
                </a:solidFill>
                <a:latin typeface="Calibri"/>
                <a:cs typeface="Calibri"/>
              </a:rPr>
              <a:t>horas</a:t>
            </a:r>
            <a:r>
              <a:rPr sz="1200" spc="-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14141"/>
                </a:solidFill>
                <a:latin typeface="Calibri"/>
                <a:cs typeface="Calibri"/>
              </a:rPr>
              <a:t>diárias</a:t>
            </a:r>
            <a:r>
              <a:rPr sz="1200" spc="-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94949"/>
                </a:solidFill>
                <a:latin typeface="Calibri"/>
                <a:cs typeface="Calibri"/>
              </a:rPr>
              <a:t>(Conforme </a:t>
            </a:r>
            <a:r>
              <a:rPr sz="1200" spc="-20" dirty="0">
                <a:solidFill>
                  <a:srgbClr val="3F3F3F"/>
                </a:solidFill>
                <a:latin typeface="Calibri"/>
                <a:cs typeface="Calibri"/>
              </a:rPr>
              <a:t>Portaria</a:t>
            </a:r>
            <a:r>
              <a:rPr sz="1200" spc="-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n°</a:t>
            </a:r>
            <a:r>
              <a:rPr sz="1200" spc="11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45" dirty="0">
                <a:solidFill>
                  <a:srgbClr val="383838"/>
                </a:solidFill>
                <a:latin typeface="Calibri"/>
                <a:cs typeface="Calibri"/>
              </a:rPr>
              <a:t>046/2016-</a:t>
            </a:r>
            <a:r>
              <a:rPr sz="1200" dirty="0">
                <a:solidFill>
                  <a:srgbClr val="383838"/>
                </a:solidFill>
                <a:latin typeface="Calibri"/>
                <a:cs typeface="Calibri"/>
              </a:rPr>
              <a:t>SE),</a:t>
            </a:r>
            <a:r>
              <a:rPr sz="1200" spc="7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B3B3B"/>
                </a:solidFill>
                <a:latin typeface="Calibri"/>
                <a:cs typeface="Calibri"/>
              </a:rPr>
              <a:t>sendo:</a:t>
            </a:r>
            <a:endParaRPr sz="1200">
              <a:latin typeface="Calibri"/>
              <a:cs typeface="Calibri"/>
            </a:endParaRPr>
          </a:p>
          <a:p>
            <a:pPr marL="2638425">
              <a:lnSpc>
                <a:spcPct val="100000"/>
              </a:lnSpc>
            </a:pPr>
            <a:r>
              <a:rPr sz="1200" spc="-25" dirty="0">
                <a:solidFill>
                  <a:srgbClr val="3A3A3A"/>
                </a:solidFill>
                <a:latin typeface="Calibri"/>
                <a:cs typeface="Calibri"/>
              </a:rPr>
              <a:t>Manhã</a:t>
            </a:r>
            <a:r>
              <a:rPr sz="120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94949"/>
                </a:solidFill>
                <a:latin typeface="Calibri"/>
                <a:cs typeface="Calibri"/>
              </a:rPr>
              <a:t>das</a:t>
            </a:r>
            <a:r>
              <a:rPr sz="1200" spc="-6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24242"/>
                </a:solidFill>
                <a:latin typeface="Calibri"/>
                <a:cs typeface="Calibri"/>
              </a:rPr>
              <a:t>07h00</a:t>
            </a:r>
            <a:r>
              <a:rPr sz="1200" spc="-4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84848"/>
                </a:solidFill>
                <a:latin typeface="Calibri"/>
                <a:cs typeface="Calibri"/>
              </a:rPr>
              <a:t>às</a:t>
            </a:r>
            <a:r>
              <a:rPr sz="1200" spc="-5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64646"/>
                </a:solidFill>
                <a:latin typeface="Calibri"/>
                <a:cs typeface="Calibri"/>
              </a:rPr>
              <a:t>12h00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084" y="324427"/>
            <a:ext cx="7374255" cy="311150"/>
            <a:chOff x="128084" y="324427"/>
            <a:chExt cx="7374255" cy="311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869" y="429522"/>
              <a:ext cx="1733713" cy="1096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84" y="324427"/>
              <a:ext cx="7374003" cy="31071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18130" y="1023031"/>
            <a:ext cx="5875020" cy="188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5305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3F3F3F"/>
                </a:solidFill>
                <a:latin typeface="Calibri"/>
                <a:cs typeface="Calibri"/>
              </a:rPr>
              <a:t>Tarde</a:t>
            </a:r>
            <a:r>
              <a:rPr sz="1200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das</a:t>
            </a:r>
            <a:r>
              <a:rPr sz="1200" spc="-5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Calibri"/>
                <a:cs typeface="Calibri"/>
              </a:rPr>
              <a:t>13h00 às</a:t>
            </a:r>
            <a:r>
              <a:rPr sz="1200" spc="-5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44444"/>
                </a:solidFill>
                <a:latin typeface="Calibri"/>
                <a:cs typeface="Calibri"/>
              </a:rPr>
              <a:t>18h00;</a:t>
            </a:r>
            <a:endParaRPr sz="1200">
              <a:latin typeface="Calibri"/>
              <a:cs typeface="Calibri"/>
            </a:endParaRPr>
          </a:p>
          <a:p>
            <a:pPr marL="498475" marR="42545" indent="3175" algn="just">
              <a:lnSpc>
                <a:spcPct val="98700"/>
              </a:lnSpc>
              <a:spcBef>
                <a:spcPts val="1455"/>
              </a:spcBef>
            </a:pP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Entregar</a:t>
            </a:r>
            <a:r>
              <a:rPr sz="1200" spc="2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na</a:t>
            </a:r>
            <a:r>
              <a:rPr sz="1200" spc="-4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D2D2D"/>
                </a:solidFill>
                <a:latin typeface="Calibri"/>
                <a:cs typeface="Calibri"/>
              </a:rPr>
              <a:t>Secretaria</a:t>
            </a:r>
            <a:r>
              <a:rPr sz="1200" spc="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de </a:t>
            </a:r>
            <a:r>
              <a:rPr sz="1200" spc="-10" dirty="0">
                <a:solidFill>
                  <a:srgbClr val="3A3A3A"/>
                </a:solidFill>
                <a:latin typeface="Calibri"/>
                <a:cs typeface="Calibri"/>
              </a:rPr>
              <a:t>Educação</a:t>
            </a:r>
            <a:r>
              <a:rPr sz="1200" spc="2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B4B4B"/>
                </a:solidFill>
                <a:latin typeface="Calibri"/>
                <a:cs typeface="Calibri"/>
              </a:rPr>
              <a:t>mensalmente</a:t>
            </a:r>
            <a:r>
              <a:rPr sz="1200" spc="7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14141"/>
                </a:solidFill>
                <a:latin typeface="Calibri"/>
                <a:cs typeface="Calibri"/>
              </a:rPr>
              <a:t>todos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os</a:t>
            </a:r>
            <a:r>
              <a:rPr sz="1200" spc="-2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83838"/>
                </a:solidFill>
                <a:latin typeface="Calibri"/>
                <a:cs typeface="Calibri"/>
              </a:rPr>
              <a:t>documentos</a:t>
            </a:r>
            <a:r>
              <a:rPr sz="1200" spc="2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referentes</a:t>
            </a:r>
            <a:r>
              <a:rPr sz="120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D4D4D"/>
                </a:solidFill>
                <a:latin typeface="Calibri"/>
                <a:cs typeface="Calibri"/>
              </a:rPr>
              <a:t>ao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quadro</a:t>
            </a:r>
            <a:r>
              <a:rPr sz="1200" spc="3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12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F3F3F"/>
                </a:solidFill>
                <a:latin typeface="Calibri"/>
                <a:cs typeface="Calibri"/>
              </a:rPr>
              <a:t>funcionários</a:t>
            </a:r>
            <a:r>
              <a:rPr sz="120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43434"/>
                </a:solidFill>
                <a:latin typeface="Calibri"/>
                <a:cs typeface="Calibri"/>
              </a:rPr>
              <a:t>constantes</a:t>
            </a:r>
            <a:r>
              <a:rPr sz="1200" spc="7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do</a:t>
            </a:r>
            <a:r>
              <a:rPr sz="1200" spc="-4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Decreto</a:t>
            </a:r>
            <a:r>
              <a:rPr sz="1200" spc="3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F3F3F"/>
                </a:solidFill>
                <a:latin typeface="Calibri"/>
                <a:cs typeface="Calibri"/>
              </a:rPr>
              <a:t>Municipal</a:t>
            </a:r>
            <a:r>
              <a:rPr sz="12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120" dirty="0">
                <a:solidFill>
                  <a:srgbClr val="525252"/>
                </a:solidFill>
                <a:latin typeface="Calibri"/>
                <a:cs typeface="Calibri"/>
              </a:rPr>
              <a:t>n-</a:t>
            </a:r>
            <a:r>
              <a:rPr sz="1200" dirty="0">
                <a:solidFill>
                  <a:srgbClr val="525252"/>
                </a:solidFill>
                <a:latin typeface="Calibri"/>
                <a:cs typeface="Calibri"/>
              </a:rPr>
              <a:t>°</a:t>
            </a:r>
            <a:r>
              <a:rPr sz="1200" spc="1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B3B3B"/>
                </a:solidFill>
                <a:latin typeface="Calibri"/>
                <a:cs typeface="Calibri"/>
              </a:rPr>
              <a:t>33.703/2016,</a:t>
            </a:r>
            <a:r>
              <a:rPr sz="1200" spc="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da</a:t>
            </a:r>
            <a:r>
              <a:rPr sz="1200" spc="-4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83838"/>
                </a:solidFill>
                <a:latin typeface="Calibri"/>
                <a:cs typeface="Calibri"/>
              </a:rPr>
              <a:t>entidade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até</a:t>
            </a:r>
            <a:r>
              <a:rPr sz="1200" spc="-5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45454"/>
                </a:solidFill>
                <a:latin typeface="Calibri"/>
                <a:cs typeface="Calibri"/>
              </a:rPr>
              <a:t>o</a:t>
            </a:r>
            <a:r>
              <a:rPr sz="1200" spc="-4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alibri"/>
                <a:cs typeface="Calibri"/>
              </a:rPr>
              <a:t>5º</a:t>
            </a:r>
            <a:r>
              <a:rPr sz="1200" spc="-3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14141"/>
                </a:solidFill>
                <a:latin typeface="Calibri"/>
                <a:cs typeface="Calibri"/>
              </a:rPr>
              <a:t>dia</a:t>
            </a:r>
            <a:r>
              <a:rPr sz="1200" spc="-5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D3D3D"/>
                </a:solidFill>
                <a:latin typeface="Calibri"/>
                <a:cs typeface="Calibri"/>
              </a:rPr>
              <a:t>útil</a:t>
            </a:r>
            <a:r>
              <a:rPr sz="1200" spc="-5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de</a:t>
            </a:r>
            <a:r>
              <a:rPr sz="1200" spc="-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14141"/>
                </a:solidFill>
                <a:latin typeface="Calibri"/>
                <a:cs typeface="Calibri"/>
              </a:rPr>
              <a:t>cada</a:t>
            </a:r>
            <a:r>
              <a:rPr sz="1200" spc="-2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D2D2D"/>
                </a:solidFill>
                <a:latin typeface="Calibri"/>
                <a:cs typeface="Calibri"/>
              </a:rPr>
              <a:t>mês.</a:t>
            </a:r>
            <a:endParaRPr sz="1200">
              <a:latin typeface="Calibri"/>
              <a:cs typeface="Calibri"/>
            </a:endParaRPr>
          </a:p>
          <a:p>
            <a:pPr marL="50800" marR="43180" indent="1233805" algn="just">
              <a:lnSpc>
                <a:spcPct val="114100"/>
              </a:lnSpc>
              <a:spcBef>
                <a:spcPts val="944"/>
              </a:spcBef>
            </a:pPr>
            <a:r>
              <a:rPr sz="1200" dirty="0">
                <a:solidFill>
                  <a:srgbClr val="494949"/>
                </a:solidFill>
                <a:latin typeface="Calibri"/>
                <a:cs typeface="Calibri"/>
              </a:rPr>
              <a:t>O</a:t>
            </a:r>
            <a:r>
              <a:rPr sz="1200" spc="-6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B3B3B"/>
                </a:solidFill>
                <a:latin typeface="Calibri"/>
                <a:cs typeface="Calibri"/>
              </a:rPr>
              <a:t>cumprimento</a:t>
            </a:r>
            <a:r>
              <a:rPr sz="1200" spc="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F3F3F"/>
                </a:solidFill>
                <a:latin typeface="Calibri"/>
                <a:cs typeface="Calibri"/>
              </a:rPr>
              <a:t>dessas </a:t>
            </a:r>
            <a:r>
              <a:rPr sz="1200" spc="-20" dirty="0">
                <a:solidFill>
                  <a:srgbClr val="3B3B3B"/>
                </a:solidFill>
                <a:latin typeface="Calibri"/>
                <a:cs typeface="Calibri"/>
              </a:rPr>
              <a:t>regras</a:t>
            </a:r>
            <a:r>
              <a:rPr sz="1200" spc="-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Calibri"/>
                <a:cs typeface="Calibri"/>
              </a:rPr>
              <a:t>pelas</a:t>
            </a:r>
            <a:r>
              <a:rPr sz="1200" spc="-1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64646"/>
                </a:solidFill>
                <a:latin typeface="Calibri"/>
                <a:cs typeface="Calibri"/>
              </a:rPr>
              <a:t>unidades</a:t>
            </a:r>
            <a:r>
              <a:rPr sz="1200" spc="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Calibri"/>
                <a:cs typeface="Calibri"/>
              </a:rPr>
              <a:t>representará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um</a:t>
            </a:r>
            <a:r>
              <a:rPr sz="1200" spc="-7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F3F3F"/>
                </a:solidFill>
                <a:latin typeface="Calibri"/>
                <a:cs typeface="Calibri"/>
              </a:rPr>
              <a:t>aumento</a:t>
            </a:r>
            <a:r>
              <a:rPr sz="12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F3F3F"/>
                </a:solidFill>
                <a:latin typeface="Calibri"/>
                <a:cs typeface="Calibri"/>
              </a:rPr>
              <a:t>da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qualidade</a:t>
            </a:r>
            <a:r>
              <a:rPr sz="120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14141"/>
                </a:solidFill>
                <a:latin typeface="Calibri"/>
                <a:cs typeface="Calibri"/>
              </a:rPr>
              <a:t>do</a:t>
            </a:r>
            <a:r>
              <a:rPr sz="1200" spc="-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83838"/>
                </a:solidFill>
                <a:latin typeface="Calibri"/>
                <a:cs typeface="Calibri"/>
              </a:rPr>
              <a:t>serviço</a:t>
            </a:r>
            <a:r>
              <a:rPr sz="12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prestado</a:t>
            </a:r>
            <a:r>
              <a:rPr sz="1200" spc="2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à</a:t>
            </a:r>
            <a:r>
              <a:rPr sz="1200" spc="-5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A3A3A"/>
                </a:solidFill>
                <a:latin typeface="Calibri"/>
                <a:cs typeface="Calibri"/>
              </a:rPr>
              <a:t>comunidade</a:t>
            </a:r>
            <a:r>
              <a:rPr sz="1200" spc="5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2F2F"/>
                </a:solidFill>
                <a:latin typeface="Calibri"/>
                <a:cs typeface="Calibri"/>
              </a:rPr>
              <a:t>aos</a:t>
            </a:r>
            <a:r>
              <a:rPr sz="1200" spc="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A3A3A"/>
                </a:solidFill>
                <a:latin typeface="Calibri"/>
                <a:cs typeface="Calibri"/>
              </a:rPr>
              <a:t>alunos,</a:t>
            </a:r>
            <a:r>
              <a:rPr sz="1200" spc="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2F2F"/>
                </a:solidFill>
                <a:latin typeface="Calibri"/>
                <a:cs typeface="Calibri"/>
              </a:rPr>
              <a:t>possibilitará</a:t>
            </a:r>
            <a:r>
              <a:rPr sz="1200" spc="4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o</a:t>
            </a:r>
            <a:r>
              <a:rPr sz="1200" spc="-2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B3B3B"/>
                </a:solidFill>
                <a:latin typeface="Calibri"/>
                <a:cs typeface="Calibri"/>
              </a:rPr>
              <a:t>estabelecimento</a:t>
            </a:r>
            <a:r>
              <a:rPr sz="1200" spc="-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B4B4B"/>
                </a:solidFill>
                <a:latin typeface="Calibri"/>
                <a:cs typeface="Calibri"/>
              </a:rPr>
              <a:t>de </a:t>
            </a:r>
            <a:r>
              <a:rPr sz="1200" dirty="0">
                <a:solidFill>
                  <a:srgbClr val="3A3A3A"/>
                </a:solidFill>
                <a:latin typeface="Calibri"/>
                <a:cs typeface="Calibri"/>
              </a:rPr>
              <a:t>uma</a:t>
            </a:r>
            <a:r>
              <a:rPr sz="1200" spc="-4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63636"/>
                </a:solidFill>
                <a:latin typeface="Calibri"/>
                <a:cs typeface="Calibri"/>
              </a:rPr>
              <a:t>relação</a:t>
            </a:r>
            <a:r>
              <a:rPr sz="1200" spc="3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200" spc="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800" spc="-30" baseline="2314" dirty="0">
                <a:solidFill>
                  <a:srgbClr val="3F3F3F"/>
                </a:solidFill>
                <a:latin typeface="Calibri"/>
                <a:cs typeface="Calibri"/>
              </a:rPr>
              <a:t>confian</a:t>
            </a:r>
            <a:r>
              <a:rPr sz="1800" spc="-30" baseline="-6944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800" spc="-30" baseline="2314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800" spc="-75" baseline="2314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25252"/>
                </a:solidFill>
                <a:latin typeface="Calibri"/>
                <a:cs typeface="Calibri"/>
              </a:rPr>
              <a:t>com</a:t>
            </a:r>
            <a:r>
              <a:rPr sz="1200" spc="-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25252"/>
                </a:solidFill>
                <a:latin typeface="Calibri"/>
                <a:cs typeface="Calibri"/>
              </a:rPr>
              <a:t>a</a:t>
            </a:r>
            <a:r>
              <a:rPr sz="1200" spc="-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83838"/>
                </a:solidFill>
                <a:latin typeface="Calibri"/>
                <a:cs typeface="Calibri"/>
              </a:rPr>
              <a:t>SECEL</a:t>
            </a:r>
            <a:r>
              <a:rPr sz="12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e</a:t>
            </a:r>
            <a:r>
              <a:rPr sz="1200" spc="-2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D3D3D"/>
                </a:solidFill>
                <a:latin typeface="Calibri"/>
                <a:cs typeface="Calibri"/>
              </a:rPr>
              <a:t>valorizará</a:t>
            </a:r>
            <a:r>
              <a:rPr sz="1200" spc="3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D4D4D"/>
                </a:solidFill>
                <a:latin typeface="Calibri"/>
                <a:cs typeface="Calibri"/>
              </a:rPr>
              <a:t>os</a:t>
            </a:r>
            <a:r>
              <a:rPr sz="1200" spc="-2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A3A3A"/>
                </a:solidFill>
                <a:latin typeface="Calibri"/>
                <a:cs typeface="Calibri"/>
              </a:rPr>
              <a:t>profissionais</a:t>
            </a:r>
            <a:r>
              <a:rPr sz="1200" spc="4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que</a:t>
            </a:r>
            <a:r>
              <a:rPr sz="1200" spc="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44444"/>
                </a:solidFill>
                <a:latin typeface="Calibri"/>
                <a:cs typeface="Calibri"/>
              </a:rPr>
              <a:t>atuam</a:t>
            </a:r>
            <a:r>
              <a:rPr sz="1200" spc="2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B"/>
                </a:solidFill>
                <a:latin typeface="Calibri"/>
                <a:cs typeface="Calibri"/>
              </a:rPr>
              <a:t>no</a:t>
            </a:r>
            <a:r>
              <a:rPr sz="1200" spc="-3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13131"/>
                </a:solidFill>
                <a:latin typeface="Calibri"/>
                <a:cs typeface="Calibri"/>
              </a:rPr>
              <a:t>cotidiano</a:t>
            </a:r>
            <a:r>
              <a:rPr sz="1200" spc="2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B4B4B"/>
                </a:solidFill>
                <a:latin typeface="Calibri"/>
                <a:cs typeface="Calibri"/>
              </a:rPr>
              <a:t>das </a:t>
            </a:r>
            <a:r>
              <a:rPr sz="1200" spc="-10" dirty="0">
                <a:solidFill>
                  <a:srgbClr val="363636"/>
                </a:solidFill>
                <a:latin typeface="Calibri"/>
                <a:cs typeface="Calibri"/>
              </a:rPr>
              <a:t>creches.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462" y="367666"/>
            <a:ext cx="176466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90" dirty="0">
                <a:solidFill>
                  <a:srgbClr val="4F6685"/>
                </a:solidFill>
                <a:latin typeface="Consolas"/>
                <a:cs typeface="Consolas"/>
              </a:rPr>
              <a:t>O</a:t>
            </a:r>
            <a:r>
              <a:rPr sz="1000" spc="-185" dirty="0">
                <a:solidFill>
                  <a:srgbClr val="4F6685"/>
                </a:solidFill>
                <a:latin typeface="Consolas"/>
                <a:cs typeface="Consolas"/>
              </a:rPr>
              <a:t> </a:t>
            </a:r>
            <a:r>
              <a:rPr sz="1000" spc="-75" dirty="0">
                <a:solidFill>
                  <a:srgbClr val="4F6685"/>
                </a:solidFill>
                <a:latin typeface="Consolas"/>
                <a:cs typeface="Consolas"/>
              </a:rPr>
              <a:t>œn</a:t>
            </a:r>
            <a:r>
              <a:rPr sz="1000" spc="-305" dirty="0">
                <a:solidFill>
                  <a:srgbClr val="4F6685"/>
                </a:solidFill>
                <a:latin typeface="Consolas"/>
                <a:cs typeface="Consolas"/>
              </a:rPr>
              <a:t> </a:t>
            </a:r>
            <a:r>
              <a:rPr sz="1000" spc="-130" dirty="0">
                <a:solidFill>
                  <a:srgbClr val="4F6685"/>
                </a:solidFill>
                <a:latin typeface="Consolas"/>
                <a:cs typeface="Consolas"/>
              </a:rPr>
              <a:t>açocs</a:t>
            </a:r>
            <a:r>
              <a:rPr sz="1000" spc="90" dirty="0">
                <a:solidFill>
                  <a:srgbClr val="4F6685"/>
                </a:solidFill>
                <a:latin typeface="Consolas"/>
                <a:cs typeface="Consolas"/>
              </a:rPr>
              <a:t> </a:t>
            </a:r>
            <a:r>
              <a:rPr sz="1000" spc="-120" dirty="0">
                <a:solidFill>
                  <a:srgbClr val="4D6485"/>
                </a:solidFill>
                <a:latin typeface="Consolas"/>
                <a:cs typeface="Consolas"/>
              </a:rPr>
              <a:t>°w:tzcaodo</a:t>
            </a:r>
            <a:r>
              <a:rPr sz="1000" spc="-185" dirty="0">
                <a:solidFill>
                  <a:srgbClr val="4D6485"/>
                </a:solidFill>
                <a:latin typeface="Consolas"/>
                <a:cs typeface="Consolas"/>
              </a:rPr>
              <a:t> </a:t>
            </a:r>
            <a:r>
              <a:rPr sz="1000" spc="-95" dirty="0">
                <a:solidFill>
                  <a:srgbClr val="5B728C"/>
                </a:solidFill>
                <a:latin typeface="Consolas"/>
                <a:cs typeface="Consolas"/>
              </a:rPr>
              <a:t>Cones</a:t>
            </a:r>
            <a:r>
              <a:rPr sz="1000" spc="-320" dirty="0">
                <a:solidFill>
                  <a:srgbClr val="5B728C"/>
                </a:solidFill>
                <a:latin typeface="Consolas"/>
                <a:cs typeface="Consolas"/>
              </a:rPr>
              <a:t> </a:t>
            </a:r>
            <a:r>
              <a:rPr sz="1000" spc="-105" dirty="0">
                <a:solidFill>
                  <a:srgbClr val="758CAC"/>
                </a:solidFill>
                <a:latin typeface="Consolas"/>
                <a:cs typeface="Consolas"/>
              </a:rPr>
              <a:t>2017</a:t>
            </a:r>
            <a:endParaRPr sz="1000">
              <a:latin typeface="Consolas"/>
              <a:cs typeface="Consola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631" y="1476267"/>
            <a:ext cx="434572" cy="1325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2631" y="2669162"/>
            <a:ext cx="434572" cy="12797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37420" y="1041558"/>
            <a:ext cx="5229225" cy="176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854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424242"/>
                </a:solidFill>
                <a:latin typeface="Calibri"/>
                <a:cs typeface="Calibri"/>
              </a:rPr>
              <a:t>ÍNDICE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Calibri"/>
              <a:cs typeface="Calibri"/>
            </a:endParaRPr>
          </a:p>
          <a:p>
            <a:pPr marL="232410" indent="-219710">
              <a:lnSpc>
                <a:spcPct val="100000"/>
              </a:lnSpc>
              <a:spcBef>
                <a:spcPts val="5"/>
              </a:spcBef>
              <a:buClr>
                <a:srgbClr val="2D2D2D"/>
              </a:buClr>
              <a:buAutoNum type="arabicPeriod"/>
              <a:tabLst>
                <a:tab pos="232410" algn="l"/>
              </a:tabLst>
            </a:pPr>
            <a:r>
              <a:rPr sz="1200" spc="-10" dirty="0">
                <a:solidFill>
                  <a:srgbClr val="343434"/>
                </a:solidFill>
                <a:latin typeface="Calibri"/>
                <a:cs typeface="Calibri"/>
              </a:rPr>
              <a:t>INTRODUÇÃO</a:t>
            </a:r>
            <a:endParaRPr sz="1200">
              <a:latin typeface="Calibri"/>
              <a:cs typeface="Calibri"/>
            </a:endParaRPr>
          </a:p>
          <a:p>
            <a:pPr marL="236854" indent="-224154">
              <a:lnSpc>
                <a:spcPct val="100000"/>
              </a:lnSpc>
              <a:spcBef>
                <a:spcPts val="1400"/>
              </a:spcBef>
              <a:buClr>
                <a:srgbClr val="4B4B4B"/>
              </a:buClr>
              <a:buAutoNum type="arabicPeriod"/>
              <a:tabLst>
                <a:tab pos="236854" algn="l"/>
                <a:tab pos="3946525" algn="l"/>
              </a:tabLst>
            </a:pPr>
            <a:r>
              <a:rPr sz="1200" spc="-10" dirty="0">
                <a:solidFill>
                  <a:srgbClr val="333333"/>
                </a:solidFill>
                <a:latin typeface="Calibri"/>
                <a:cs typeface="Calibri"/>
              </a:rPr>
              <a:t>LEGISLAÇÃO</a:t>
            </a:r>
            <a:r>
              <a:rPr sz="1200" dirty="0">
                <a:solidFill>
                  <a:srgbClr val="333333"/>
                </a:solidFill>
                <a:latin typeface="Calibri"/>
                <a:cs typeface="Calibri"/>
              </a:rPr>
              <a:t>	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Pág.</a:t>
            </a:r>
            <a:r>
              <a:rPr sz="1200" spc="-2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24242"/>
                </a:solidFill>
                <a:latin typeface="Calibri"/>
                <a:cs typeface="Calibri"/>
              </a:rPr>
              <a:t>04</a:t>
            </a:r>
            <a:endParaRPr sz="1200">
              <a:latin typeface="Calibri"/>
              <a:cs typeface="Calibri"/>
            </a:endParaRPr>
          </a:p>
          <a:p>
            <a:pPr marL="462915" marR="5080" lvl="1" indent="-230504">
              <a:lnSpc>
                <a:spcPts val="1190"/>
              </a:lnSpc>
              <a:spcBef>
                <a:spcPts val="140"/>
              </a:spcBef>
              <a:buClr>
                <a:srgbClr val="4D4D4D"/>
              </a:buClr>
              <a:buChar char="•"/>
              <a:tabLst>
                <a:tab pos="462915" algn="l"/>
              </a:tabLst>
            </a:pPr>
            <a:r>
              <a:rPr sz="1000" spc="-30" dirty="0">
                <a:solidFill>
                  <a:srgbClr val="444444"/>
                </a:solidFill>
                <a:latin typeface="Calibri"/>
                <a:cs typeface="Calibri"/>
              </a:rPr>
              <a:t>Lei</a:t>
            </a:r>
            <a:r>
              <a:rPr sz="1000" spc="-2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24242"/>
                </a:solidFill>
                <a:latin typeface="Calibri"/>
                <a:cs typeface="Calibri"/>
              </a:rPr>
              <a:t>Federal</a:t>
            </a:r>
            <a:r>
              <a:rPr sz="1000" spc="-3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65656"/>
                </a:solidFill>
                <a:latin typeface="Calibri"/>
                <a:cs typeface="Calibri"/>
              </a:rPr>
              <a:t>n°</a:t>
            </a:r>
            <a:r>
              <a:rPr sz="1000" spc="-5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3B3B3B"/>
                </a:solidFill>
                <a:latin typeface="Calibri"/>
                <a:cs typeface="Calibri"/>
              </a:rPr>
              <a:t>13.019/2014</a:t>
            </a:r>
            <a:r>
              <a:rPr sz="1000" spc="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000" spc="-1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424242"/>
                </a:solidFill>
                <a:latin typeface="Calibri"/>
                <a:cs typeface="Calibri"/>
              </a:rPr>
              <a:t>31</a:t>
            </a:r>
            <a:r>
              <a:rPr sz="1000" spc="-1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45454"/>
                </a:solidFill>
                <a:latin typeface="Calibri"/>
                <a:cs typeface="Calibri"/>
              </a:rPr>
              <a:t>de</a:t>
            </a:r>
            <a:r>
              <a:rPr sz="1000" spc="-15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F3F3F"/>
                </a:solidFill>
                <a:latin typeface="Calibri"/>
                <a:cs typeface="Calibri"/>
              </a:rPr>
              <a:t>julho</a:t>
            </a:r>
            <a:r>
              <a:rPr sz="10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D5D5D"/>
                </a:solidFill>
                <a:latin typeface="Calibri"/>
                <a:cs typeface="Calibri"/>
              </a:rPr>
              <a:t>de</a:t>
            </a:r>
            <a:r>
              <a:rPr sz="1000" spc="-1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Calibri"/>
                <a:cs typeface="Calibri"/>
              </a:rPr>
              <a:t>2014</a:t>
            </a:r>
            <a:r>
              <a:rPr sz="100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64646"/>
                </a:solidFill>
                <a:latin typeface="Calibri"/>
                <a:cs typeface="Calibri"/>
              </a:rPr>
              <a:t>alterada</a:t>
            </a:r>
            <a:r>
              <a:rPr sz="1000" spc="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B4B4B"/>
                </a:solidFill>
                <a:latin typeface="Calibri"/>
                <a:cs typeface="Calibri"/>
              </a:rPr>
              <a:t>pela</a:t>
            </a:r>
            <a:r>
              <a:rPr sz="1000" spc="-2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B4B4B"/>
                </a:solidFill>
                <a:latin typeface="Calibri"/>
                <a:cs typeface="Calibri"/>
              </a:rPr>
              <a:t>Lei</a:t>
            </a:r>
            <a:r>
              <a:rPr sz="1000" spc="-2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464646"/>
                </a:solidFill>
                <a:latin typeface="Calibri"/>
                <a:cs typeface="Calibri"/>
              </a:rPr>
              <a:t>Federal</a:t>
            </a:r>
            <a:r>
              <a:rPr sz="1000" spc="-3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F4F4F"/>
                </a:solidFill>
                <a:latin typeface="Calibri"/>
                <a:cs typeface="Calibri"/>
              </a:rPr>
              <a:t>n°</a:t>
            </a:r>
            <a:r>
              <a:rPr sz="1000" spc="2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24242"/>
                </a:solidFill>
                <a:latin typeface="Calibri"/>
                <a:cs typeface="Calibri"/>
              </a:rPr>
              <a:t>t3.204/201S</a:t>
            </a:r>
            <a:r>
              <a:rPr sz="1000" spc="4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3B3B3B"/>
                </a:solidFill>
                <a:latin typeface="Calibri"/>
                <a:cs typeface="Calibri"/>
              </a:rPr>
              <a:t>de</a:t>
            </a:r>
            <a:r>
              <a:rPr sz="1000" spc="-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525252"/>
                </a:solidFill>
                <a:latin typeface="Calibri"/>
                <a:cs typeface="Calibri"/>
              </a:rPr>
              <a:t>14</a:t>
            </a:r>
            <a:r>
              <a:rPr sz="1000" spc="-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000" spc="-30" dirty="0">
                <a:solidFill>
                  <a:srgbClr val="4B4B4B"/>
                </a:solidFill>
                <a:latin typeface="Calibri"/>
                <a:cs typeface="Calibri"/>
              </a:rPr>
              <a:t>de</a:t>
            </a:r>
            <a:r>
              <a:rPr sz="1000" spc="-2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525252"/>
                </a:solidFill>
                <a:latin typeface="Calibri"/>
                <a:cs typeface="Calibri"/>
              </a:rPr>
              <a:t>dezembro</a:t>
            </a:r>
            <a:r>
              <a:rPr sz="1000" spc="1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05050"/>
                </a:solidFill>
                <a:latin typeface="Calibri"/>
                <a:cs typeface="Calibri"/>
              </a:rPr>
              <a:t>de</a:t>
            </a:r>
            <a:r>
              <a:rPr sz="1000" spc="-30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4D4D4D"/>
                </a:solidFill>
                <a:latin typeface="Calibri"/>
                <a:cs typeface="Calibri"/>
              </a:rPr>
              <a:t>2015</a:t>
            </a:r>
            <a:r>
              <a:rPr sz="1000" spc="-2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05050"/>
                </a:solidFill>
                <a:latin typeface="Calibri"/>
                <a:cs typeface="Calibri"/>
              </a:rPr>
              <a:t>(link)</a:t>
            </a:r>
            <a:endParaRPr sz="1000">
              <a:latin typeface="Calibri"/>
              <a:cs typeface="Calibri"/>
            </a:endParaRPr>
          </a:p>
          <a:p>
            <a:pPr marL="462915" lvl="1" indent="-229870">
              <a:lnSpc>
                <a:spcPts val="1185"/>
              </a:lnSpc>
              <a:buClr>
                <a:srgbClr val="464646"/>
              </a:buClr>
              <a:buChar char="•"/>
              <a:tabLst>
                <a:tab pos="462915" algn="l"/>
              </a:tabLst>
            </a:pPr>
            <a:r>
              <a:rPr sz="1000" spc="-10" dirty="0">
                <a:solidFill>
                  <a:srgbClr val="424242"/>
                </a:solidFill>
                <a:latin typeface="Calibri"/>
                <a:cs typeface="Calibri"/>
              </a:rPr>
              <a:t>Portaria</a:t>
            </a:r>
            <a:r>
              <a:rPr sz="1000" spc="1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000" spc="-35" dirty="0">
                <a:solidFill>
                  <a:srgbClr val="424242"/>
                </a:solidFill>
                <a:latin typeface="Calibri"/>
                <a:cs typeface="Calibri"/>
              </a:rPr>
              <a:t>58/2016-</a:t>
            </a:r>
            <a:r>
              <a:rPr sz="1000" dirty="0">
                <a:solidFill>
                  <a:srgbClr val="424242"/>
                </a:solidFill>
                <a:latin typeface="Calibri"/>
                <a:cs typeface="Calibri"/>
              </a:rPr>
              <a:t>SE</a:t>
            </a:r>
            <a:r>
              <a:rPr sz="1000" spc="1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44444"/>
                </a:solidFill>
                <a:latin typeface="Calibri"/>
                <a:cs typeface="Calibri"/>
              </a:rPr>
              <a:t>(link)</a:t>
            </a:r>
            <a:endParaRPr sz="1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0"/>
              </a:spcBef>
              <a:buFont typeface="Calibri"/>
              <a:buChar char="•"/>
            </a:pPr>
            <a:endParaRPr sz="1000">
              <a:latin typeface="Calibri"/>
              <a:cs typeface="Calibri"/>
            </a:endParaRPr>
          </a:p>
          <a:p>
            <a:pPr marL="232410" indent="-219075">
              <a:lnSpc>
                <a:spcPct val="100000"/>
              </a:lnSpc>
              <a:buClr>
                <a:srgbClr val="424242"/>
              </a:buClr>
              <a:buAutoNum type="arabicPeriod"/>
              <a:tabLst>
                <a:tab pos="232410" algn="l"/>
              </a:tabLst>
            </a:pPr>
            <a:r>
              <a:rPr sz="1150" dirty="0">
                <a:solidFill>
                  <a:srgbClr val="313131"/>
                </a:solidFill>
                <a:latin typeface="Calibri"/>
                <a:cs typeface="Calibri"/>
              </a:rPr>
              <a:t>DESPESAS</a:t>
            </a:r>
            <a:r>
              <a:rPr sz="1150" spc="18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83838"/>
                </a:solidFill>
                <a:latin typeface="Calibri"/>
                <a:cs typeface="Calibri"/>
              </a:rPr>
              <a:t>AUTORIZADAS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7762" y="2965732"/>
            <a:ext cx="3400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Calibri"/>
                <a:cs typeface="Calibri"/>
              </a:rPr>
              <a:t>4.</a:t>
            </a:r>
            <a:r>
              <a:rPr sz="1200" spc="475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63636"/>
                </a:solidFill>
                <a:latin typeface="Calibri"/>
                <a:cs typeface="Calibri"/>
              </a:rPr>
              <a:t>ALTERAÇÃO</a:t>
            </a:r>
            <a:r>
              <a:rPr sz="1200" spc="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14141"/>
                </a:solidFill>
                <a:latin typeface="Calibri"/>
                <a:cs typeface="Calibri"/>
              </a:rPr>
              <a:t>DO</a:t>
            </a:r>
            <a:r>
              <a:rPr sz="1200" spc="-2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13131"/>
                </a:solidFill>
                <a:latin typeface="Calibri"/>
                <a:cs typeface="Calibri"/>
              </a:rPr>
              <a:t>QUADRO</a:t>
            </a:r>
            <a:r>
              <a:rPr sz="1200" spc="1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DE</a:t>
            </a:r>
            <a:r>
              <a:rPr sz="1200" spc="-3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F3F3F"/>
                </a:solidFill>
                <a:latin typeface="Calibri"/>
                <a:cs typeface="Calibri"/>
              </a:rPr>
              <a:t>RECURSOS</a:t>
            </a:r>
            <a:r>
              <a:rPr sz="12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F3F3F"/>
                </a:solidFill>
                <a:latin typeface="Calibri"/>
                <a:cs typeface="Calibri"/>
              </a:rPr>
              <a:t>HUMANOS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2551" y="2965732"/>
            <a:ext cx="475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14141"/>
                </a:solidFill>
                <a:latin typeface="Calibri"/>
                <a:cs typeface="Calibri"/>
              </a:rPr>
              <a:t>Pág.</a:t>
            </a:r>
            <a:r>
              <a:rPr sz="1200" spc="-4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64646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8390" y="3299378"/>
            <a:ext cx="3566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5.</a:t>
            </a:r>
            <a:r>
              <a:rPr sz="1200" spc="140" dirty="0">
                <a:solidFill>
                  <a:srgbClr val="464646"/>
                </a:solidFill>
                <a:latin typeface="Calibri"/>
                <a:cs typeface="Calibri"/>
              </a:rPr>
              <a:t>  </a:t>
            </a:r>
            <a:r>
              <a:rPr sz="1200" spc="-10" dirty="0">
                <a:solidFill>
                  <a:srgbClr val="424242"/>
                </a:solidFill>
                <a:latin typeface="Calibri"/>
                <a:cs typeface="Calibri"/>
              </a:rPr>
              <a:t>OFÍCIO</a:t>
            </a:r>
            <a:r>
              <a:rPr sz="1200" spc="1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E</a:t>
            </a:r>
            <a:r>
              <a:rPr sz="1200" spc="-6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63636"/>
                </a:solidFill>
                <a:latin typeface="Calibri"/>
                <a:cs typeface="Calibri"/>
              </a:rPr>
              <a:t>TERMO</a:t>
            </a:r>
            <a:r>
              <a:rPr sz="1200" spc="-1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63636"/>
                </a:solidFill>
                <a:latin typeface="Calibri"/>
                <a:cs typeface="Calibri"/>
              </a:rPr>
              <a:t>DE</a:t>
            </a:r>
            <a:r>
              <a:rPr sz="1200" spc="-1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A3A3A"/>
                </a:solidFill>
                <a:latin typeface="Calibri"/>
                <a:cs typeface="Calibri"/>
              </a:rPr>
              <a:t>DOAÇÂO</a:t>
            </a:r>
            <a:r>
              <a:rPr sz="1200" spc="2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DE</a:t>
            </a:r>
            <a:r>
              <a:rPr sz="1200" spc="-6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F3F3F"/>
                </a:solidFill>
                <a:latin typeface="Calibri"/>
                <a:cs typeface="Calibri"/>
              </a:rPr>
              <a:t>BENS</a:t>
            </a:r>
            <a:r>
              <a:rPr sz="1200" spc="-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B3B3B"/>
                </a:solidFill>
                <a:latin typeface="Calibri"/>
                <a:cs typeface="Calibri"/>
              </a:rPr>
              <a:t>PERMANENTES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1700" y="3299378"/>
            <a:ext cx="475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D3D3D"/>
                </a:solidFill>
                <a:latin typeface="Calibri"/>
                <a:cs typeface="Calibri"/>
              </a:rPr>
              <a:t>Pág.</a:t>
            </a:r>
            <a:r>
              <a:rPr sz="12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F2F2F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7942" y="3660447"/>
            <a:ext cx="2473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6.</a:t>
            </a:r>
            <a:r>
              <a:rPr sz="1200" spc="49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F3F3F"/>
                </a:solidFill>
                <a:latin typeface="Calibri"/>
                <a:cs typeface="Calibri"/>
              </a:rPr>
              <a:t>ORIENTAÇÔES</a:t>
            </a:r>
            <a:r>
              <a:rPr sz="120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200" spc="-2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83838"/>
                </a:solidFill>
                <a:latin typeface="Calibri"/>
                <a:cs typeface="Calibri"/>
              </a:rPr>
              <a:t>FUNCIONAMENTO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6592" y="3654099"/>
            <a:ext cx="477520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20" dirty="0">
                <a:solidFill>
                  <a:srgbClr val="444444"/>
                </a:solidFill>
                <a:latin typeface="Calibri"/>
                <a:cs typeface="Calibri"/>
              </a:rPr>
              <a:t>Pág.</a:t>
            </a:r>
            <a:r>
              <a:rPr sz="1250" spc="-3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3F3F3F"/>
                </a:solidFill>
                <a:latin typeface="Calibri"/>
                <a:cs typeface="Calibri"/>
              </a:rPr>
              <a:t>17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233" y="319873"/>
            <a:ext cx="7365365" cy="301625"/>
            <a:chOff x="137233" y="319873"/>
            <a:chExt cx="7365365" cy="301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5820" y="319873"/>
              <a:ext cx="1706267" cy="3015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7233" y="319873"/>
              <a:ext cx="7360284" cy="297180"/>
            </a:xfrm>
            <a:custGeom>
              <a:avLst/>
              <a:gdLst/>
              <a:ahLst/>
              <a:cxnLst/>
              <a:rect l="l" t="t" r="r" b="b"/>
              <a:pathLst>
                <a:path w="7360284" h="297180">
                  <a:moveTo>
                    <a:pt x="7356348" y="297180"/>
                  </a:moveTo>
                  <a:lnTo>
                    <a:pt x="0" y="297180"/>
                  </a:lnTo>
                  <a:lnTo>
                    <a:pt x="0" y="0"/>
                  </a:lnTo>
                  <a:lnTo>
                    <a:pt x="7356348" y="0"/>
                  </a:lnTo>
                  <a:lnTo>
                    <a:pt x="7356348" y="297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53280" y="373941"/>
            <a:ext cx="176085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75" dirty="0">
                <a:solidFill>
                  <a:srgbClr val="D6D6D6"/>
                </a:solidFill>
                <a:latin typeface="Consolas"/>
                <a:cs typeface="Consolas"/>
              </a:rPr>
              <a:t>0</a:t>
            </a:r>
            <a:r>
              <a:rPr sz="950" spc="-135" dirty="0">
                <a:solidFill>
                  <a:srgbClr val="D6D6D6"/>
                </a:solidFill>
                <a:latin typeface="Consolas"/>
                <a:cs typeface="Consolas"/>
              </a:rPr>
              <a:t> </a:t>
            </a:r>
            <a:r>
              <a:rPr sz="950" dirty="0">
                <a:solidFill>
                  <a:srgbClr val="D6D6D6"/>
                </a:solidFill>
                <a:latin typeface="Consolas"/>
                <a:cs typeface="Consolas"/>
              </a:rPr>
              <a:t>wì</a:t>
            </a:r>
            <a:r>
              <a:rPr sz="950" spc="-75" dirty="0">
                <a:solidFill>
                  <a:srgbClr val="D6D6D6"/>
                </a:solidFill>
                <a:latin typeface="Consolas"/>
                <a:cs typeface="Consolas"/>
              </a:rPr>
              <a:t> </a:t>
            </a:r>
            <a:r>
              <a:rPr sz="950" spc="-60" dirty="0">
                <a:solidFill>
                  <a:srgbClr val="D6D6D6"/>
                </a:solidFill>
                <a:latin typeface="Consolas"/>
                <a:cs typeface="Consolas"/>
              </a:rPr>
              <a:t>rcr:</a:t>
            </a:r>
            <a:r>
              <a:rPr sz="950" spc="85" dirty="0">
                <a:solidFill>
                  <a:srgbClr val="D6D6D6"/>
                </a:solidFill>
                <a:latin typeface="Consolas"/>
                <a:cs typeface="Consolas"/>
              </a:rPr>
              <a:t> </a:t>
            </a:r>
            <a:r>
              <a:rPr sz="950" spc="-135" dirty="0">
                <a:solidFill>
                  <a:srgbClr val="666991"/>
                </a:solidFill>
                <a:latin typeface="Consolas"/>
                <a:cs typeface="Consolas"/>
              </a:rPr>
              <a:t>ûnslzç:o</a:t>
            </a:r>
            <a:r>
              <a:rPr sz="950" spc="-155" dirty="0">
                <a:solidFill>
                  <a:srgbClr val="666991"/>
                </a:solidFill>
                <a:latin typeface="Consolas"/>
                <a:cs typeface="Consolas"/>
              </a:rPr>
              <a:t> </a:t>
            </a:r>
            <a:r>
              <a:rPr sz="950" spc="-80" dirty="0">
                <a:solidFill>
                  <a:srgbClr val="627095"/>
                </a:solidFill>
                <a:latin typeface="Consolas"/>
                <a:cs typeface="Consolas"/>
              </a:rPr>
              <a:t>d:</a:t>
            </a:r>
            <a:r>
              <a:rPr sz="950" spc="-390" dirty="0">
                <a:solidFill>
                  <a:srgbClr val="627095"/>
                </a:solidFill>
                <a:latin typeface="Consolas"/>
                <a:cs typeface="Consolas"/>
              </a:rPr>
              <a:t> </a:t>
            </a:r>
            <a:r>
              <a:rPr sz="950" spc="-45" dirty="0">
                <a:solidFill>
                  <a:srgbClr val="DDDDDD"/>
                </a:solidFill>
                <a:latin typeface="Consolas"/>
                <a:cs typeface="Consolas"/>
              </a:rPr>
              <a:t>Conüs20lZ</a:t>
            </a:r>
            <a:endParaRPr sz="950">
              <a:latin typeface="Consolas"/>
              <a:cs typeface="Consola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7322" y="9098125"/>
            <a:ext cx="1020100" cy="15536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894727" y="1757776"/>
            <a:ext cx="1831339" cy="523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383838"/>
                </a:solidFill>
                <a:latin typeface="Calibri"/>
                <a:cs typeface="Calibri"/>
              </a:rPr>
              <a:t>Prefeito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sz="1150" dirty="0">
                <a:solidFill>
                  <a:srgbClr val="3B3B3B"/>
                </a:solidFill>
                <a:latin typeface="Calibri"/>
                <a:cs typeface="Calibri"/>
              </a:rPr>
              <a:t>Gustavo</a:t>
            </a:r>
            <a:r>
              <a:rPr sz="1150" spc="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43434"/>
                </a:solidFill>
                <a:latin typeface="Calibri"/>
                <a:cs typeface="Calibri"/>
              </a:rPr>
              <a:t>Henric</a:t>
            </a:r>
            <a:r>
              <a:rPr sz="1150" spc="6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44444"/>
                </a:solidFill>
                <a:latin typeface="Calibri"/>
                <a:cs typeface="Calibri"/>
              </a:rPr>
              <a:t>Costa</a:t>
            </a:r>
            <a:r>
              <a:rPr sz="1150" spc="6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14141"/>
                </a:solidFill>
                <a:latin typeface="Calibri"/>
                <a:cs typeface="Calibri"/>
              </a:rPr>
              <a:t>-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"Guti"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51575" y="3070274"/>
            <a:ext cx="2927985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44444"/>
                </a:solidFill>
                <a:latin typeface="Calibri"/>
                <a:cs typeface="Calibri"/>
              </a:rPr>
              <a:t>Secretário</a:t>
            </a:r>
            <a:r>
              <a:rPr sz="1200" spc="-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45454"/>
                </a:solidFill>
                <a:latin typeface="Calibri"/>
                <a:cs typeface="Calibri"/>
              </a:rPr>
              <a:t>de</a:t>
            </a:r>
            <a:r>
              <a:rPr sz="1200" spc="-6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D3D3D"/>
                </a:solidFill>
                <a:latin typeface="Calibri"/>
                <a:cs typeface="Calibri"/>
              </a:rPr>
              <a:t>Educação,</a:t>
            </a:r>
            <a:r>
              <a:rPr sz="1200" spc="3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83838"/>
                </a:solidFill>
                <a:latin typeface="Calibri"/>
                <a:cs typeface="Calibri"/>
              </a:rPr>
              <a:t>Cultura,</a:t>
            </a:r>
            <a:r>
              <a:rPr sz="12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B3B3B"/>
                </a:solidFill>
                <a:latin typeface="Calibri"/>
                <a:cs typeface="Calibri"/>
              </a:rPr>
              <a:t>Esporte</a:t>
            </a: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14141"/>
                </a:solidFill>
                <a:latin typeface="Calibri"/>
                <a:cs typeface="Calibri"/>
              </a:rPr>
              <a:t>e</a:t>
            </a:r>
            <a:r>
              <a:rPr sz="1200" spc="-5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B3B3B"/>
                </a:solidFill>
                <a:latin typeface="Calibri"/>
                <a:cs typeface="Calibri"/>
              </a:rPr>
              <a:t>Lazer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sz="1250" spc="-35" dirty="0">
                <a:solidFill>
                  <a:srgbClr val="343434"/>
                </a:solidFill>
                <a:latin typeface="Calibri"/>
                <a:cs typeface="Calibri"/>
              </a:rPr>
              <a:t>Alexandre</a:t>
            </a:r>
            <a:r>
              <a:rPr sz="1250" spc="6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250" spc="-45" dirty="0">
                <a:solidFill>
                  <a:srgbClr val="383838"/>
                </a:solidFill>
                <a:latin typeface="Calibri"/>
                <a:cs typeface="Calibri"/>
              </a:rPr>
              <a:t>Turri</a:t>
            </a:r>
            <a:r>
              <a:rPr sz="1250" spc="-3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3A3A3A"/>
                </a:solidFill>
                <a:latin typeface="Calibri"/>
                <a:cs typeface="Calibri"/>
              </a:rPr>
              <a:t>Zeitune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58416" y="4395465"/>
            <a:ext cx="2698750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3D3D3D"/>
                </a:solidFill>
                <a:latin typeface="Calibri"/>
                <a:cs typeface="Calibri"/>
              </a:rPr>
              <a:t>Diretora </a:t>
            </a:r>
            <a:r>
              <a:rPr sz="1200" spc="-10" dirty="0">
                <a:solidFill>
                  <a:srgbClr val="484848"/>
                </a:solidFill>
                <a:latin typeface="Calibri"/>
                <a:cs typeface="Calibri"/>
              </a:rPr>
              <a:t>do</a:t>
            </a:r>
            <a:r>
              <a:rPr sz="1200" spc="-5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3D3D3D"/>
                </a:solidFill>
                <a:latin typeface="Calibri"/>
                <a:cs typeface="Calibri"/>
              </a:rPr>
              <a:t>Departamento</a:t>
            </a:r>
            <a:r>
              <a:rPr sz="1200" spc="4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de</a:t>
            </a:r>
            <a:r>
              <a:rPr sz="1200" spc="-6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D3D3D"/>
                </a:solidFill>
                <a:latin typeface="Calibri"/>
                <a:cs typeface="Calibri"/>
              </a:rPr>
              <a:t>Ensino</a:t>
            </a:r>
            <a:r>
              <a:rPr sz="1200" spc="2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alibri"/>
                <a:cs typeface="Calibri"/>
              </a:rPr>
              <a:t>Escolar</a:t>
            </a:r>
            <a:endParaRPr sz="1200">
              <a:latin typeface="Calibri"/>
              <a:cs typeface="Calibri"/>
            </a:endParaRPr>
          </a:p>
          <a:p>
            <a:pPr marL="11430" algn="ctr">
              <a:lnSpc>
                <a:spcPct val="100000"/>
              </a:lnSpc>
              <a:spcBef>
                <a:spcPts val="1235"/>
              </a:spcBef>
            </a:pPr>
            <a:r>
              <a:rPr sz="1150" dirty="0">
                <a:solidFill>
                  <a:srgbClr val="3D3D3D"/>
                </a:solidFill>
                <a:latin typeface="Calibri"/>
                <a:cs typeface="Calibri"/>
              </a:rPr>
              <a:t>Argentina</a:t>
            </a:r>
            <a:r>
              <a:rPr sz="1150" spc="2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B3B3B"/>
                </a:solidFill>
                <a:latin typeface="Calibri"/>
                <a:cs typeface="Calibri"/>
              </a:rPr>
              <a:t>Concebida</a:t>
            </a:r>
            <a:r>
              <a:rPr sz="1150" spc="1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63636"/>
                </a:solidFill>
                <a:latin typeface="Calibri"/>
                <a:cs typeface="Calibri"/>
              </a:rPr>
              <a:t>Silva</a:t>
            </a:r>
            <a:r>
              <a:rPr sz="1150" spc="3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A3A3A"/>
                </a:solidFill>
                <a:latin typeface="Calibri"/>
                <a:cs typeface="Calibri"/>
              </a:rPr>
              <a:t>Barbosa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4799" y="5720657"/>
            <a:ext cx="2417445" cy="1201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3B3B3B"/>
                </a:solidFill>
                <a:latin typeface="Calibri"/>
                <a:cs typeface="Calibri"/>
              </a:rPr>
              <a:t>Divisão</a:t>
            </a:r>
            <a:r>
              <a:rPr sz="1200" spc="-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D3D3D"/>
                </a:solidFill>
                <a:latin typeface="Calibri"/>
                <a:cs typeface="Calibri"/>
              </a:rPr>
              <a:t>Técnica</a:t>
            </a:r>
            <a:r>
              <a:rPr sz="1200" spc="-1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84848"/>
                </a:solidFill>
                <a:latin typeface="Calibri"/>
                <a:cs typeface="Calibri"/>
              </a:rPr>
              <a:t>de</a:t>
            </a:r>
            <a:r>
              <a:rPr sz="1200" spc="-4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3F3F3F"/>
                </a:solidFill>
                <a:latin typeface="Calibri"/>
                <a:cs typeface="Calibri"/>
              </a:rPr>
              <a:t>Gestão</a:t>
            </a:r>
            <a:r>
              <a:rPr sz="12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14141"/>
                </a:solidFill>
                <a:latin typeface="Calibri"/>
                <a:cs typeface="Calibri"/>
              </a:rPr>
              <a:t>de</a:t>
            </a:r>
            <a:r>
              <a:rPr sz="1200" spc="-7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A3A3A"/>
                </a:solidFill>
                <a:latin typeface="Calibri"/>
                <a:cs typeface="Calibri"/>
              </a:rPr>
              <a:t>Convênios</a:t>
            </a:r>
            <a:endParaRPr sz="1200">
              <a:latin typeface="Calibri"/>
              <a:cs typeface="Calibri"/>
            </a:endParaRPr>
          </a:p>
          <a:p>
            <a:pPr marL="200660" marR="193675" algn="ctr">
              <a:lnSpc>
                <a:spcPct val="179900"/>
              </a:lnSpc>
              <a:spcBef>
                <a:spcPts val="35"/>
              </a:spcBef>
            </a:pPr>
            <a:r>
              <a:rPr sz="1200" dirty="0">
                <a:solidFill>
                  <a:srgbClr val="3B3B3B"/>
                </a:solidFill>
                <a:latin typeface="Calibri"/>
                <a:cs typeface="Calibri"/>
              </a:rPr>
              <a:t>Adriana</a:t>
            </a:r>
            <a:r>
              <a:rPr sz="1200" spc="-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F3F3F"/>
                </a:solidFill>
                <a:latin typeface="Calibri"/>
                <a:cs typeface="Calibri"/>
              </a:rPr>
              <a:t>de </a:t>
            </a:r>
            <a:r>
              <a:rPr sz="1200" dirty="0">
                <a:solidFill>
                  <a:srgbClr val="2D2D2D"/>
                </a:solidFill>
                <a:latin typeface="Calibri"/>
                <a:cs typeface="Calibri"/>
              </a:rPr>
              <a:t>Oliveira</a:t>
            </a:r>
            <a:r>
              <a:rPr sz="12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242"/>
                </a:solidFill>
                <a:latin typeface="Calibri"/>
                <a:cs typeface="Calibri"/>
              </a:rPr>
              <a:t>Silva</a:t>
            </a:r>
            <a:r>
              <a:rPr sz="1200" spc="-5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Calibri"/>
                <a:cs typeface="Calibri"/>
              </a:rPr>
              <a:t>Campos </a:t>
            </a:r>
            <a:r>
              <a:rPr sz="1200" spc="-10" dirty="0">
                <a:solidFill>
                  <a:srgbClr val="343434"/>
                </a:solidFill>
                <a:latin typeface="Calibri"/>
                <a:cs typeface="Calibri"/>
              </a:rPr>
              <a:t>Carlos</a:t>
            </a:r>
            <a:r>
              <a:rPr sz="120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B3B3B"/>
                </a:solidFill>
                <a:latin typeface="Calibri"/>
                <a:cs typeface="Calibri"/>
              </a:rPr>
              <a:t>Alberto</a:t>
            </a:r>
            <a:r>
              <a:rPr sz="1200" spc="-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A3A3A"/>
                </a:solidFill>
                <a:latin typeface="Calibri"/>
                <a:cs typeface="Calibri"/>
              </a:rPr>
              <a:t>Santo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sz="1250" spc="-35" dirty="0">
                <a:solidFill>
                  <a:srgbClr val="3B3B3B"/>
                </a:solidFill>
                <a:latin typeface="Calibri"/>
                <a:cs typeface="Calibri"/>
              </a:rPr>
              <a:t>Laurindo</a:t>
            </a:r>
            <a:r>
              <a:rPr sz="12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50" spc="-45" dirty="0">
                <a:solidFill>
                  <a:srgbClr val="414141"/>
                </a:solidFill>
                <a:latin typeface="Calibri"/>
                <a:cs typeface="Calibri"/>
              </a:rPr>
              <a:t>Gonçalves</a:t>
            </a:r>
            <a:r>
              <a:rPr sz="1250" spc="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3D3D3D"/>
                </a:solidFill>
                <a:latin typeface="Calibri"/>
                <a:cs typeface="Calibri"/>
              </a:rPr>
              <a:t>da</a:t>
            </a:r>
            <a:r>
              <a:rPr sz="1250" spc="-7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363636"/>
                </a:solidFill>
                <a:latin typeface="Calibri"/>
                <a:cs typeface="Calibri"/>
              </a:rPr>
              <a:t>Silva</a:t>
            </a:r>
            <a:r>
              <a:rPr sz="1250" spc="-4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3F3F3F"/>
                </a:solidFill>
                <a:latin typeface="Calibri"/>
                <a:cs typeface="Calibri"/>
              </a:rPr>
              <a:t>Neto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274" y="342753"/>
            <a:ext cx="7324025" cy="3107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21283" y="1056184"/>
            <a:ext cx="5621655" cy="787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955" indent="-26035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AutoNum type="arabicPeriod"/>
              <a:tabLst>
                <a:tab pos="274955" algn="l"/>
              </a:tabLst>
            </a:pPr>
            <a:r>
              <a:rPr sz="1300" b="1" spc="-10" dirty="0">
                <a:solidFill>
                  <a:srgbClr val="343434"/>
                </a:solidFill>
                <a:latin typeface="Calibri"/>
                <a:cs typeface="Calibri"/>
              </a:rPr>
              <a:t>INTRODUÇÃO</a:t>
            </a:r>
            <a:endParaRPr sz="1300">
              <a:latin typeface="Calibri"/>
              <a:cs typeface="Calibri"/>
            </a:endParaRPr>
          </a:p>
          <a:p>
            <a:pPr marL="12700" marR="9525" indent="876935" algn="just">
              <a:lnSpc>
                <a:spcPct val="114199"/>
              </a:lnSpc>
              <a:spcBef>
                <a:spcPts val="845"/>
              </a:spcBef>
            </a:pPr>
            <a:r>
              <a:rPr sz="1300" spc="-45" dirty="0">
                <a:solidFill>
                  <a:srgbClr val="4B4B4B"/>
                </a:solidFill>
                <a:latin typeface="Calibri"/>
                <a:cs typeface="Calibri"/>
              </a:rPr>
              <a:t>Este</a:t>
            </a:r>
            <a:r>
              <a:rPr sz="1300" spc="7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3F3F3F"/>
                </a:solidFill>
                <a:latin typeface="Calibri"/>
                <a:cs typeface="Calibri"/>
              </a:rPr>
              <a:t>manual</a:t>
            </a:r>
            <a:r>
              <a:rPr sz="130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3F3F3F"/>
                </a:solidFill>
                <a:latin typeface="Calibri"/>
                <a:cs typeface="Calibri"/>
              </a:rPr>
              <a:t>foi</a:t>
            </a:r>
            <a:r>
              <a:rPr sz="130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343434"/>
                </a:solidFill>
                <a:latin typeface="Calibri"/>
                <a:cs typeface="Calibri"/>
              </a:rPr>
              <a:t>elaborado</a:t>
            </a:r>
            <a:r>
              <a:rPr sz="1300" spc="8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444444"/>
                </a:solidFill>
                <a:latin typeface="Calibri"/>
                <a:cs typeface="Calibri"/>
              </a:rPr>
              <a:t>com</a:t>
            </a:r>
            <a:r>
              <a:rPr sz="1300" spc="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3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464646"/>
                </a:solidFill>
                <a:latin typeface="Calibri"/>
                <a:cs typeface="Calibri"/>
              </a:rPr>
              <a:t>intuito</a:t>
            </a:r>
            <a:r>
              <a:rPr sz="1300" spc="9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4B4B4B"/>
                </a:solidFill>
                <a:latin typeface="Calibri"/>
                <a:cs typeface="Calibri"/>
              </a:rPr>
              <a:t>de</a:t>
            </a:r>
            <a:r>
              <a:rPr sz="1300" spc="4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424242"/>
                </a:solidFill>
                <a:latin typeface="Calibri"/>
                <a:cs typeface="Calibri"/>
              </a:rPr>
              <a:t>nortear</a:t>
            </a:r>
            <a:r>
              <a:rPr sz="1300" spc="10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505050"/>
                </a:solidFill>
                <a:latin typeface="Calibri"/>
                <a:cs typeface="Calibri"/>
              </a:rPr>
              <a:t>os</a:t>
            </a:r>
            <a:r>
              <a:rPr sz="1300" spc="55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4D4D4D"/>
                </a:solidFill>
                <a:latin typeface="Calibri"/>
                <a:cs typeface="Calibri"/>
              </a:rPr>
              <a:t>procedimentos</a:t>
            </a:r>
            <a:r>
              <a:rPr sz="1300" spc="13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545454"/>
                </a:solidFill>
                <a:latin typeface="Calibri"/>
                <a:cs typeface="Calibri"/>
              </a:rPr>
              <a:t>a</a:t>
            </a:r>
            <a:r>
              <a:rPr sz="1300" spc="-1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444444"/>
                </a:solidFill>
                <a:latin typeface="Calibri"/>
                <a:cs typeface="Calibri"/>
              </a:rPr>
              <a:t>serem</a:t>
            </a:r>
            <a:r>
              <a:rPr sz="1300" spc="48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3D3D3D"/>
                </a:solidFill>
                <a:latin typeface="Calibri"/>
                <a:cs typeface="Calibri"/>
              </a:rPr>
              <a:t>seguidos</a:t>
            </a:r>
            <a:r>
              <a:rPr sz="1300" spc="44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444444"/>
                </a:solidFill>
                <a:latin typeface="Calibri"/>
                <a:cs typeface="Calibri"/>
              </a:rPr>
              <a:t>pelas</a:t>
            </a:r>
            <a:r>
              <a:rPr sz="1300" spc="47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3D3D3D"/>
                </a:solidFill>
                <a:latin typeface="Calibri"/>
                <a:cs typeface="Calibri"/>
              </a:rPr>
              <a:t>Instituições</a:t>
            </a:r>
            <a:r>
              <a:rPr sz="1300" spc="52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424242"/>
                </a:solidFill>
                <a:latin typeface="Calibri"/>
                <a:cs typeface="Calibri"/>
              </a:rPr>
              <a:t>que</a:t>
            </a:r>
            <a:r>
              <a:rPr sz="1300" spc="47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414141"/>
                </a:solidFill>
                <a:latin typeface="Calibri"/>
                <a:cs typeface="Calibri"/>
              </a:rPr>
              <a:t>firmaram</a:t>
            </a:r>
            <a:r>
              <a:rPr sz="1300" spc="53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414141"/>
                </a:solidFill>
                <a:latin typeface="Calibri"/>
                <a:cs typeface="Calibri"/>
              </a:rPr>
              <a:t>Termo</a:t>
            </a:r>
            <a:r>
              <a:rPr sz="1300" spc="44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444444"/>
                </a:solidFill>
                <a:latin typeface="Calibri"/>
                <a:cs typeface="Calibri"/>
              </a:rPr>
              <a:t>de</a:t>
            </a:r>
            <a:r>
              <a:rPr sz="1300" spc="4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424242"/>
                </a:solidFill>
                <a:latin typeface="Calibri"/>
                <a:cs typeface="Calibri"/>
              </a:rPr>
              <a:t>Colaboração</a:t>
            </a:r>
            <a:r>
              <a:rPr sz="1300" spc="509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464646"/>
                </a:solidFill>
                <a:latin typeface="Calibri"/>
                <a:cs typeface="Calibri"/>
              </a:rPr>
              <a:t>para</a:t>
            </a:r>
            <a:r>
              <a:rPr sz="1300" spc="4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494949"/>
                </a:solidFill>
                <a:latin typeface="Calibri"/>
                <a:cs typeface="Calibri"/>
              </a:rPr>
              <a:t>o</a:t>
            </a:r>
            <a:r>
              <a:rPr sz="1300" spc="-1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464646"/>
                </a:solidFill>
                <a:latin typeface="Calibri"/>
                <a:cs typeface="Calibri"/>
              </a:rPr>
              <a:t>Desenvolvimento</a:t>
            </a:r>
            <a:r>
              <a:rPr sz="1300" spc="36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F2F2F"/>
                </a:solidFill>
                <a:latin typeface="Calibri"/>
                <a:cs typeface="Calibri"/>
              </a:rPr>
              <a:t>Complementar</a:t>
            </a:r>
            <a:r>
              <a:rPr sz="1300" spc="58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464646"/>
                </a:solidFill>
                <a:latin typeface="Calibri"/>
                <a:cs typeface="Calibri"/>
              </a:rPr>
              <a:t>do</a:t>
            </a:r>
            <a:r>
              <a:rPr sz="1300" spc="40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424242"/>
                </a:solidFill>
                <a:latin typeface="Calibri"/>
                <a:cs typeface="Calibri"/>
              </a:rPr>
              <a:t>Ensino</a:t>
            </a:r>
            <a:r>
              <a:rPr sz="1300" spc="46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444444"/>
                </a:solidFill>
                <a:latin typeface="Calibri"/>
                <a:cs typeface="Calibri"/>
              </a:rPr>
              <a:t>Público</a:t>
            </a:r>
            <a:r>
              <a:rPr sz="1300" spc="48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45454"/>
                </a:solidFill>
                <a:latin typeface="Calibri"/>
                <a:cs typeface="Calibri"/>
              </a:rPr>
              <a:t>e</a:t>
            </a:r>
            <a:r>
              <a:rPr sz="1300" spc="39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414141"/>
                </a:solidFill>
                <a:latin typeface="Calibri"/>
                <a:cs typeface="Calibri"/>
              </a:rPr>
              <a:t>Gratuito</a:t>
            </a:r>
            <a:r>
              <a:rPr sz="1300" spc="42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3F3F3F"/>
                </a:solidFill>
                <a:latin typeface="Calibri"/>
                <a:cs typeface="Calibri"/>
              </a:rPr>
              <a:t>nas</a:t>
            </a:r>
            <a:r>
              <a:rPr sz="1300" spc="40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3F3F3F"/>
                </a:solidFill>
                <a:latin typeface="Calibri"/>
                <a:cs typeface="Calibri"/>
              </a:rPr>
              <a:t>Modalidades</a:t>
            </a:r>
            <a:r>
              <a:rPr sz="13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3D3D3D"/>
                </a:solidFill>
                <a:latin typeface="Calibri"/>
                <a:cs typeface="Calibri"/>
              </a:rPr>
              <a:t>Educação</a:t>
            </a:r>
            <a:r>
              <a:rPr sz="1300" spc="6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313131"/>
                </a:solidFill>
                <a:latin typeface="Calibri"/>
                <a:cs typeface="Calibri"/>
              </a:rPr>
              <a:t>Básica/</a:t>
            </a:r>
            <a:r>
              <a:rPr sz="1300" spc="4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3B3B3B"/>
                </a:solidFill>
                <a:latin typeface="Calibri"/>
                <a:cs typeface="Calibri"/>
              </a:rPr>
              <a:t>Educação</a:t>
            </a:r>
            <a:r>
              <a:rPr sz="1300" spc="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494949"/>
                </a:solidFill>
                <a:latin typeface="Calibri"/>
                <a:cs typeface="Calibri"/>
              </a:rPr>
              <a:t>Infantil</a:t>
            </a:r>
            <a:r>
              <a:rPr sz="1300" spc="-2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300" spc="-390" dirty="0">
                <a:solidFill>
                  <a:srgbClr val="424242"/>
                </a:solidFill>
                <a:latin typeface="Calibri"/>
                <a:cs typeface="Calibri"/>
              </a:rPr>
              <a:t>—</a:t>
            </a:r>
            <a:r>
              <a:rPr sz="1300" spc="-4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484848"/>
                </a:solidFill>
                <a:latin typeface="Calibri"/>
                <a:cs typeface="Calibri"/>
              </a:rPr>
              <a:t>Creche</a:t>
            </a:r>
            <a:r>
              <a:rPr sz="1300" spc="7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444444"/>
                </a:solidFill>
                <a:latin typeface="Calibri"/>
                <a:cs typeface="Calibri"/>
              </a:rPr>
              <a:t>Educação</a:t>
            </a:r>
            <a:r>
              <a:rPr sz="1300" spc="6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D2D2D"/>
                </a:solidFill>
                <a:latin typeface="Calibri"/>
                <a:cs typeface="Calibri"/>
              </a:rPr>
              <a:t>Especial,</a:t>
            </a:r>
            <a:r>
              <a:rPr sz="1300" spc="1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575757"/>
                </a:solidFill>
                <a:latin typeface="Calibri"/>
                <a:cs typeface="Calibri"/>
              </a:rPr>
              <a:t>a</a:t>
            </a:r>
            <a:r>
              <a:rPr sz="1300" spc="-1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414141"/>
                </a:solidFill>
                <a:latin typeface="Calibri"/>
                <a:cs typeface="Calibri"/>
              </a:rPr>
              <a:t>partir</a:t>
            </a:r>
            <a:r>
              <a:rPr sz="1300" spc="8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1300" spc="3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464646"/>
                </a:solidFill>
                <a:latin typeface="Calibri"/>
                <a:cs typeface="Calibri"/>
              </a:rPr>
              <a:t>Julho</a:t>
            </a:r>
            <a:r>
              <a:rPr sz="1300" spc="4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545454"/>
                </a:solidFill>
                <a:latin typeface="Calibri"/>
                <a:cs typeface="Calibri"/>
              </a:rPr>
              <a:t>de</a:t>
            </a:r>
            <a:r>
              <a:rPr sz="1300" spc="-2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3D3D3D"/>
                </a:solidFill>
                <a:latin typeface="Calibri"/>
                <a:cs typeface="Calibri"/>
              </a:rPr>
              <a:t>2017.</a:t>
            </a:r>
            <a:endParaRPr sz="1300">
              <a:latin typeface="Calibri"/>
              <a:cs typeface="Calibri"/>
            </a:endParaRPr>
          </a:p>
          <a:p>
            <a:pPr marL="14604" indent="870585" algn="just">
              <a:lnSpc>
                <a:spcPct val="100000"/>
              </a:lnSpc>
              <a:spcBef>
                <a:spcPts val="165"/>
              </a:spcBef>
            </a:pPr>
            <a:r>
              <a:rPr sz="1300" u="sng" spc="-25" dirty="0">
                <a:solidFill>
                  <a:srgbClr val="3D3D3D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Recomendamos</a:t>
            </a:r>
            <a:r>
              <a:rPr sz="1300" u="sng" spc="185" dirty="0">
                <a:solidFill>
                  <a:srgbClr val="3D3D3D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 </a:t>
            </a:r>
            <a:r>
              <a:rPr sz="1300" u="sng" dirty="0">
                <a:solidFill>
                  <a:srgbClr val="4B4B4B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a</a:t>
            </a:r>
            <a:r>
              <a:rPr sz="1300" u="sng" spc="55" dirty="0">
                <a:solidFill>
                  <a:srgbClr val="4B4B4B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 </a:t>
            </a:r>
            <a:r>
              <a:rPr sz="1300" u="sng" dirty="0">
                <a:solidFill>
                  <a:srgbClr val="3A3A3A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leitura</a:t>
            </a:r>
            <a:r>
              <a:rPr sz="1300" u="sng" spc="80" dirty="0">
                <a:solidFill>
                  <a:srgbClr val="3A3A3A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 </a:t>
            </a:r>
            <a:r>
              <a:rPr sz="1300" u="sng" dirty="0">
                <a:solidFill>
                  <a:srgbClr val="484848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com</a:t>
            </a:r>
            <a:r>
              <a:rPr sz="1300" u="sng" spc="15" dirty="0">
                <a:solidFill>
                  <a:srgbClr val="484848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 </a:t>
            </a:r>
            <a:r>
              <a:rPr sz="1300" u="sng" dirty="0">
                <a:solidFill>
                  <a:srgbClr val="424242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atenção.</a:t>
            </a:r>
            <a:r>
              <a:rPr sz="1300" spc="15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94949"/>
                </a:solidFill>
                <a:latin typeface="Calibri"/>
                <a:cs typeface="Calibri"/>
              </a:rPr>
              <a:t>Em</a:t>
            </a:r>
            <a:r>
              <a:rPr sz="1300" spc="8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14141"/>
                </a:solidFill>
                <a:latin typeface="Calibri"/>
                <a:cs typeface="Calibri"/>
              </a:rPr>
              <a:t>caso</a:t>
            </a:r>
            <a:r>
              <a:rPr sz="1300" spc="8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25252"/>
                </a:solidFill>
                <a:latin typeface="Calibri"/>
                <a:cs typeface="Calibri"/>
              </a:rPr>
              <a:t>de</a:t>
            </a:r>
            <a:r>
              <a:rPr sz="1300" spc="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64646"/>
                </a:solidFill>
                <a:latin typeface="Calibri"/>
                <a:cs typeface="Calibri"/>
              </a:rPr>
              <a:t>dúvida</a:t>
            </a:r>
            <a:r>
              <a:rPr sz="1300" spc="6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94949"/>
                </a:solidFill>
                <a:latin typeface="Calibri"/>
                <a:cs typeface="Calibri"/>
              </a:rPr>
              <a:t>entrar</a:t>
            </a:r>
            <a:r>
              <a:rPr sz="1300" spc="7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545454"/>
                </a:solidFill>
                <a:latin typeface="Calibri"/>
                <a:cs typeface="Calibri"/>
              </a:rPr>
              <a:t>em</a:t>
            </a:r>
            <a:endParaRPr sz="1300">
              <a:latin typeface="Calibri"/>
              <a:cs typeface="Calibri"/>
            </a:endParaRPr>
          </a:p>
          <a:p>
            <a:pPr marL="19050" marR="10795" indent="-5080" algn="just">
              <a:lnSpc>
                <a:spcPct val="112999"/>
              </a:lnSpc>
              <a:spcBef>
                <a:spcPts val="35"/>
              </a:spcBef>
            </a:pPr>
            <a:r>
              <a:rPr sz="1300" spc="-40" dirty="0">
                <a:solidFill>
                  <a:srgbClr val="3D3D3D"/>
                </a:solidFill>
                <a:latin typeface="Calibri"/>
                <a:cs typeface="Calibri"/>
              </a:rPr>
              <a:t>contato</a:t>
            </a:r>
            <a:r>
              <a:rPr sz="1300" spc="17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3A3A3A"/>
                </a:solidFill>
                <a:latin typeface="Calibri"/>
                <a:cs typeface="Calibri"/>
              </a:rPr>
              <a:t>com</a:t>
            </a:r>
            <a:r>
              <a:rPr sz="1300" spc="10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525252"/>
                </a:solidFill>
                <a:latin typeface="Calibri"/>
                <a:cs typeface="Calibri"/>
              </a:rPr>
              <a:t>a</a:t>
            </a:r>
            <a:r>
              <a:rPr sz="1300" spc="8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3A3A3A"/>
                </a:solidFill>
                <a:latin typeface="Calibri"/>
                <a:cs typeface="Calibri"/>
              </a:rPr>
              <a:t>SECEL</a:t>
            </a:r>
            <a:r>
              <a:rPr sz="1300" spc="2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300" spc="-425" dirty="0">
                <a:solidFill>
                  <a:srgbClr val="4B4B4B"/>
                </a:solidFill>
                <a:latin typeface="Calibri"/>
                <a:cs typeface="Calibri"/>
              </a:rPr>
              <a:t>—</a:t>
            </a:r>
            <a:r>
              <a:rPr sz="1300" spc="5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4B4B4B"/>
                </a:solidFill>
                <a:latin typeface="Calibri"/>
                <a:cs typeface="Calibri"/>
              </a:rPr>
              <a:t>DTGC</a:t>
            </a:r>
            <a:r>
              <a:rPr sz="1300" spc="4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300" spc="-425" dirty="0">
                <a:solidFill>
                  <a:srgbClr val="505050"/>
                </a:solidFill>
                <a:latin typeface="Calibri"/>
                <a:cs typeface="Calibri"/>
              </a:rPr>
              <a:t>—</a:t>
            </a:r>
            <a:r>
              <a:rPr sz="1300" spc="50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3A3A3A"/>
                </a:solidFill>
                <a:latin typeface="Calibri"/>
                <a:cs typeface="Calibri"/>
              </a:rPr>
              <a:t>Divisão</a:t>
            </a:r>
            <a:r>
              <a:rPr sz="1300" spc="16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343434"/>
                </a:solidFill>
                <a:latin typeface="Calibri"/>
                <a:cs typeface="Calibri"/>
              </a:rPr>
              <a:t>Técnica</a:t>
            </a:r>
            <a:r>
              <a:rPr sz="1300" spc="11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1300" spc="114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505050"/>
                </a:solidFill>
                <a:latin typeface="Calibri"/>
                <a:cs typeface="Calibri"/>
              </a:rPr>
              <a:t>Gestão</a:t>
            </a:r>
            <a:r>
              <a:rPr sz="1300" spc="130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300" spc="8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494949"/>
                </a:solidFill>
                <a:latin typeface="Calibri"/>
                <a:cs typeface="Calibri"/>
              </a:rPr>
              <a:t>Convênios,</a:t>
            </a:r>
            <a:r>
              <a:rPr sz="1300" spc="16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444444"/>
                </a:solidFill>
                <a:latin typeface="Calibri"/>
                <a:cs typeface="Calibri"/>
              </a:rPr>
              <a:t>através</a:t>
            </a:r>
            <a:r>
              <a:rPr sz="1300" spc="12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494949"/>
                </a:solidFill>
                <a:latin typeface="Calibri"/>
                <a:cs typeface="Calibri"/>
              </a:rPr>
              <a:t>dos</a:t>
            </a:r>
            <a:r>
              <a:rPr sz="1300" spc="-2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313131"/>
                </a:solidFill>
                <a:latin typeface="Calibri"/>
                <a:cs typeface="Calibri"/>
              </a:rPr>
              <a:t>telefones:</a:t>
            </a:r>
            <a:r>
              <a:rPr sz="1300" spc="10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3D3D3D"/>
                </a:solidFill>
                <a:latin typeface="Calibri"/>
                <a:cs typeface="Calibri"/>
              </a:rPr>
              <a:t>2475-7311</a:t>
            </a:r>
            <a:r>
              <a:rPr sz="1300" spc="10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D2D2D"/>
                </a:solidFill>
                <a:latin typeface="Calibri"/>
                <a:cs typeface="Calibri"/>
              </a:rPr>
              <a:t>ou</a:t>
            </a:r>
            <a:r>
              <a:rPr sz="1300" spc="-1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3F3F3F"/>
                </a:solidFill>
                <a:latin typeface="Calibri"/>
                <a:cs typeface="Calibri"/>
              </a:rPr>
              <a:t>2475-7328</a:t>
            </a:r>
            <a:r>
              <a:rPr sz="130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414141"/>
                </a:solidFill>
                <a:latin typeface="Calibri"/>
                <a:cs typeface="Calibri"/>
              </a:rPr>
              <a:t>de</a:t>
            </a:r>
            <a:r>
              <a:rPr sz="1300" spc="-1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3D3D3D"/>
                </a:solidFill>
                <a:latin typeface="Calibri"/>
                <a:cs typeface="Calibri"/>
              </a:rPr>
              <a:t>segunda</a:t>
            </a:r>
            <a:r>
              <a:rPr sz="1300" spc="4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343434"/>
                </a:solidFill>
                <a:latin typeface="Calibri"/>
                <a:cs typeface="Calibri"/>
              </a:rPr>
              <a:t>a</a:t>
            </a:r>
            <a:r>
              <a:rPr sz="130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3F3F3F"/>
                </a:solidFill>
                <a:latin typeface="Calibri"/>
                <a:cs typeface="Calibri"/>
              </a:rPr>
              <a:t>sexta,</a:t>
            </a:r>
            <a:r>
              <a:rPr sz="130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3D3D3D"/>
                </a:solidFill>
                <a:latin typeface="Calibri"/>
                <a:cs typeface="Calibri"/>
              </a:rPr>
              <a:t>no</a:t>
            </a:r>
            <a:r>
              <a:rPr sz="1300" spc="1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444444"/>
                </a:solidFill>
                <a:latin typeface="Calibri"/>
                <a:cs typeface="Calibri"/>
              </a:rPr>
              <a:t>horário</a:t>
            </a:r>
            <a:r>
              <a:rPr sz="1300" spc="5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545454"/>
                </a:solidFill>
                <a:latin typeface="Calibri"/>
                <a:cs typeface="Calibri"/>
              </a:rPr>
              <a:t>das</a:t>
            </a:r>
            <a:r>
              <a:rPr sz="1300" spc="5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4B4B4B"/>
                </a:solidFill>
                <a:latin typeface="Calibri"/>
                <a:cs typeface="Calibri"/>
              </a:rPr>
              <a:t>8h</a:t>
            </a:r>
            <a:r>
              <a:rPr sz="1300" spc="-2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5B5B5B"/>
                </a:solidFill>
                <a:latin typeface="Calibri"/>
                <a:cs typeface="Calibri"/>
              </a:rPr>
              <a:t>às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3B3B3B"/>
                </a:solidFill>
                <a:latin typeface="Calibri"/>
                <a:cs typeface="Calibri"/>
              </a:rPr>
              <a:t>17h.</a:t>
            </a:r>
            <a:endParaRPr sz="1300">
              <a:latin typeface="Calibri"/>
              <a:cs typeface="Calibri"/>
            </a:endParaRPr>
          </a:p>
          <a:p>
            <a:pPr marL="18415" indent="877569" algn="just">
              <a:lnSpc>
                <a:spcPct val="100000"/>
              </a:lnSpc>
              <a:spcBef>
                <a:spcPts val="204"/>
              </a:spcBef>
            </a:pPr>
            <a:r>
              <a:rPr sz="1300" dirty="0">
                <a:solidFill>
                  <a:srgbClr val="4D4D4D"/>
                </a:solidFill>
                <a:latin typeface="Calibri"/>
                <a:cs typeface="Calibri"/>
              </a:rPr>
              <a:t>As</a:t>
            </a:r>
            <a:r>
              <a:rPr sz="1300" spc="-2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424242"/>
                </a:solidFill>
                <a:latin typeface="Calibri"/>
                <a:cs typeface="Calibri"/>
              </a:rPr>
              <a:t>relações</a:t>
            </a:r>
            <a:r>
              <a:rPr sz="1300" spc="3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F4F4F"/>
                </a:solidFill>
                <a:latin typeface="Calibri"/>
                <a:cs typeface="Calibri"/>
              </a:rPr>
              <a:t>de</a:t>
            </a:r>
            <a:r>
              <a:rPr sz="1300" spc="-2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363636"/>
                </a:solidFill>
                <a:latin typeface="Calibri"/>
                <a:cs typeface="Calibri"/>
              </a:rPr>
              <a:t>materiais</a:t>
            </a:r>
            <a:r>
              <a:rPr sz="1300" spc="5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94949"/>
                </a:solidFill>
                <a:latin typeface="Calibri"/>
                <a:cs typeface="Calibri"/>
              </a:rPr>
              <a:t>de</a:t>
            </a:r>
            <a:r>
              <a:rPr sz="1300" spc="-2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424242"/>
                </a:solidFill>
                <a:latin typeface="Calibri"/>
                <a:cs typeface="Calibri"/>
              </a:rPr>
              <a:t>consumo,</a:t>
            </a:r>
            <a:r>
              <a:rPr sz="1300" spc="3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363636"/>
                </a:solidFill>
                <a:latin typeface="Calibri"/>
                <a:cs typeface="Calibri"/>
              </a:rPr>
              <a:t>prestação</a:t>
            </a:r>
            <a:r>
              <a:rPr sz="1300" spc="5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44444"/>
                </a:solidFill>
                <a:latin typeface="Calibri"/>
                <a:cs typeface="Calibri"/>
              </a:rPr>
              <a:t>de</a:t>
            </a:r>
            <a:r>
              <a:rPr sz="1300" spc="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383838"/>
                </a:solidFill>
                <a:latin typeface="Calibri"/>
                <a:cs typeface="Calibri"/>
              </a:rPr>
              <a:t>serviços</a:t>
            </a:r>
            <a:r>
              <a:rPr sz="1300" spc="4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25252"/>
                </a:solidFill>
                <a:latin typeface="Calibri"/>
                <a:cs typeface="Calibri"/>
              </a:rPr>
              <a:t>e</a:t>
            </a:r>
            <a:r>
              <a:rPr sz="1300" spc="-4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363636"/>
                </a:solidFill>
                <a:latin typeface="Calibri"/>
                <a:cs typeface="Calibri"/>
              </a:rPr>
              <a:t>materiais</a:t>
            </a:r>
            <a:endParaRPr sz="1300">
              <a:latin typeface="Calibri"/>
              <a:cs typeface="Calibri"/>
            </a:endParaRPr>
          </a:p>
          <a:p>
            <a:pPr marL="12700" marR="5080" indent="5715" algn="just">
              <a:lnSpc>
                <a:spcPct val="112999"/>
              </a:lnSpc>
              <a:spcBef>
                <a:spcPts val="35"/>
              </a:spcBef>
            </a:pPr>
            <a:r>
              <a:rPr sz="1300" spc="-10" dirty="0">
                <a:solidFill>
                  <a:srgbClr val="262626"/>
                </a:solidFill>
                <a:latin typeface="Calibri"/>
                <a:cs typeface="Calibri"/>
              </a:rPr>
              <a:t>permanentes,</a:t>
            </a:r>
            <a:r>
              <a:rPr sz="1300" spc="18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44444"/>
                </a:solidFill>
                <a:latin typeface="Calibri"/>
                <a:cs typeface="Calibri"/>
              </a:rPr>
              <a:t>foram</a:t>
            </a:r>
            <a:r>
              <a:rPr sz="1300" spc="8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44444"/>
                </a:solidFill>
                <a:latin typeface="Calibri"/>
                <a:cs typeface="Calibri"/>
              </a:rPr>
              <a:t>baseadas</a:t>
            </a:r>
            <a:r>
              <a:rPr sz="1300" spc="114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94949"/>
                </a:solidFill>
                <a:latin typeface="Calibri"/>
                <a:cs typeface="Calibri"/>
              </a:rPr>
              <a:t>na</a:t>
            </a:r>
            <a:r>
              <a:rPr sz="1300" spc="6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383838"/>
                </a:solidFill>
                <a:latin typeface="Calibri"/>
                <a:cs typeface="Calibri"/>
              </a:rPr>
              <a:t>Portaria</a:t>
            </a:r>
            <a:r>
              <a:rPr sz="1300" i="1" spc="10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3D3D3D"/>
                </a:solidFill>
                <a:latin typeface="Calibri"/>
                <a:cs typeface="Calibri"/>
              </a:rPr>
              <a:t>Federal</a:t>
            </a:r>
            <a:r>
              <a:rPr sz="1300" i="1" spc="114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i="1" spc="-165" dirty="0">
                <a:solidFill>
                  <a:srgbClr val="424242"/>
                </a:solidFill>
                <a:latin typeface="Calibri"/>
                <a:cs typeface="Calibri"/>
              </a:rPr>
              <a:t>n-</a:t>
            </a:r>
            <a:r>
              <a:rPr sz="1300" i="1" dirty="0">
                <a:solidFill>
                  <a:srgbClr val="424242"/>
                </a:solidFill>
                <a:latin typeface="Calibri"/>
                <a:cs typeface="Calibri"/>
              </a:rPr>
              <a:t>"</a:t>
            </a:r>
            <a:r>
              <a:rPr sz="1300" i="1" spc="9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444444"/>
                </a:solidFill>
                <a:latin typeface="Calibri"/>
                <a:cs typeface="Calibri"/>
              </a:rPr>
              <a:t>448,</a:t>
            </a:r>
            <a:r>
              <a:rPr sz="1300" i="1" spc="4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300" spc="7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44444"/>
                </a:solidFill>
                <a:latin typeface="Calibri"/>
                <a:cs typeface="Calibri"/>
              </a:rPr>
              <a:t>13</a:t>
            </a:r>
            <a:r>
              <a:rPr sz="1300" spc="9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24242"/>
                </a:solidFill>
                <a:latin typeface="Calibri"/>
                <a:cs typeface="Calibri"/>
              </a:rPr>
              <a:t>de</a:t>
            </a:r>
            <a:r>
              <a:rPr sz="1300" spc="6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44444"/>
                </a:solidFill>
                <a:latin typeface="Calibri"/>
                <a:cs typeface="Calibri"/>
              </a:rPr>
              <a:t>setembro</a:t>
            </a:r>
            <a:r>
              <a:rPr sz="1300" spc="12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444444"/>
                </a:solidFill>
                <a:latin typeface="Calibri"/>
                <a:cs typeface="Calibri"/>
              </a:rPr>
              <a:t>de </a:t>
            </a:r>
            <a:r>
              <a:rPr sz="1300" dirty="0">
                <a:solidFill>
                  <a:srgbClr val="3B3B3B"/>
                </a:solidFill>
                <a:latin typeface="Calibri"/>
                <a:cs typeface="Calibri"/>
              </a:rPr>
              <a:t>2002</a:t>
            </a:r>
            <a:r>
              <a:rPr sz="1300" spc="-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65656"/>
                </a:solidFill>
                <a:latin typeface="Calibri"/>
                <a:cs typeface="Calibri"/>
              </a:rPr>
              <a:t>e</a:t>
            </a:r>
            <a:r>
              <a:rPr sz="1300" spc="-6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64646"/>
                </a:solidFill>
                <a:latin typeface="Calibri"/>
                <a:cs typeface="Calibri"/>
              </a:rPr>
              <a:t>no</a:t>
            </a:r>
            <a:r>
              <a:rPr sz="1300" spc="-1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i="1" spc="-20" dirty="0">
                <a:solidFill>
                  <a:srgbClr val="3B3B3B"/>
                </a:solidFill>
                <a:latin typeface="Calibri"/>
                <a:cs typeface="Calibri"/>
              </a:rPr>
              <a:t>Decreto</a:t>
            </a:r>
            <a:r>
              <a:rPr sz="1300" i="1" spc="-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414141"/>
                </a:solidFill>
                <a:latin typeface="Calibri"/>
                <a:cs typeface="Calibri"/>
              </a:rPr>
              <a:t>Municipal</a:t>
            </a:r>
            <a:r>
              <a:rPr sz="1300" i="1" spc="7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300" i="1" spc="-140" dirty="0">
                <a:solidFill>
                  <a:srgbClr val="414141"/>
                </a:solidFill>
                <a:latin typeface="Calibri"/>
                <a:cs typeface="Calibri"/>
              </a:rPr>
              <a:t>n-</a:t>
            </a:r>
            <a:r>
              <a:rPr sz="1300" i="1" dirty="0">
                <a:solidFill>
                  <a:srgbClr val="414141"/>
                </a:solidFill>
                <a:latin typeface="Calibri"/>
                <a:cs typeface="Calibri"/>
              </a:rPr>
              <a:t>°</a:t>
            </a:r>
            <a:r>
              <a:rPr sz="1300" i="1" spc="-1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300" i="1" spc="-25" dirty="0">
                <a:solidFill>
                  <a:srgbClr val="2D2D2D"/>
                </a:solidFill>
                <a:latin typeface="Calibri"/>
                <a:cs typeface="Calibri"/>
              </a:rPr>
              <a:t>22.167/03,</a:t>
            </a:r>
            <a:r>
              <a:rPr sz="1300" i="1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3D3D3D"/>
                </a:solidFill>
                <a:latin typeface="Calibri"/>
                <a:cs typeface="Calibri"/>
              </a:rPr>
              <a:t>discriminadas</a:t>
            </a:r>
            <a:r>
              <a:rPr sz="1300" spc="7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B4B4B"/>
                </a:solidFill>
                <a:latin typeface="Calibri"/>
                <a:cs typeface="Calibri"/>
              </a:rPr>
              <a:t>de</a:t>
            </a:r>
            <a:r>
              <a:rPr sz="1300" spc="-2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464646"/>
                </a:solidFill>
                <a:latin typeface="Calibri"/>
                <a:cs typeface="Calibri"/>
              </a:rPr>
              <a:t>acordo</a:t>
            </a:r>
            <a:r>
              <a:rPr sz="1300" spc="-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44444"/>
                </a:solidFill>
                <a:latin typeface="Calibri"/>
                <a:cs typeface="Calibri"/>
              </a:rPr>
              <a:t>com</a:t>
            </a:r>
            <a:r>
              <a:rPr sz="1300" spc="-2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24242"/>
                </a:solidFill>
                <a:latin typeface="Calibri"/>
                <a:cs typeface="Calibri"/>
              </a:rPr>
              <a:t>os</a:t>
            </a:r>
            <a:r>
              <a:rPr sz="1300" spc="-4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24242"/>
                </a:solidFill>
                <a:latin typeface="Calibri"/>
                <a:cs typeface="Calibri"/>
              </a:rPr>
              <a:t>critérios </a:t>
            </a:r>
            <a:r>
              <a:rPr sz="1300" spc="-25" dirty="0">
                <a:solidFill>
                  <a:srgbClr val="414141"/>
                </a:solidFill>
                <a:latin typeface="Calibri"/>
                <a:cs typeface="Calibri"/>
              </a:rPr>
              <a:t>utilizados</a:t>
            </a:r>
            <a:r>
              <a:rPr sz="1300" spc="2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3B3B3B"/>
                </a:solidFill>
                <a:latin typeface="Calibri"/>
                <a:cs typeface="Calibri"/>
              </a:rPr>
              <a:t>pela</a:t>
            </a:r>
            <a:r>
              <a:rPr sz="1300" spc="-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363636"/>
                </a:solidFill>
                <a:latin typeface="Calibri"/>
                <a:cs typeface="Calibri"/>
              </a:rPr>
              <a:t>administração</a:t>
            </a:r>
            <a:r>
              <a:rPr sz="1300" spc="4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363636"/>
                </a:solidFill>
                <a:latin typeface="Calibri"/>
                <a:cs typeface="Calibri"/>
              </a:rPr>
              <a:t>municipal,</a:t>
            </a:r>
            <a:r>
              <a:rPr sz="1300" spc="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3B3B3B"/>
                </a:solidFill>
                <a:latin typeface="Calibri"/>
                <a:cs typeface="Calibri"/>
              </a:rPr>
              <a:t>para</a:t>
            </a:r>
            <a:r>
              <a:rPr sz="1300" spc="-4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D4D4D"/>
                </a:solidFill>
                <a:latin typeface="Calibri"/>
                <a:cs typeface="Calibri"/>
              </a:rPr>
              <a:t>a</a:t>
            </a:r>
            <a:r>
              <a:rPr sz="1300" spc="-7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444444"/>
                </a:solidFill>
                <a:latin typeface="Calibri"/>
                <a:cs typeface="Calibri"/>
              </a:rPr>
              <a:t>manutenção</a:t>
            </a:r>
            <a:r>
              <a:rPr sz="1300" spc="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24242"/>
                </a:solidFill>
                <a:latin typeface="Calibri"/>
                <a:cs typeface="Calibri"/>
              </a:rPr>
              <a:t>e</a:t>
            </a:r>
            <a:r>
              <a:rPr sz="1300" spc="-7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383838"/>
                </a:solidFill>
                <a:latin typeface="Calibri"/>
                <a:cs typeface="Calibri"/>
              </a:rPr>
              <a:t>funcionamento</a:t>
            </a:r>
            <a:r>
              <a:rPr sz="1300" spc="2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1300" spc="-2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A2A2A"/>
                </a:solidFill>
                <a:latin typeface="Calibri"/>
                <a:cs typeface="Calibri"/>
              </a:rPr>
              <a:t>suas </a:t>
            </a:r>
            <a:r>
              <a:rPr sz="1300" spc="-25" dirty="0">
                <a:solidFill>
                  <a:srgbClr val="383838"/>
                </a:solidFill>
                <a:latin typeface="Calibri"/>
                <a:cs typeface="Calibri"/>
              </a:rPr>
              <a:t>unidades</a:t>
            </a:r>
            <a:r>
              <a:rPr sz="13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3B3B3B"/>
                </a:solidFill>
                <a:latin typeface="Calibri"/>
                <a:cs typeface="Calibri"/>
              </a:rPr>
              <a:t>educacionais</a:t>
            </a:r>
            <a:r>
              <a:rPr sz="1300" spc="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94949"/>
                </a:solidFill>
                <a:latin typeface="Calibri"/>
                <a:cs typeface="Calibri"/>
              </a:rPr>
              <a:t>e</a:t>
            </a:r>
            <a:r>
              <a:rPr sz="1300" spc="-5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313131"/>
                </a:solidFill>
                <a:latin typeface="Calibri"/>
                <a:cs typeface="Calibri"/>
              </a:rPr>
              <a:t>administrativas.</a:t>
            </a:r>
            <a:endParaRPr sz="1300">
              <a:latin typeface="Calibri"/>
              <a:cs typeface="Calibri"/>
            </a:endParaRPr>
          </a:p>
          <a:p>
            <a:pPr marL="19685" algn="just">
              <a:lnSpc>
                <a:spcPct val="100000"/>
              </a:lnSpc>
              <a:spcBef>
                <a:spcPts val="315"/>
              </a:spcBef>
            </a:pPr>
            <a:r>
              <a:rPr sz="1300" b="1" u="sng" dirty="0">
                <a:solidFill>
                  <a:srgbClr val="383838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ENTENDE-SE</a:t>
            </a:r>
            <a:r>
              <a:rPr sz="1300" b="1" u="sng" spc="225" dirty="0">
                <a:solidFill>
                  <a:srgbClr val="383838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spc="-10" dirty="0">
                <a:solidFill>
                  <a:srgbClr val="444444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COMO:</a:t>
            </a:r>
            <a:endParaRPr sz="1300">
              <a:latin typeface="Calibri"/>
              <a:cs typeface="Calibri"/>
            </a:endParaRPr>
          </a:p>
          <a:p>
            <a:pPr marL="12700" marR="5080" lvl="1" indent="1002030" algn="just">
              <a:lnSpc>
                <a:spcPct val="95700"/>
              </a:lnSpc>
              <a:spcBef>
                <a:spcPts val="270"/>
              </a:spcBef>
              <a:buSzPct val="92307"/>
              <a:buAutoNum type="arabicPlain"/>
              <a:tabLst>
                <a:tab pos="1014730" algn="l"/>
              </a:tabLst>
            </a:pPr>
            <a:r>
              <a:rPr sz="1300" u="sng" spc="-10" dirty="0">
                <a:solidFill>
                  <a:srgbClr val="3A3A3A"/>
                </a:solidFill>
                <a:uFill>
                  <a:solidFill>
                    <a:srgbClr val="646460"/>
                  </a:solidFill>
                </a:uFill>
                <a:latin typeface="Calibri"/>
                <a:cs typeface="Calibri"/>
              </a:rPr>
              <a:t>Material</a:t>
            </a:r>
            <a:r>
              <a:rPr sz="1300" u="sng" spc="35" dirty="0">
                <a:solidFill>
                  <a:srgbClr val="3A3A3A"/>
                </a:solidFill>
                <a:uFill>
                  <a:solidFill>
                    <a:srgbClr val="646460"/>
                  </a:solidFill>
                </a:uFill>
                <a:latin typeface="Calibri"/>
                <a:cs typeface="Calibri"/>
              </a:rPr>
              <a:t> </a:t>
            </a:r>
            <a:r>
              <a:rPr sz="1300" u="sng" dirty="0">
                <a:solidFill>
                  <a:srgbClr val="484848"/>
                </a:solidFill>
                <a:uFill>
                  <a:solidFill>
                    <a:srgbClr val="646460"/>
                  </a:solidFill>
                </a:uFill>
                <a:latin typeface="Calibri"/>
                <a:cs typeface="Calibri"/>
              </a:rPr>
              <a:t>de</a:t>
            </a:r>
            <a:r>
              <a:rPr sz="1300" u="sng" spc="-50" dirty="0">
                <a:solidFill>
                  <a:srgbClr val="484848"/>
                </a:solidFill>
                <a:uFill>
                  <a:solidFill>
                    <a:srgbClr val="646460"/>
                  </a:solidFill>
                </a:uFill>
                <a:latin typeface="Calibri"/>
                <a:cs typeface="Calibri"/>
              </a:rPr>
              <a:t> </a:t>
            </a:r>
            <a:r>
              <a:rPr sz="1300" u="sng" spc="-25" dirty="0">
                <a:solidFill>
                  <a:srgbClr val="424242"/>
                </a:solidFill>
                <a:uFill>
                  <a:solidFill>
                    <a:srgbClr val="646460"/>
                  </a:solidFill>
                </a:uFill>
                <a:latin typeface="Calibri"/>
                <a:cs typeface="Calibri"/>
              </a:rPr>
              <a:t>Consumo:</a:t>
            </a:r>
            <a:r>
              <a:rPr sz="1300" spc="1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3D3D3D"/>
                </a:solidFill>
                <a:latin typeface="Calibri"/>
                <a:cs typeface="Calibri"/>
              </a:rPr>
              <a:t>aquele </a:t>
            </a:r>
            <a:r>
              <a:rPr sz="1300" dirty="0">
                <a:solidFill>
                  <a:srgbClr val="494949"/>
                </a:solidFill>
                <a:latin typeface="Calibri"/>
                <a:cs typeface="Calibri"/>
              </a:rPr>
              <a:t>que,</a:t>
            </a:r>
            <a:r>
              <a:rPr sz="1300" spc="-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B4B4B"/>
                </a:solidFill>
                <a:latin typeface="Calibri"/>
                <a:cs typeface="Calibri"/>
              </a:rPr>
              <a:t>em</a:t>
            </a:r>
            <a:r>
              <a:rPr sz="1300" spc="-2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24242"/>
                </a:solidFill>
                <a:latin typeface="Calibri"/>
                <a:cs typeface="Calibri"/>
              </a:rPr>
              <a:t>razão</a:t>
            </a:r>
            <a:r>
              <a:rPr sz="1300" spc="-1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94949"/>
                </a:solidFill>
                <a:latin typeface="Calibri"/>
                <a:cs typeface="Calibri"/>
              </a:rPr>
              <a:t>de</a:t>
            </a:r>
            <a:r>
              <a:rPr sz="1300" spc="-3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F4F4F"/>
                </a:solidFill>
                <a:latin typeface="Calibri"/>
                <a:cs typeface="Calibri"/>
              </a:rPr>
              <a:t>seu</a:t>
            </a:r>
            <a:r>
              <a:rPr sz="1300" spc="-4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44444"/>
                </a:solidFill>
                <a:latin typeface="Calibri"/>
                <a:cs typeface="Calibri"/>
              </a:rPr>
              <a:t>uso</a:t>
            </a:r>
            <a:r>
              <a:rPr sz="1300" spc="-2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3A3A3A"/>
                </a:solidFill>
                <a:latin typeface="Calibri"/>
                <a:cs typeface="Calibri"/>
              </a:rPr>
              <a:t>corrente</a:t>
            </a:r>
            <a:r>
              <a:rPr sz="1300" spc="3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300" spc="-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414141"/>
                </a:solidFill>
                <a:latin typeface="Calibri"/>
                <a:cs typeface="Calibri"/>
              </a:rPr>
              <a:t>da </a:t>
            </a:r>
            <a:r>
              <a:rPr sz="1300" spc="-20" dirty="0">
                <a:solidFill>
                  <a:srgbClr val="414141"/>
                </a:solidFill>
                <a:latin typeface="Calibri"/>
                <a:cs typeface="Calibri"/>
              </a:rPr>
              <a:t>definição</a:t>
            </a:r>
            <a:r>
              <a:rPr sz="1300" spc="5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94949"/>
                </a:solidFill>
                <a:latin typeface="Calibri"/>
                <a:cs typeface="Calibri"/>
              </a:rPr>
              <a:t>da</a:t>
            </a:r>
            <a:r>
              <a:rPr sz="1300" spc="1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343434"/>
                </a:solidFill>
                <a:latin typeface="Calibri"/>
                <a:cs typeface="Calibri"/>
              </a:rPr>
              <a:t>Lei</a:t>
            </a:r>
            <a:r>
              <a:rPr sz="1300" i="1" spc="1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300" i="1" spc="-195" dirty="0">
                <a:solidFill>
                  <a:srgbClr val="484848"/>
                </a:solidFill>
                <a:latin typeface="Calibri"/>
                <a:cs typeface="Calibri"/>
              </a:rPr>
              <a:t>n-</a:t>
            </a:r>
            <a:r>
              <a:rPr sz="1300" i="1" dirty="0">
                <a:solidFill>
                  <a:srgbClr val="484848"/>
                </a:solidFill>
                <a:latin typeface="Calibri"/>
                <a:cs typeface="Calibri"/>
              </a:rPr>
              <a:t>"</a:t>
            </a:r>
            <a:r>
              <a:rPr sz="1300" i="1" spc="4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444444"/>
                </a:solidFill>
                <a:latin typeface="Calibri"/>
                <a:cs typeface="Calibri"/>
              </a:rPr>
              <a:t>4320/64,</a:t>
            </a:r>
            <a:r>
              <a:rPr sz="1300" i="1" spc="7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313131"/>
                </a:solidFill>
                <a:latin typeface="Calibri"/>
                <a:cs typeface="Calibri"/>
              </a:rPr>
              <a:t>perde</a:t>
            </a:r>
            <a:r>
              <a:rPr sz="1300" i="1" spc="2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300" i="1" spc="-25" dirty="0">
                <a:solidFill>
                  <a:srgbClr val="343434"/>
                </a:solidFill>
                <a:latin typeface="Calibri"/>
                <a:cs typeface="Calibri"/>
              </a:rPr>
              <a:t>normalmente</a:t>
            </a:r>
            <a:r>
              <a:rPr sz="1300" i="1" spc="7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464646"/>
                </a:solidFill>
                <a:latin typeface="Calibri"/>
                <a:cs typeface="Calibri"/>
              </a:rPr>
              <a:t>sua</a:t>
            </a:r>
            <a:r>
              <a:rPr sz="1300" i="1" spc="3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464646"/>
                </a:solidFill>
                <a:latin typeface="Calibri"/>
                <a:cs typeface="Calibri"/>
              </a:rPr>
              <a:t>identidade</a:t>
            </a:r>
            <a:r>
              <a:rPr sz="1300" i="1" spc="10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3F3F3F"/>
                </a:solidFill>
                <a:latin typeface="Calibri"/>
                <a:cs typeface="Calibri"/>
              </a:rPr>
              <a:t>física</a:t>
            </a:r>
            <a:r>
              <a:rPr sz="1300" i="1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414141"/>
                </a:solidFill>
                <a:latin typeface="Calibri"/>
                <a:cs typeface="Calibri"/>
              </a:rPr>
              <a:t>e/ou</a:t>
            </a:r>
            <a:r>
              <a:rPr sz="1300" i="1" spc="3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464646"/>
                </a:solidFill>
                <a:latin typeface="Calibri"/>
                <a:cs typeface="Calibri"/>
              </a:rPr>
              <a:t>tem</a:t>
            </a:r>
            <a:r>
              <a:rPr sz="1300" i="1" spc="2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i="1" spc="-25" dirty="0">
                <a:solidFill>
                  <a:srgbClr val="363636"/>
                </a:solidFill>
                <a:latin typeface="Calibri"/>
                <a:cs typeface="Calibri"/>
              </a:rPr>
              <a:t>sua </a:t>
            </a:r>
            <a:r>
              <a:rPr sz="1300" i="1" spc="-40" dirty="0">
                <a:solidFill>
                  <a:srgbClr val="313131"/>
                </a:solidFill>
                <a:latin typeface="Calibri"/>
                <a:cs typeface="Calibri"/>
              </a:rPr>
              <a:t>utilização</a:t>
            </a:r>
            <a:r>
              <a:rPr sz="1300" i="1" spc="-2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300" i="1" spc="-45" dirty="0">
                <a:solidFill>
                  <a:srgbClr val="3A3A3A"/>
                </a:solidFill>
                <a:latin typeface="Calibri"/>
                <a:cs typeface="Calibri"/>
              </a:rPr>
              <a:t>limitada</a:t>
            </a:r>
            <a:r>
              <a:rPr sz="1300" i="1" spc="4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300" i="1" spc="-65" dirty="0">
                <a:solidFill>
                  <a:srgbClr val="444444"/>
                </a:solidFill>
                <a:latin typeface="Calibri"/>
                <a:cs typeface="Calibri"/>
              </a:rPr>
              <a:t>há</a:t>
            </a:r>
            <a:r>
              <a:rPr sz="1300" i="1" spc="-2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i="1" spc="-25" dirty="0">
                <a:solidFill>
                  <a:srgbClr val="464646"/>
                </a:solidFill>
                <a:latin typeface="Calibri"/>
                <a:cs typeface="Calibri"/>
              </a:rPr>
              <a:t>dois</a:t>
            </a:r>
            <a:r>
              <a:rPr sz="1300" i="1" spc="-1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383838"/>
                </a:solidFill>
                <a:latin typeface="Calibri"/>
                <a:cs typeface="Calibri"/>
              </a:rPr>
              <a:t>anos.</a:t>
            </a:r>
            <a:endParaRPr sz="1300">
              <a:latin typeface="Calibri"/>
              <a:cs typeface="Calibri"/>
            </a:endParaRPr>
          </a:p>
          <a:p>
            <a:pPr marL="1013460" lvl="1" indent="-147955" algn="just">
              <a:lnSpc>
                <a:spcPts val="1415"/>
              </a:lnSpc>
              <a:buSzPct val="92307"/>
              <a:buAutoNum type="arabicPlain"/>
              <a:tabLst>
                <a:tab pos="1013460" algn="l"/>
              </a:tabLst>
            </a:pPr>
            <a:r>
              <a:rPr sz="1300" b="1" u="sng" spc="-35" dirty="0">
                <a:solidFill>
                  <a:srgbClr val="3B3B3B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Material</a:t>
            </a:r>
            <a:r>
              <a:rPr sz="1300" b="1" u="sng" spc="105" dirty="0">
                <a:solidFill>
                  <a:srgbClr val="3B3B3B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spc="-45" dirty="0">
                <a:solidFill>
                  <a:srgbClr val="3D3D3D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Permanente:</a:t>
            </a:r>
            <a:r>
              <a:rPr sz="1300" b="1" spc="13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3A3A3A"/>
                </a:solidFill>
                <a:latin typeface="Calibri"/>
                <a:cs typeface="Calibri"/>
              </a:rPr>
              <a:t>aquele</a:t>
            </a:r>
            <a:r>
              <a:rPr sz="1300" spc="9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3D3D3D"/>
                </a:solidFill>
                <a:latin typeface="Calibri"/>
                <a:cs typeface="Calibri"/>
              </a:rPr>
              <a:t>que</a:t>
            </a:r>
            <a:r>
              <a:rPr sz="1300" spc="6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64646"/>
                </a:solidFill>
                <a:latin typeface="Calibri"/>
                <a:cs typeface="Calibri"/>
              </a:rPr>
              <a:t>em</a:t>
            </a:r>
            <a:r>
              <a:rPr sz="1300" spc="8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424242"/>
                </a:solidFill>
                <a:latin typeface="Calibri"/>
                <a:cs typeface="Calibri"/>
              </a:rPr>
              <a:t>razão</a:t>
            </a:r>
            <a:r>
              <a:rPr sz="1300" spc="7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3D3D3D"/>
                </a:solidFill>
                <a:latin typeface="Calibri"/>
                <a:cs typeface="Calibri"/>
              </a:rPr>
              <a:t>de</a:t>
            </a:r>
            <a:r>
              <a:rPr sz="1300" spc="7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64646"/>
                </a:solidFill>
                <a:latin typeface="Calibri"/>
                <a:cs typeface="Calibri"/>
              </a:rPr>
              <a:t>seu</a:t>
            </a:r>
            <a:r>
              <a:rPr sz="1300" spc="5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65656"/>
                </a:solidFill>
                <a:latin typeface="Calibri"/>
                <a:cs typeface="Calibri"/>
              </a:rPr>
              <a:t>uso</a:t>
            </a:r>
            <a:r>
              <a:rPr sz="1300" spc="6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464646"/>
                </a:solidFill>
                <a:latin typeface="Calibri"/>
                <a:cs typeface="Calibri"/>
              </a:rPr>
              <a:t>corrente,</a:t>
            </a:r>
            <a:r>
              <a:rPr sz="1300" spc="114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4D4D4D"/>
                </a:solidFill>
                <a:latin typeface="Calibri"/>
                <a:cs typeface="Calibri"/>
              </a:rPr>
              <a:t>não</a:t>
            </a:r>
            <a:endParaRPr sz="1300">
              <a:latin typeface="Calibri"/>
              <a:cs typeface="Calibri"/>
            </a:endParaRPr>
          </a:p>
          <a:p>
            <a:pPr marL="13970" algn="just">
              <a:lnSpc>
                <a:spcPts val="1495"/>
              </a:lnSpc>
            </a:pPr>
            <a:r>
              <a:rPr sz="1300" spc="-35" dirty="0">
                <a:solidFill>
                  <a:srgbClr val="3B3B3B"/>
                </a:solidFill>
                <a:latin typeface="Calibri"/>
                <a:cs typeface="Calibri"/>
              </a:rPr>
              <a:t>perde</a:t>
            </a:r>
            <a:r>
              <a:rPr sz="1300" spc="-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494949"/>
                </a:solidFill>
                <a:latin typeface="Calibri"/>
                <a:cs typeface="Calibri"/>
              </a:rPr>
              <a:t>sua</a:t>
            </a:r>
            <a:r>
              <a:rPr sz="1300" spc="-2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3D3D3D"/>
                </a:solidFill>
                <a:latin typeface="Calibri"/>
                <a:cs typeface="Calibri"/>
              </a:rPr>
              <a:t>identidade</a:t>
            </a:r>
            <a:r>
              <a:rPr sz="1300" spc="-2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424242"/>
                </a:solidFill>
                <a:latin typeface="Calibri"/>
                <a:cs typeface="Calibri"/>
              </a:rPr>
              <a:t>física</a:t>
            </a:r>
            <a:r>
              <a:rPr sz="1300" spc="-4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424242"/>
                </a:solidFill>
                <a:latin typeface="Calibri"/>
                <a:cs typeface="Calibri"/>
              </a:rPr>
              <a:t>e/ou</a:t>
            </a:r>
            <a:r>
              <a:rPr sz="1300" spc="-4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414141"/>
                </a:solidFill>
                <a:latin typeface="Calibri"/>
                <a:cs typeface="Calibri"/>
              </a:rPr>
              <a:t>tem</a:t>
            </a:r>
            <a:r>
              <a:rPr sz="1300" spc="-2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3F3F3F"/>
                </a:solidFill>
                <a:latin typeface="Calibri"/>
                <a:cs typeface="Calibri"/>
              </a:rPr>
              <a:t>sua</a:t>
            </a:r>
            <a:r>
              <a:rPr sz="13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3D3D3D"/>
                </a:solidFill>
                <a:latin typeface="Calibri"/>
                <a:cs typeface="Calibri"/>
              </a:rPr>
              <a:t>durabilidade</a:t>
            </a:r>
            <a:r>
              <a:rPr sz="1300" spc="5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424242"/>
                </a:solidFill>
                <a:latin typeface="Calibri"/>
                <a:cs typeface="Calibri"/>
              </a:rPr>
              <a:t>superior</a:t>
            </a:r>
            <a:r>
              <a:rPr sz="1300" spc="2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65656"/>
                </a:solidFill>
                <a:latin typeface="Calibri"/>
                <a:cs typeface="Calibri"/>
              </a:rPr>
              <a:t>a</a:t>
            </a:r>
            <a:r>
              <a:rPr sz="13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4B4B4B"/>
                </a:solidFill>
                <a:latin typeface="Calibri"/>
                <a:cs typeface="Calibri"/>
              </a:rPr>
              <a:t>dois</a:t>
            </a:r>
            <a:r>
              <a:rPr sz="1300" spc="-1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94949"/>
                </a:solidFill>
                <a:latin typeface="Calibri"/>
                <a:cs typeface="Calibri"/>
              </a:rPr>
              <a:t>anos.</a:t>
            </a:r>
            <a:endParaRPr sz="1300">
              <a:latin typeface="Calibri"/>
              <a:cs typeface="Calibri"/>
            </a:endParaRPr>
          </a:p>
          <a:p>
            <a:pPr marL="897890" algn="just">
              <a:lnSpc>
                <a:spcPts val="1520"/>
              </a:lnSpc>
            </a:pPr>
            <a:r>
              <a:rPr sz="1300" spc="-60" dirty="0">
                <a:solidFill>
                  <a:srgbClr val="3F3F3F"/>
                </a:solidFill>
                <a:latin typeface="Calibri"/>
                <a:cs typeface="Calibri"/>
              </a:rPr>
              <a:t>São</a:t>
            </a:r>
            <a:r>
              <a:rPr sz="13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3F3F3F"/>
                </a:solidFill>
                <a:latin typeface="Calibri"/>
                <a:cs typeface="Calibri"/>
              </a:rPr>
              <a:t>adotados</a:t>
            </a:r>
            <a:r>
              <a:rPr sz="13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464646"/>
                </a:solidFill>
                <a:latin typeface="Calibri"/>
                <a:cs typeface="Calibri"/>
              </a:rPr>
              <a:t>os</a:t>
            </a:r>
            <a:r>
              <a:rPr sz="1300" spc="-4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3D3D3D"/>
                </a:solidFill>
                <a:latin typeface="Calibri"/>
                <a:cs typeface="Calibri"/>
              </a:rPr>
              <a:t>seguintes</a:t>
            </a:r>
            <a:r>
              <a:rPr sz="13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3F3F3F"/>
                </a:solidFill>
                <a:latin typeface="Calibri"/>
                <a:cs typeface="Calibri"/>
              </a:rPr>
              <a:t>parâmetros</a:t>
            </a:r>
            <a:r>
              <a:rPr sz="13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424242"/>
                </a:solidFill>
                <a:latin typeface="Calibri"/>
                <a:cs typeface="Calibri"/>
              </a:rPr>
              <a:t>excludentes,</a:t>
            </a:r>
            <a:r>
              <a:rPr sz="1300" spc="5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464646"/>
                </a:solidFill>
                <a:latin typeface="Calibri"/>
                <a:cs typeface="Calibri"/>
              </a:rPr>
              <a:t>tomados</a:t>
            </a:r>
            <a:r>
              <a:rPr sz="1300" spc="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spc="-85" dirty="0">
                <a:solidFill>
                  <a:srgbClr val="484848"/>
                </a:solidFill>
                <a:latin typeface="Calibri"/>
                <a:cs typeface="Calibri"/>
              </a:rPr>
              <a:t>em</a:t>
            </a:r>
            <a:r>
              <a:rPr sz="1300" spc="-1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3B3B3B"/>
                </a:solidFill>
                <a:latin typeface="Calibri"/>
                <a:cs typeface="Calibri"/>
              </a:rPr>
              <a:t>conjunto,</a:t>
            </a:r>
            <a:endParaRPr sz="1300">
              <a:latin typeface="Calibri"/>
              <a:cs typeface="Calibri"/>
            </a:endParaRPr>
          </a:p>
          <a:p>
            <a:pPr marL="13970" algn="just">
              <a:lnSpc>
                <a:spcPct val="100000"/>
              </a:lnSpc>
              <a:spcBef>
                <a:spcPts val="130"/>
              </a:spcBef>
            </a:pPr>
            <a:r>
              <a:rPr sz="1300" spc="-45" dirty="0">
                <a:solidFill>
                  <a:srgbClr val="4B4B4B"/>
                </a:solidFill>
                <a:latin typeface="Calibri"/>
                <a:cs typeface="Calibri"/>
              </a:rPr>
              <a:t>para</a:t>
            </a:r>
            <a:r>
              <a:rPr sz="1300" spc="-2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3D3D3D"/>
                </a:solidFill>
                <a:latin typeface="Calibri"/>
                <a:cs typeface="Calibri"/>
              </a:rPr>
              <a:t>a</a:t>
            </a:r>
            <a:r>
              <a:rPr sz="1300" spc="-4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363636"/>
                </a:solidFill>
                <a:latin typeface="Calibri"/>
                <a:cs typeface="Calibri"/>
              </a:rPr>
              <a:t>identificação</a:t>
            </a:r>
            <a:r>
              <a:rPr sz="1300" spc="10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565656"/>
                </a:solidFill>
                <a:latin typeface="Calibri"/>
                <a:cs typeface="Calibri"/>
              </a:rPr>
              <a:t>do</a:t>
            </a:r>
            <a:r>
              <a:rPr sz="13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3A3A3A"/>
                </a:solidFill>
                <a:latin typeface="Calibri"/>
                <a:cs typeface="Calibri"/>
              </a:rPr>
              <a:t>material</a:t>
            </a:r>
            <a:r>
              <a:rPr sz="1300" spc="2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383838"/>
                </a:solidFill>
                <a:latin typeface="Calibri"/>
                <a:cs typeface="Calibri"/>
              </a:rPr>
              <a:t>permanente:</a:t>
            </a:r>
            <a:endParaRPr sz="1300">
              <a:latin typeface="Calibri"/>
              <a:cs typeface="Calibri"/>
            </a:endParaRPr>
          </a:p>
          <a:p>
            <a:pPr marL="13970" marR="12065" lvl="2" indent="1045210" algn="just">
              <a:lnSpc>
                <a:spcPts val="1510"/>
              </a:lnSpc>
              <a:spcBef>
                <a:spcPts val="295"/>
              </a:spcBef>
              <a:buClr>
                <a:srgbClr val="3F3F3F"/>
              </a:buClr>
              <a:buChar char="•"/>
              <a:tabLst>
                <a:tab pos="1059180" algn="l"/>
              </a:tabLst>
            </a:pPr>
            <a:r>
              <a:rPr sz="1300" dirty="0">
                <a:solidFill>
                  <a:srgbClr val="333333"/>
                </a:solidFill>
                <a:latin typeface="Calibri"/>
                <a:cs typeface="Calibri"/>
              </a:rPr>
              <a:t>Durabilidade:</a:t>
            </a:r>
            <a:r>
              <a:rPr sz="1300" spc="3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14141"/>
                </a:solidFill>
                <a:latin typeface="Calibri"/>
                <a:cs typeface="Calibri"/>
              </a:rPr>
              <a:t>quando</a:t>
            </a:r>
            <a:r>
              <a:rPr sz="1300" spc="30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24242"/>
                </a:solidFill>
                <a:latin typeface="Calibri"/>
                <a:cs typeface="Calibri"/>
              </a:rPr>
              <a:t>o</a:t>
            </a:r>
            <a:r>
              <a:rPr sz="1300" spc="254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24242"/>
                </a:solidFill>
                <a:latin typeface="Calibri"/>
                <a:cs typeface="Calibri"/>
              </a:rPr>
              <a:t>material</a:t>
            </a:r>
            <a:r>
              <a:rPr sz="1300" spc="30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24242"/>
                </a:solidFill>
                <a:latin typeface="Calibri"/>
                <a:cs typeface="Calibri"/>
              </a:rPr>
              <a:t>em</a:t>
            </a:r>
            <a:r>
              <a:rPr sz="1300" spc="30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B4B4B"/>
                </a:solidFill>
                <a:latin typeface="Calibri"/>
                <a:cs typeface="Calibri"/>
              </a:rPr>
              <a:t>uso</a:t>
            </a:r>
            <a:r>
              <a:rPr sz="1300" spc="27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363636"/>
                </a:solidFill>
                <a:latin typeface="Calibri"/>
                <a:cs typeface="Calibri"/>
              </a:rPr>
              <a:t>normal</a:t>
            </a:r>
            <a:r>
              <a:rPr sz="1300" spc="31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3B3B3B"/>
                </a:solidFill>
                <a:latin typeface="Calibri"/>
                <a:cs typeface="Calibri"/>
              </a:rPr>
              <a:t>perde</a:t>
            </a:r>
            <a:r>
              <a:rPr sz="1300" spc="3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44444"/>
                </a:solidFill>
                <a:latin typeface="Calibri"/>
                <a:cs typeface="Calibri"/>
              </a:rPr>
              <a:t>ou</a:t>
            </a:r>
            <a:r>
              <a:rPr sz="1300" spc="29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444444"/>
                </a:solidFill>
                <a:latin typeface="Calibri"/>
                <a:cs typeface="Calibri"/>
              </a:rPr>
              <a:t>tem </a:t>
            </a:r>
            <a:r>
              <a:rPr sz="1300" spc="-50" dirty="0">
                <a:solidFill>
                  <a:srgbClr val="343434"/>
                </a:solidFill>
                <a:latin typeface="Calibri"/>
                <a:cs typeface="Calibri"/>
              </a:rPr>
              <a:t>reduzidas</a:t>
            </a:r>
            <a:r>
              <a:rPr sz="130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414141"/>
                </a:solidFill>
                <a:latin typeface="Calibri"/>
                <a:cs typeface="Calibri"/>
              </a:rPr>
              <a:t>as</a:t>
            </a:r>
            <a:r>
              <a:rPr sz="1300" spc="-2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464646"/>
                </a:solidFill>
                <a:latin typeface="Calibri"/>
                <a:cs typeface="Calibri"/>
              </a:rPr>
              <a:t>suas</a:t>
            </a:r>
            <a:r>
              <a:rPr sz="1300" spc="-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3F3F3F"/>
                </a:solidFill>
                <a:latin typeface="Calibri"/>
                <a:cs typeface="Calibri"/>
              </a:rPr>
              <a:t>condições</a:t>
            </a:r>
            <a:r>
              <a:rPr sz="1300" spc="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1300" spc="-1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383838"/>
                </a:solidFill>
                <a:latin typeface="Calibri"/>
                <a:cs typeface="Calibri"/>
              </a:rPr>
              <a:t>funcionamento,</a:t>
            </a:r>
            <a:r>
              <a:rPr sz="1300" spc="-2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4D4D4D"/>
                </a:solidFill>
                <a:latin typeface="Calibri"/>
                <a:cs typeface="Calibri"/>
              </a:rPr>
              <a:t>no</a:t>
            </a:r>
            <a:r>
              <a:rPr sz="1300" spc="-2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343434"/>
                </a:solidFill>
                <a:latin typeface="Calibri"/>
                <a:cs typeface="Calibri"/>
              </a:rPr>
              <a:t>prazo</a:t>
            </a:r>
            <a:r>
              <a:rPr sz="1300" spc="-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484848"/>
                </a:solidFill>
                <a:latin typeface="Calibri"/>
                <a:cs typeface="Calibri"/>
              </a:rPr>
              <a:t>máximo</a:t>
            </a:r>
            <a:r>
              <a:rPr sz="1300" spc="4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424242"/>
                </a:solidFill>
                <a:latin typeface="Calibri"/>
                <a:cs typeface="Calibri"/>
              </a:rPr>
              <a:t>de</a:t>
            </a:r>
            <a:r>
              <a:rPr sz="1300" spc="-3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3D3D3D"/>
                </a:solidFill>
                <a:latin typeface="Calibri"/>
                <a:cs typeface="Calibri"/>
              </a:rPr>
              <a:t>dois</a:t>
            </a:r>
            <a:r>
              <a:rPr sz="1300" spc="-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64646"/>
                </a:solidFill>
                <a:latin typeface="Calibri"/>
                <a:cs typeface="Calibri"/>
              </a:rPr>
              <a:t>anos.</a:t>
            </a:r>
            <a:endParaRPr sz="1300">
              <a:latin typeface="Calibri"/>
              <a:cs typeface="Calibri"/>
            </a:endParaRPr>
          </a:p>
          <a:p>
            <a:pPr marL="13970" marR="10795" lvl="2" indent="1049655" algn="just">
              <a:lnSpc>
                <a:spcPct val="108400"/>
              </a:lnSpc>
              <a:spcBef>
                <a:spcPts val="1290"/>
              </a:spcBef>
              <a:buClr>
                <a:srgbClr val="4F4F4F"/>
              </a:buClr>
              <a:buChar char="•"/>
              <a:tabLst>
                <a:tab pos="1063625" algn="l"/>
              </a:tabLst>
            </a:pPr>
            <a:r>
              <a:rPr sz="1300" dirty="0">
                <a:solidFill>
                  <a:srgbClr val="333333"/>
                </a:solidFill>
                <a:latin typeface="Calibri"/>
                <a:cs typeface="Calibri"/>
              </a:rPr>
              <a:t>Fragilidade:</a:t>
            </a:r>
            <a:r>
              <a:rPr sz="1300" spc="3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24242"/>
                </a:solidFill>
                <a:latin typeface="Calibri"/>
                <a:cs typeface="Calibri"/>
              </a:rPr>
              <a:t>cuja</a:t>
            </a:r>
            <a:r>
              <a:rPr sz="1300" spc="27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313131"/>
                </a:solidFill>
                <a:latin typeface="Calibri"/>
                <a:cs typeface="Calibri"/>
              </a:rPr>
              <a:t>estrutura</a:t>
            </a:r>
            <a:r>
              <a:rPr sz="1300" spc="31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343434"/>
                </a:solidFill>
                <a:latin typeface="Calibri"/>
                <a:cs typeface="Calibri"/>
              </a:rPr>
              <a:t>esteja</a:t>
            </a:r>
            <a:r>
              <a:rPr sz="1300" spc="31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B4B4B"/>
                </a:solidFill>
                <a:latin typeface="Calibri"/>
                <a:cs typeface="Calibri"/>
              </a:rPr>
              <a:t>sujeita</a:t>
            </a:r>
            <a:r>
              <a:rPr sz="1300" spc="31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3A3A3A"/>
                </a:solidFill>
                <a:latin typeface="Calibri"/>
                <a:cs typeface="Calibri"/>
              </a:rPr>
              <a:t>a</a:t>
            </a:r>
            <a:r>
              <a:rPr sz="1300" spc="23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363636"/>
                </a:solidFill>
                <a:latin typeface="Calibri"/>
                <a:cs typeface="Calibri"/>
              </a:rPr>
              <a:t>modificação,</a:t>
            </a:r>
            <a:r>
              <a:rPr sz="1300" spc="36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94949"/>
                </a:solidFill>
                <a:latin typeface="Calibri"/>
                <a:cs typeface="Calibri"/>
              </a:rPr>
              <a:t>por</a:t>
            </a:r>
            <a:r>
              <a:rPr sz="1300" spc="29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464646"/>
                </a:solidFill>
                <a:latin typeface="Calibri"/>
                <a:cs typeface="Calibri"/>
              </a:rPr>
              <a:t>ser </a:t>
            </a:r>
            <a:r>
              <a:rPr sz="1300" spc="-40" dirty="0">
                <a:solidFill>
                  <a:srgbClr val="3F3F3F"/>
                </a:solidFill>
                <a:latin typeface="Calibri"/>
                <a:cs typeface="Calibri"/>
              </a:rPr>
              <a:t>quebradiço</a:t>
            </a:r>
            <a:r>
              <a:rPr sz="13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64646"/>
                </a:solidFill>
                <a:latin typeface="Calibri"/>
                <a:cs typeface="Calibri"/>
              </a:rPr>
              <a:t>ou</a:t>
            </a:r>
            <a:r>
              <a:rPr sz="1300" spc="-3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414141"/>
                </a:solidFill>
                <a:latin typeface="Calibri"/>
                <a:cs typeface="Calibri"/>
              </a:rPr>
              <a:t>deformável,</a:t>
            </a:r>
            <a:r>
              <a:rPr sz="1300" spc="10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363636"/>
                </a:solidFill>
                <a:latin typeface="Calibri"/>
                <a:cs typeface="Calibri"/>
              </a:rPr>
              <a:t>caracterizando-</a:t>
            </a:r>
            <a:r>
              <a:rPr sz="1300" dirty="0">
                <a:solidFill>
                  <a:srgbClr val="363636"/>
                </a:solidFill>
                <a:latin typeface="Calibri"/>
                <a:cs typeface="Calibri"/>
              </a:rPr>
              <a:t>se</a:t>
            </a:r>
            <a:r>
              <a:rPr sz="1300" spc="-1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3D3D3D"/>
                </a:solidFill>
                <a:latin typeface="Calibri"/>
                <a:cs typeface="Calibri"/>
              </a:rPr>
              <a:t>pela</a:t>
            </a:r>
            <a:r>
              <a:rPr sz="13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383838"/>
                </a:solidFill>
                <a:latin typeface="Calibri"/>
                <a:cs typeface="Calibri"/>
              </a:rPr>
              <a:t>irrecuperabilidade</a:t>
            </a:r>
            <a:r>
              <a:rPr sz="1300" spc="-3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484848"/>
                </a:solidFill>
                <a:latin typeface="Calibri"/>
                <a:cs typeface="Calibri"/>
              </a:rPr>
              <a:t>e/ou</a:t>
            </a:r>
            <a:r>
              <a:rPr sz="1300" spc="-3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4B4B4B"/>
                </a:solidFill>
                <a:latin typeface="Calibri"/>
                <a:cs typeface="Calibri"/>
              </a:rPr>
              <a:t>perda</a:t>
            </a:r>
            <a:r>
              <a:rPr sz="1300" spc="-1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300" spc="-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494949"/>
                </a:solidFill>
                <a:latin typeface="Calibri"/>
                <a:cs typeface="Calibri"/>
              </a:rPr>
              <a:t>sua </a:t>
            </a:r>
            <a:r>
              <a:rPr sz="1300" spc="-10" dirty="0">
                <a:solidFill>
                  <a:srgbClr val="383838"/>
                </a:solidFill>
                <a:latin typeface="Calibri"/>
                <a:cs typeface="Calibri"/>
              </a:rPr>
              <a:t>identidade.</a:t>
            </a:r>
            <a:endParaRPr sz="1300">
              <a:latin typeface="Calibri"/>
              <a:cs typeface="Calibri"/>
            </a:endParaRPr>
          </a:p>
          <a:p>
            <a:pPr marL="13970" marR="9525" lvl="2" indent="1047750" algn="just">
              <a:lnSpc>
                <a:spcPct val="108400"/>
              </a:lnSpc>
              <a:spcBef>
                <a:spcPts val="75"/>
              </a:spcBef>
              <a:buClr>
                <a:srgbClr val="464646"/>
              </a:buClr>
              <a:buFont typeface="Calibri"/>
              <a:buChar char="•"/>
              <a:tabLst>
                <a:tab pos="1061720" algn="l"/>
              </a:tabLst>
            </a:pPr>
            <a:r>
              <a:rPr sz="1300" b="1" spc="-35" dirty="0">
                <a:solidFill>
                  <a:srgbClr val="343434"/>
                </a:solidFill>
                <a:latin typeface="Calibri"/>
                <a:cs typeface="Calibri"/>
              </a:rPr>
              <a:t>Perecibilidade:</a:t>
            </a:r>
            <a:r>
              <a:rPr sz="1300" b="1" spc="-3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3A3A3A"/>
                </a:solidFill>
                <a:latin typeface="Calibri"/>
                <a:cs typeface="Calibri"/>
              </a:rPr>
              <a:t>quando</a:t>
            </a:r>
            <a:r>
              <a:rPr sz="1300" spc="1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F2F2F"/>
                </a:solidFill>
                <a:latin typeface="Calibri"/>
                <a:cs typeface="Calibri"/>
              </a:rPr>
              <a:t>sujeito</a:t>
            </a:r>
            <a:r>
              <a:rPr sz="1300" spc="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F4F4F"/>
                </a:solidFill>
                <a:latin typeface="Calibri"/>
                <a:cs typeface="Calibri"/>
              </a:rPr>
              <a:t>a</a:t>
            </a:r>
            <a:r>
              <a:rPr sz="1300" spc="-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3D3D3D"/>
                </a:solidFill>
                <a:latin typeface="Calibri"/>
                <a:cs typeface="Calibri"/>
              </a:rPr>
              <a:t>modificações</a:t>
            </a:r>
            <a:r>
              <a:rPr sz="13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F2F2F"/>
                </a:solidFill>
                <a:latin typeface="Calibri"/>
                <a:cs typeface="Calibri"/>
              </a:rPr>
              <a:t>(químicas</a:t>
            </a:r>
            <a:r>
              <a:rPr sz="1300" spc="3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3A3A3A"/>
                </a:solidFill>
                <a:latin typeface="Calibri"/>
                <a:cs typeface="Calibri"/>
              </a:rPr>
              <a:t>ou</a:t>
            </a:r>
            <a:r>
              <a:rPr sz="1300" spc="-2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484848"/>
                </a:solidFill>
                <a:latin typeface="Calibri"/>
                <a:cs typeface="Calibri"/>
              </a:rPr>
              <a:t>físicas)</a:t>
            </a:r>
            <a:r>
              <a:rPr sz="1300" spc="5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383838"/>
                </a:solidFill>
                <a:latin typeface="Calibri"/>
                <a:cs typeface="Calibri"/>
              </a:rPr>
              <a:t>ou </a:t>
            </a:r>
            <a:r>
              <a:rPr sz="1300" spc="-50" dirty="0">
                <a:solidFill>
                  <a:srgbClr val="575757"/>
                </a:solidFill>
                <a:latin typeface="Calibri"/>
                <a:cs typeface="Calibri"/>
              </a:rPr>
              <a:t>que</a:t>
            </a:r>
            <a:r>
              <a:rPr sz="13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4D4D4D"/>
                </a:solidFill>
                <a:latin typeface="Calibri"/>
                <a:cs typeface="Calibri"/>
              </a:rPr>
              <a:t>se</a:t>
            </a:r>
            <a:r>
              <a:rPr sz="1300" spc="-3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3B3B3B"/>
                </a:solidFill>
                <a:latin typeface="Calibri"/>
                <a:cs typeface="Calibri"/>
              </a:rPr>
              <a:t>deteriora</a:t>
            </a:r>
            <a:r>
              <a:rPr sz="1300" spc="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4D4D4D"/>
                </a:solidFill>
                <a:latin typeface="Calibri"/>
                <a:cs typeface="Calibri"/>
              </a:rPr>
              <a:t>ou</a:t>
            </a:r>
            <a:r>
              <a:rPr sz="1300" spc="-2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383838"/>
                </a:solidFill>
                <a:latin typeface="Calibri"/>
                <a:cs typeface="Calibri"/>
              </a:rPr>
              <a:t>perde</a:t>
            </a:r>
            <a:r>
              <a:rPr sz="1300" spc="5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424242"/>
                </a:solidFill>
                <a:latin typeface="Calibri"/>
                <a:cs typeface="Calibri"/>
              </a:rPr>
              <a:t>sua</a:t>
            </a:r>
            <a:r>
              <a:rPr sz="1300" spc="-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F2F2F"/>
                </a:solidFill>
                <a:latin typeface="Calibri"/>
                <a:cs typeface="Calibri"/>
              </a:rPr>
              <a:t>característica</a:t>
            </a:r>
            <a:r>
              <a:rPr sz="1300" spc="-8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4F4F4F"/>
                </a:solidFill>
                <a:latin typeface="Calibri"/>
                <a:cs typeface="Calibri"/>
              </a:rPr>
              <a:t>do</a:t>
            </a:r>
            <a:r>
              <a:rPr sz="1300" spc="-5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3F3F3F"/>
                </a:solidFill>
                <a:latin typeface="Calibri"/>
                <a:cs typeface="Calibri"/>
              </a:rPr>
              <a:t>principal.</a:t>
            </a:r>
            <a:endParaRPr sz="1300">
              <a:latin typeface="Calibri"/>
              <a:cs typeface="Calibri"/>
            </a:endParaRPr>
          </a:p>
          <a:p>
            <a:pPr marL="1068705" lvl="2" indent="-185420" algn="just">
              <a:lnSpc>
                <a:spcPct val="100000"/>
              </a:lnSpc>
              <a:spcBef>
                <a:spcPts val="235"/>
              </a:spcBef>
              <a:buClr>
                <a:srgbClr val="505050"/>
              </a:buClr>
              <a:buChar char="•"/>
              <a:tabLst>
                <a:tab pos="1068705" algn="l"/>
              </a:tabLst>
            </a:pPr>
            <a:r>
              <a:rPr sz="1300" spc="-40" dirty="0">
                <a:solidFill>
                  <a:srgbClr val="363636"/>
                </a:solidFill>
                <a:latin typeface="Calibri"/>
                <a:cs typeface="Calibri"/>
              </a:rPr>
              <a:t>Transformabilidade:</a:t>
            </a:r>
            <a:r>
              <a:rPr sz="1300" spc="-1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3F3F3F"/>
                </a:solidFill>
                <a:latin typeface="Calibri"/>
                <a:cs typeface="Calibri"/>
              </a:rPr>
              <a:t>quando</a:t>
            </a:r>
            <a:r>
              <a:rPr sz="130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424242"/>
                </a:solidFill>
                <a:latin typeface="Calibri"/>
                <a:cs typeface="Calibri"/>
              </a:rPr>
              <a:t>adquirido</a:t>
            </a:r>
            <a:r>
              <a:rPr sz="1300" spc="8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424242"/>
                </a:solidFill>
                <a:latin typeface="Calibri"/>
                <a:cs typeface="Calibri"/>
              </a:rPr>
              <a:t>para</a:t>
            </a:r>
            <a:r>
              <a:rPr sz="1300" spc="-1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3F3F3F"/>
                </a:solidFill>
                <a:latin typeface="Calibri"/>
                <a:cs typeface="Calibri"/>
              </a:rPr>
              <a:t>fim</a:t>
            </a:r>
            <a:r>
              <a:rPr sz="13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4B4B4B"/>
                </a:solidFill>
                <a:latin typeface="Calibri"/>
                <a:cs typeface="Calibri"/>
              </a:rPr>
              <a:t>de</a:t>
            </a:r>
            <a:r>
              <a:rPr sz="1300" spc="1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383838"/>
                </a:solidFill>
                <a:latin typeface="Calibri"/>
                <a:cs typeface="Calibri"/>
              </a:rPr>
              <a:t>transformação.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300">
              <a:latin typeface="Calibri"/>
              <a:cs typeface="Calibri"/>
            </a:endParaRPr>
          </a:p>
          <a:p>
            <a:pPr marL="13970" marR="8255" indent="3175" algn="just">
              <a:lnSpc>
                <a:spcPct val="110700"/>
              </a:lnSpc>
            </a:pPr>
            <a:r>
              <a:rPr sz="1300" b="1" i="1" u="sng" spc="60" dirty="0">
                <a:solidFill>
                  <a:srgbClr val="414141"/>
                </a:solidFill>
                <a:uFill>
                  <a:solidFill>
                    <a:srgbClr val="605B5B"/>
                  </a:solidFill>
                </a:uFill>
                <a:latin typeface="Calibri"/>
                <a:cs typeface="Calibri"/>
              </a:rPr>
              <a:t>IMPORTA</a:t>
            </a:r>
            <a:r>
              <a:rPr sz="1300" b="1" u="sng" spc="60" dirty="0">
                <a:solidFill>
                  <a:srgbClr val="414141"/>
                </a:solidFill>
                <a:uFill>
                  <a:solidFill>
                    <a:srgbClr val="605B5B"/>
                  </a:solidFill>
                </a:uFill>
                <a:latin typeface="Calibri"/>
                <a:cs typeface="Calibri"/>
              </a:rPr>
              <a:t>Â/</a:t>
            </a:r>
            <a:r>
              <a:rPr sz="1300" b="1" i="1" u="sng" spc="60" dirty="0">
                <a:solidFill>
                  <a:srgbClr val="414141"/>
                </a:solidFill>
                <a:uFill>
                  <a:solidFill>
                    <a:srgbClr val="605B5B"/>
                  </a:solidFill>
                </a:uFill>
                <a:latin typeface="Calibri"/>
                <a:cs typeface="Calibri"/>
              </a:rPr>
              <a:t>TE'</a:t>
            </a:r>
            <a:r>
              <a:rPr sz="1300" b="1" i="1" u="sng" spc="-75" dirty="0">
                <a:solidFill>
                  <a:srgbClr val="414141"/>
                </a:solidFill>
                <a:uFill>
                  <a:solidFill>
                    <a:srgbClr val="605B5B"/>
                  </a:solidFill>
                </a:uFill>
                <a:latin typeface="Calibri"/>
                <a:cs typeface="Calibri"/>
              </a:rPr>
              <a:t> </a:t>
            </a:r>
            <a:r>
              <a:rPr sz="1300" b="1" i="1" spc="-7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F4F4F"/>
                </a:solidFill>
                <a:latin typeface="Calibri"/>
                <a:cs typeface="Calibri"/>
              </a:rPr>
              <a:t>Para</a:t>
            </a:r>
            <a:r>
              <a:rPr sz="1300" spc="-6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94949"/>
                </a:solidFill>
                <a:latin typeface="Calibri"/>
                <a:cs typeface="Calibri"/>
              </a:rPr>
              <a:t>os</a:t>
            </a:r>
            <a:r>
              <a:rPr sz="1300" spc="-1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3D3D3D"/>
                </a:solidFill>
                <a:latin typeface="Calibri"/>
                <a:cs typeface="Calibri"/>
              </a:rPr>
              <a:t>itens </a:t>
            </a:r>
            <a:r>
              <a:rPr sz="1300" b="1" dirty="0">
                <a:solidFill>
                  <a:srgbClr val="3F3F3F"/>
                </a:solidFill>
                <a:latin typeface="Calibri"/>
                <a:cs typeface="Calibri"/>
              </a:rPr>
              <a:t>não</a:t>
            </a:r>
            <a:r>
              <a:rPr sz="1300" b="1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00" b="1" spc="-40" dirty="0">
                <a:solidFill>
                  <a:srgbClr val="383838"/>
                </a:solidFill>
                <a:latin typeface="Calibri"/>
                <a:cs typeface="Calibri"/>
              </a:rPr>
              <a:t>relacionados</a:t>
            </a:r>
            <a:r>
              <a:rPr sz="1300" b="1" spc="4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64646"/>
                </a:solidFill>
                <a:latin typeface="Calibri"/>
                <a:cs typeface="Calibri"/>
              </a:rPr>
              <a:t>neste</a:t>
            </a:r>
            <a:r>
              <a:rPr sz="1300" spc="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444444"/>
                </a:solidFill>
                <a:latin typeface="Calibri"/>
                <a:cs typeface="Calibri"/>
              </a:rPr>
              <a:t>Manual,</a:t>
            </a:r>
            <a:r>
              <a:rPr sz="1300" spc="4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65656"/>
                </a:solidFill>
                <a:latin typeface="Calibri"/>
                <a:cs typeface="Calibri"/>
              </a:rPr>
              <a:t>as</a:t>
            </a:r>
            <a:r>
              <a:rPr sz="13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464646"/>
                </a:solidFill>
                <a:latin typeface="Calibri"/>
                <a:cs typeface="Calibri"/>
              </a:rPr>
              <a:t>entidades</a:t>
            </a:r>
            <a:r>
              <a:rPr sz="1300" spc="2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383838"/>
                </a:solidFill>
                <a:latin typeface="Calibri"/>
                <a:cs typeface="Calibri"/>
              </a:rPr>
              <a:t>deverão </a:t>
            </a:r>
            <a:r>
              <a:rPr sz="1300" spc="-30" dirty="0">
                <a:solidFill>
                  <a:srgbClr val="424242"/>
                </a:solidFill>
                <a:latin typeface="Calibri"/>
                <a:cs typeface="Calibri"/>
              </a:rPr>
              <a:t>efetuar</a:t>
            </a:r>
            <a:r>
              <a:rPr sz="1300" spc="-3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b="1" i="1" u="sng" spc="-50" dirty="0">
                <a:solidFill>
                  <a:srgbClr val="313131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COÃ/SUÍTE</a:t>
            </a:r>
            <a:r>
              <a:rPr sz="1300" b="1" i="1" u="sng" spc="130" dirty="0">
                <a:solidFill>
                  <a:srgbClr val="313131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 </a:t>
            </a:r>
            <a:r>
              <a:rPr sz="1300" b="1" i="1" u="sng" spc="-35" dirty="0">
                <a:solidFill>
                  <a:srgbClr val="3D3D3D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PRÉVIA</a:t>
            </a:r>
            <a:r>
              <a:rPr sz="1300" b="1" i="1" u="sng" spc="25" dirty="0">
                <a:solidFill>
                  <a:srgbClr val="3D3D3D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 </a:t>
            </a:r>
            <a:r>
              <a:rPr sz="1300" b="1" i="1" u="sng" spc="-20" dirty="0">
                <a:solidFill>
                  <a:srgbClr val="3D3D3D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POR</a:t>
            </a:r>
            <a:r>
              <a:rPr sz="1300" b="1" i="1" u="sng" spc="-25" dirty="0">
                <a:solidFill>
                  <a:srgbClr val="3D3D3D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 </a:t>
            </a:r>
            <a:r>
              <a:rPr sz="1300" b="1" i="1" u="sng" spc="-40" dirty="0">
                <a:solidFill>
                  <a:srgbClr val="333333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ESCRITO,</a:t>
            </a:r>
            <a:r>
              <a:rPr sz="1300" b="1" i="1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3D3D3D"/>
                </a:solidFill>
                <a:latin typeface="Calibri"/>
                <a:cs typeface="Calibri"/>
              </a:rPr>
              <a:t>junto</a:t>
            </a:r>
            <a:r>
              <a:rPr sz="1300" spc="-4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05050"/>
                </a:solidFill>
                <a:latin typeface="Calibri"/>
                <a:cs typeface="Calibri"/>
              </a:rPr>
              <a:t>a</a:t>
            </a:r>
            <a:r>
              <a:rPr sz="1300" spc="-55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424242"/>
                </a:solidFill>
                <a:latin typeface="Calibri"/>
                <a:cs typeface="Calibri"/>
              </a:rPr>
              <a:t>SECEL</a:t>
            </a:r>
            <a:r>
              <a:rPr sz="1300" spc="-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D5D5D"/>
                </a:solidFill>
                <a:latin typeface="Calibri"/>
                <a:cs typeface="Calibri"/>
              </a:rPr>
              <a:t>-</a:t>
            </a:r>
            <a:r>
              <a:rPr sz="1300" spc="-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4F4F4F"/>
                </a:solidFill>
                <a:latin typeface="Calibri"/>
                <a:cs typeface="Calibri"/>
              </a:rPr>
              <a:t>Divisão</a:t>
            </a:r>
            <a:r>
              <a:rPr sz="1300" spc="-1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494949"/>
                </a:solidFill>
                <a:latin typeface="Calibri"/>
                <a:cs typeface="Calibri"/>
              </a:rPr>
              <a:t>Técnica</a:t>
            </a:r>
            <a:r>
              <a:rPr sz="130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14141"/>
                </a:solidFill>
                <a:latin typeface="Calibri"/>
                <a:cs typeface="Calibri"/>
              </a:rPr>
              <a:t>de</a:t>
            </a:r>
            <a:r>
              <a:rPr sz="1300" spc="-6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444444"/>
                </a:solidFill>
                <a:latin typeface="Calibri"/>
                <a:cs typeface="Calibri"/>
              </a:rPr>
              <a:t>Gestão</a:t>
            </a:r>
            <a:r>
              <a:rPr sz="1300" spc="-2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565656"/>
                </a:solidFill>
                <a:latin typeface="Calibri"/>
                <a:cs typeface="Calibri"/>
              </a:rPr>
              <a:t>de </a:t>
            </a:r>
            <a:r>
              <a:rPr sz="1300" spc="-40" dirty="0">
                <a:solidFill>
                  <a:srgbClr val="3D3D3D"/>
                </a:solidFill>
                <a:latin typeface="Calibri"/>
                <a:cs typeface="Calibri"/>
              </a:rPr>
              <a:t>Convênios</a:t>
            </a:r>
            <a:r>
              <a:rPr sz="1300" spc="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45454"/>
                </a:solidFill>
                <a:latin typeface="Calibri"/>
                <a:cs typeface="Calibri"/>
              </a:rPr>
              <a:t>e</a:t>
            </a:r>
            <a:r>
              <a:rPr sz="1300" spc="-4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464646"/>
                </a:solidFill>
                <a:latin typeface="Calibri"/>
                <a:cs typeface="Calibri"/>
              </a:rPr>
              <a:t>aguardar</a:t>
            </a:r>
            <a:r>
              <a:rPr sz="1300" spc="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300" spc="-7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3B3B3B"/>
                </a:solidFill>
                <a:latin typeface="Calibri"/>
                <a:cs typeface="Calibri"/>
              </a:rPr>
              <a:t>expedição</a:t>
            </a:r>
            <a:r>
              <a:rPr sz="1300" spc="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45454"/>
                </a:solidFill>
                <a:latin typeface="Calibri"/>
                <a:cs typeface="Calibri"/>
              </a:rPr>
              <a:t>de</a:t>
            </a:r>
            <a:r>
              <a:rPr sz="1300" spc="-4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313131"/>
                </a:solidFill>
                <a:latin typeface="Calibri"/>
                <a:cs typeface="Calibri"/>
              </a:rPr>
              <a:t>autorização</a:t>
            </a:r>
            <a:r>
              <a:rPr sz="1300" spc="6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D4D4D"/>
                </a:solidFill>
                <a:latin typeface="Calibri"/>
                <a:cs typeface="Calibri"/>
              </a:rPr>
              <a:t>ou</a:t>
            </a:r>
            <a:r>
              <a:rPr sz="1300" spc="-2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444444"/>
                </a:solidFill>
                <a:latin typeface="Calibri"/>
                <a:cs typeface="Calibri"/>
              </a:rPr>
              <a:t>indeferimento,</a:t>
            </a:r>
            <a:r>
              <a:rPr sz="1300" spc="-3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94949"/>
                </a:solidFill>
                <a:latin typeface="Calibri"/>
                <a:cs typeface="Calibri"/>
              </a:rPr>
              <a:t>pelo</a:t>
            </a:r>
            <a:r>
              <a:rPr sz="130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24242"/>
                </a:solidFill>
                <a:latin typeface="Calibri"/>
                <a:cs typeface="Calibri"/>
              </a:rPr>
              <a:t>Sr.</a:t>
            </a:r>
            <a:r>
              <a:rPr sz="1300" spc="-4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64646"/>
                </a:solidFill>
                <a:latin typeface="Calibri"/>
                <a:cs typeface="Calibri"/>
              </a:rPr>
              <a:t>Secretário </a:t>
            </a:r>
            <a:r>
              <a:rPr sz="1300" spc="-35" dirty="0">
                <a:solidFill>
                  <a:srgbClr val="525252"/>
                </a:solidFill>
                <a:latin typeface="Calibri"/>
                <a:cs typeface="Calibri"/>
              </a:rPr>
              <a:t>de</a:t>
            </a:r>
            <a:r>
              <a:rPr sz="1300" spc="-4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3D3D3D"/>
                </a:solidFill>
                <a:latin typeface="Calibri"/>
                <a:cs typeface="Calibri"/>
              </a:rPr>
              <a:t>Educação,</a:t>
            </a:r>
            <a:r>
              <a:rPr sz="1300" spc="-2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363636"/>
                </a:solidFill>
                <a:latin typeface="Calibri"/>
                <a:cs typeface="Calibri"/>
              </a:rPr>
              <a:t>Cultura,</a:t>
            </a:r>
            <a:r>
              <a:rPr sz="1300" spc="-2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3D3D3D"/>
                </a:solidFill>
                <a:latin typeface="Calibri"/>
                <a:cs typeface="Calibri"/>
              </a:rPr>
              <a:t>Esporte</a:t>
            </a:r>
            <a:r>
              <a:rPr sz="1300" spc="1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565656"/>
                </a:solidFill>
                <a:latin typeface="Calibri"/>
                <a:cs typeface="Calibri"/>
              </a:rPr>
              <a:t>e </a:t>
            </a:r>
            <a:r>
              <a:rPr sz="1300" spc="-10" dirty="0">
                <a:solidFill>
                  <a:srgbClr val="232323"/>
                </a:solidFill>
                <a:latin typeface="Calibri"/>
                <a:cs typeface="Calibri"/>
              </a:rPr>
              <a:t>Lazer.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6800" y="447842"/>
            <a:ext cx="1665097" cy="548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764" y="310748"/>
            <a:ext cx="1646800" cy="639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1247" y="594078"/>
            <a:ext cx="1665096" cy="365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98284" y="594078"/>
            <a:ext cx="1848074" cy="3655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92764" y="310748"/>
            <a:ext cx="7301230" cy="320040"/>
            <a:chOff x="292764" y="310748"/>
            <a:chExt cx="7301230" cy="32004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2764" y="539239"/>
              <a:ext cx="2085945" cy="913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2764" y="310748"/>
              <a:ext cx="7300812" cy="31988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322283" y="2016811"/>
            <a:ext cx="5275580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235" indent="-216535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AutoNum type="arabicPeriod" startAt="2"/>
              <a:tabLst>
                <a:tab pos="229235" algn="l"/>
              </a:tabLst>
            </a:pPr>
            <a:r>
              <a:rPr sz="1400" spc="-10" dirty="0">
                <a:solidFill>
                  <a:srgbClr val="3B3B3B"/>
                </a:solidFill>
                <a:latin typeface="Calibri"/>
                <a:cs typeface="Calibri"/>
              </a:rPr>
              <a:t>LEGISLAÇÃO</a:t>
            </a:r>
            <a:endParaRPr sz="1400">
              <a:latin typeface="Calibri"/>
              <a:cs typeface="Calibri"/>
            </a:endParaRPr>
          </a:p>
          <a:p>
            <a:pPr marL="454025" lvl="1" indent="-227329">
              <a:lnSpc>
                <a:spcPts val="1475"/>
              </a:lnSpc>
              <a:spcBef>
                <a:spcPts val="1560"/>
              </a:spcBef>
              <a:buChar char="•"/>
              <a:tabLst>
                <a:tab pos="454025" algn="l"/>
                <a:tab pos="692785" algn="l"/>
              </a:tabLst>
            </a:pPr>
            <a:r>
              <a:rPr sz="1250" spc="-25" dirty="0">
                <a:solidFill>
                  <a:srgbClr val="3F3F3F"/>
                </a:solidFill>
                <a:latin typeface="Calibri"/>
                <a:cs typeface="Calibri"/>
              </a:rPr>
              <a:t>lei</a:t>
            </a:r>
            <a:r>
              <a:rPr sz="12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1250" i="1" spc="-20" dirty="0">
                <a:solidFill>
                  <a:srgbClr val="343434"/>
                </a:solidFill>
                <a:latin typeface="Calibri"/>
                <a:cs typeface="Calibri"/>
              </a:rPr>
              <a:t>Federal</a:t>
            </a:r>
            <a:r>
              <a:rPr sz="1250" i="1" spc="114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250" i="1" spc="-155" dirty="0">
                <a:solidFill>
                  <a:srgbClr val="444444"/>
                </a:solidFill>
                <a:latin typeface="Calibri"/>
                <a:cs typeface="Calibri"/>
              </a:rPr>
              <a:t>n-</a:t>
            </a:r>
            <a:r>
              <a:rPr sz="1250" i="1" spc="-50" dirty="0">
                <a:solidFill>
                  <a:srgbClr val="444444"/>
                </a:solidFill>
                <a:latin typeface="Calibri"/>
                <a:cs typeface="Calibri"/>
              </a:rPr>
              <a:t>•</a:t>
            </a:r>
            <a:r>
              <a:rPr sz="1250" i="1" spc="3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494949"/>
                </a:solidFill>
                <a:latin typeface="Calibri"/>
                <a:cs typeface="Calibri"/>
              </a:rPr>
              <a:t>13.0J9</a:t>
            </a:r>
            <a:r>
              <a:rPr sz="1250" spc="8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250" i="1" dirty="0">
                <a:solidFill>
                  <a:srgbClr val="3D3D3D"/>
                </a:solidFill>
                <a:latin typeface="Calibri"/>
                <a:cs typeface="Calibri"/>
              </a:rPr>
              <a:t>de</a:t>
            </a:r>
            <a:r>
              <a:rPr sz="1250" i="1" spc="6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50" i="1" dirty="0">
                <a:solidFill>
                  <a:srgbClr val="363636"/>
                </a:solidFill>
                <a:latin typeface="Calibri"/>
                <a:cs typeface="Calibri"/>
              </a:rPr>
              <a:t>31</a:t>
            </a:r>
            <a:r>
              <a:rPr sz="1250" i="1" spc="9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50" i="1" dirty="0">
                <a:solidFill>
                  <a:srgbClr val="3A3A3A"/>
                </a:solidFill>
                <a:latin typeface="Calibri"/>
                <a:cs typeface="Calibri"/>
              </a:rPr>
              <a:t>de</a:t>
            </a:r>
            <a:r>
              <a:rPr sz="1250" i="1" spc="13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50" i="1" dirty="0">
                <a:solidFill>
                  <a:srgbClr val="363636"/>
                </a:solidFill>
                <a:latin typeface="Calibri"/>
                <a:cs typeface="Calibri"/>
              </a:rPr>
              <a:t>julho</a:t>
            </a:r>
            <a:r>
              <a:rPr sz="1250" i="1" spc="9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250" i="1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250" i="1" spc="9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50" i="1" spc="-30" dirty="0">
                <a:solidFill>
                  <a:srgbClr val="464646"/>
                </a:solidFill>
                <a:latin typeface="Calibri"/>
                <a:cs typeface="Calibri"/>
              </a:rPr>
              <a:t>2014</a:t>
            </a:r>
            <a:r>
              <a:rPr sz="1250" i="1" spc="1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50" i="1" spc="-10" dirty="0">
                <a:solidFill>
                  <a:srgbClr val="343434"/>
                </a:solidFill>
                <a:latin typeface="Calibri"/>
                <a:cs typeface="Calibri"/>
              </a:rPr>
              <a:t>alterada</a:t>
            </a:r>
            <a:r>
              <a:rPr sz="1250" i="1" spc="15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250" i="1" dirty="0">
                <a:solidFill>
                  <a:srgbClr val="3F3F3F"/>
                </a:solidFill>
                <a:latin typeface="Calibri"/>
                <a:cs typeface="Calibri"/>
              </a:rPr>
              <a:t>pela</a:t>
            </a:r>
            <a:r>
              <a:rPr sz="1250" i="1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50" i="1" dirty="0">
                <a:solidFill>
                  <a:srgbClr val="444444"/>
                </a:solidFill>
                <a:latin typeface="Calibri"/>
                <a:cs typeface="Calibri"/>
              </a:rPr>
              <a:t>Lei</a:t>
            </a:r>
            <a:r>
              <a:rPr sz="1250" i="1" spc="114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50" i="1" spc="-10" dirty="0">
                <a:solidFill>
                  <a:srgbClr val="333333"/>
                </a:solidFill>
                <a:latin typeface="Calibri"/>
                <a:cs typeface="Calibri"/>
              </a:rPr>
              <a:t>Federal</a:t>
            </a:r>
            <a:r>
              <a:rPr sz="1250" i="1" spc="1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50" i="1" spc="-170" dirty="0">
                <a:solidFill>
                  <a:srgbClr val="363636"/>
                </a:solidFill>
                <a:latin typeface="Calibri"/>
                <a:cs typeface="Calibri"/>
              </a:rPr>
              <a:t>n-</a:t>
            </a:r>
            <a:r>
              <a:rPr sz="1250" i="1" spc="-50" dirty="0">
                <a:solidFill>
                  <a:srgbClr val="363636"/>
                </a:solidFill>
                <a:latin typeface="Calibri"/>
                <a:cs typeface="Calibri"/>
              </a:rPr>
              <a:t>•</a:t>
            </a:r>
            <a:endParaRPr sz="1250">
              <a:latin typeface="Calibri"/>
              <a:cs typeface="Calibri"/>
            </a:endParaRPr>
          </a:p>
          <a:p>
            <a:pPr marL="463550">
              <a:lnSpc>
                <a:spcPts val="1415"/>
              </a:lnSpc>
            </a:pPr>
            <a:r>
              <a:rPr sz="1200" i="1" spc="-30" dirty="0">
                <a:solidFill>
                  <a:srgbClr val="3A3A3A"/>
                </a:solidFill>
                <a:latin typeface="Calibri"/>
                <a:cs typeface="Calibri"/>
              </a:rPr>
              <a:t>13.204/2015</a:t>
            </a:r>
            <a:r>
              <a:rPr sz="1200" i="1" spc="10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D3D3D"/>
                </a:solidFill>
                <a:latin typeface="Calibri"/>
                <a:cs typeface="Calibri"/>
              </a:rPr>
              <a:t>de</a:t>
            </a:r>
            <a:r>
              <a:rPr sz="1200" i="1" spc="2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4444"/>
                </a:solidFill>
                <a:latin typeface="Calibri"/>
                <a:cs typeface="Calibri"/>
              </a:rPr>
              <a:t>J4</a:t>
            </a:r>
            <a:r>
              <a:rPr sz="1200" spc="9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D3D3D"/>
                </a:solidFill>
                <a:latin typeface="Calibri"/>
                <a:cs typeface="Calibri"/>
              </a:rPr>
              <a:t>de</a:t>
            </a:r>
            <a:r>
              <a:rPr sz="1200" i="1" spc="-10" dirty="0">
                <a:solidFill>
                  <a:srgbClr val="3D3D3D"/>
                </a:solidFill>
                <a:latin typeface="Calibri"/>
                <a:cs typeface="Calibri"/>
              </a:rPr>
              <a:t> dezembro</a:t>
            </a:r>
            <a:r>
              <a:rPr sz="1200" i="1" spc="2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84848"/>
                </a:solidFill>
                <a:latin typeface="Calibri"/>
                <a:cs typeface="Calibri"/>
              </a:rPr>
              <a:t>de</a:t>
            </a:r>
            <a:r>
              <a:rPr sz="1200" i="1" spc="-3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3F3F3F"/>
                </a:solidFill>
                <a:latin typeface="Calibri"/>
                <a:cs typeface="Calibri"/>
              </a:rPr>
              <a:t>2015</a:t>
            </a:r>
            <a:r>
              <a:rPr sz="1200" i="1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383838"/>
                </a:solidFill>
                <a:latin typeface="Calibri"/>
                <a:cs typeface="Calibri"/>
              </a:rPr>
              <a:t>(acessar</a:t>
            </a:r>
            <a:r>
              <a:rPr sz="1200" i="1" spc="3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B3B3B"/>
                </a:solidFill>
                <a:latin typeface="Calibri"/>
                <a:cs typeface="Calibri"/>
              </a:rPr>
              <a:t>pelo</a:t>
            </a:r>
            <a:r>
              <a:rPr sz="1200" i="1" spc="-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64646"/>
                </a:solidFill>
                <a:latin typeface="Calibri"/>
                <a:cs typeface="Calibri"/>
              </a:rPr>
              <a:t>link</a:t>
            </a:r>
            <a:r>
              <a:rPr sz="1200" i="1" spc="-1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Calibri"/>
                <a:cs typeface="Calibri"/>
              </a:rPr>
              <a:t>oôoixo}</a:t>
            </a:r>
            <a:endParaRPr sz="1200">
              <a:latin typeface="Calibri"/>
              <a:cs typeface="Calibri"/>
            </a:endParaRPr>
          </a:p>
          <a:p>
            <a:pPr marL="243204">
              <a:lnSpc>
                <a:spcPct val="100000"/>
              </a:lnSpc>
              <a:spcBef>
                <a:spcPts val="45"/>
              </a:spcBef>
            </a:pPr>
            <a:r>
              <a:rPr sz="1050" u="sng" dirty="0">
                <a:solidFill>
                  <a:srgbClr val="6287D6"/>
                </a:solidFill>
                <a:uFill>
                  <a:solidFill>
                    <a:srgbClr val="647C93"/>
                  </a:solidFill>
                </a:uFill>
                <a:latin typeface="Calibri"/>
                <a:cs typeface="Calibri"/>
                <a:hlinkClick r:id="rId8"/>
              </a:rPr>
              <a:t>www.planalto.gov.br/ccivil</a:t>
            </a:r>
            <a:r>
              <a:rPr sz="1050" u="sng" spc="135" dirty="0">
                <a:solidFill>
                  <a:srgbClr val="6287D6"/>
                </a:solidFill>
                <a:uFill>
                  <a:solidFill>
                    <a:srgbClr val="647C93"/>
                  </a:solidFill>
                </a:uFill>
                <a:latin typeface="Calibri"/>
                <a:cs typeface="Calibri"/>
                <a:hlinkClick r:id="rId8"/>
              </a:rPr>
              <a:t>  </a:t>
            </a:r>
            <a:r>
              <a:rPr sz="1050" u="sng" dirty="0">
                <a:solidFill>
                  <a:srgbClr val="5787BF"/>
                </a:solidFill>
                <a:uFill>
                  <a:solidFill>
                    <a:srgbClr val="647C93"/>
                  </a:solidFill>
                </a:uFill>
                <a:latin typeface="Calibri"/>
                <a:cs typeface="Calibri"/>
                <a:hlinkClick r:id="rId8"/>
              </a:rPr>
              <a:t>03/</a:t>
            </a:r>
            <a:r>
              <a:rPr sz="1050" u="sng" spc="220" dirty="0">
                <a:solidFill>
                  <a:srgbClr val="5787BF"/>
                </a:solidFill>
                <a:uFill>
                  <a:solidFill>
                    <a:srgbClr val="647C93"/>
                  </a:solidFill>
                </a:uFill>
                <a:latin typeface="Calibri"/>
                <a:cs typeface="Calibri"/>
                <a:hlinkClick r:id="rId8"/>
              </a:rPr>
              <a:t>  </a:t>
            </a:r>
            <a:r>
              <a:rPr sz="1050" u="sng" spc="-10" dirty="0">
                <a:solidFill>
                  <a:srgbClr val="80AFE2"/>
                </a:solidFill>
                <a:uFill>
                  <a:solidFill>
                    <a:srgbClr val="647C93"/>
                  </a:solidFill>
                </a:uFill>
                <a:latin typeface="Calibri"/>
                <a:cs typeface="Calibri"/>
                <a:hlinkClick r:id="rId8"/>
              </a:rPr>
              <a:t>ato2011-2014/2014/lei/113019.htm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7944" y="3478141"/>
            <a:ext cx="3268345" cy="380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indent="-231140">
              <a:lnSpc>
                <a:spcPct val="100000"/>
              </a:lnSpc>
              <a:spcBef>
                <a:spcPts val="100"/>
              </a:spcBef>
              <a:buClr>
                <a:srgbClr val="464646"/>
              </a:buClr>
              <a:buChar char="•"/>
              <a:tabLst>
                <a:tab pos="243840" algn="l"/>
              </a:tabLst>
            </a:pPr>
            <a:r>
              <a:rPr sz="1300" i="1" spc="-45" dirty="0">
                <a:solidFill>
                  <a:srgbClr val="3F3F3F"/>
                </a:solidFill>
                <a:latin typeface="Calibri"/>
                <a:cs typeface="Calibri"/>
              </a:rPr>
              <a:t>Portaria</a:t>
            </a:r>
            <a:r>
              <a:rPr sz="1300" i="1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300" i="1" spc="-85" dirty="0">
                <a:solidFill>
                  <a:srgbClr val="363636"/>
                </a:solidFill>
                <a:latin typeface="Calibri"/>
                <a:cs typeface="Calibri"/>
              </a:rPr>
              <a:t>5B/2016-</a:t>
            </a:r>
            <a:r>
              <a:rPr sz="1300" i="1" spc="-50" dirty="0">
                <a:solidFill>
                  <a:srgbClr val="363636"/>
                </a:solidFill>
                <a:latin typeface="Calibri"/>
                <a:cs typeface="Calibri"/>
              </a:rPr>
              <a:t>SE</a:t>
            </a:r>
            <a:r>
              <a:rPr sz="1300" i="1" spc="1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300" i="1" spc="-65" dirty="0">
                <a:solidFill>
                  <a:srgbClr val="363636"/>
                </a:solidFill>
                <a:latin typeface="Calibri"/>
                <a:cs typeface="Calibri"/>
              </a:rPr>
              <a:t>(acessar</a:t>
            </a:r>
            <a:r>
              <a:rPr sz="1300" i="1" spc="4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300" i="1" spc="-50" dirty="0">
                <a:solidFill>
                  <a:srgbClr val="383838"/>
                </a:solidFill>
                <a:latin typeface="Calibri"/>
                <a:cs typeface="Calibri"/>
              </a:rPr>
              <a:t>pelo</a:t>
            </a:r>
            <a:r>
              <a:rPr sz="1300" i="1" spc="-2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300" i="1" spc="-30" dirty="0">
                <a:solidFill>
                  <a:srgbClr val="444444"/>
                </a:solidFill>
                <a:latin typeface="Calibri"/>
                <a:cs typeface="Calibri"/>
              </a:rPr>
              <a:t>link </a:t>
            </a:r>
            <a:r>
              <a:rPr sz="1300" i="1" spc="-10" dirty="0">
                <a:solidFill>
                  <a:srgbClr val="343434"/>
                </a:solidFill>
                <a:latin typeface="Calibri"/>
                <a:cs typeface="Calibri"/>
              </a:rPr>
              <a:t>abaixo)</a:t>
            </a:r>
            <a:endParaRPr sz="130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  <a:spcBef>
                <a:spcPts val="35"/>
              </a:spcBef>
            </a:pPr>
            <a:r>
              <a:rPr sz="1000" u="sng" spc="50" dirty="0">
                <a:solidFill>
                  <a:srgbClr val="5782E1"/>
                </a:solidFill>
                <a:uFill>
                  <a:solidFill>
                    <a:srgbClr val="5B7797"/>
                  </a:solidFill>
                </a:uFill>
                <a:latin typeface="Consolas"/>
                <a:cs typeface="Consolas"/>
              </a:rPr>
              <a:t>www.gua</a:t>
            </a:r>
            <a:r>
              <a:rPr sz="1000" u="sng" spc="-155" dirty="0">
                <a:solidFill>
                  <a:srgbClr val="5782E1"/>
                </a:solidFill>
                <a:uFill>
                  <a:solidFill>
                    <a:srgbClr val="5B7797"/>
                  </a:solidFill>
                </a:uFill>
                <a:latin typeface="Consolas"/>
                <a:cs typeface="Consolas"/>
              </a:rPr>
              <a:t> </a:t>
            </a:r>
            <a:r>
              <a:rPr sz="1000" u="sng" spc="-70" dirty="0">
                <a:solidFill>
                  <a:srgbClr val="5782E1"/>
                </a:solidFill>
                <a:uFill>
                  <a:solidFill>
                    <a:srgbClr val="5B7797"/>
                  </a:solidFill>
                </a:uFill>
                <a:latin typeface="Consolas"/>
                <a:cs typeface="Consolas"/>
              </a:rPr>
              <a:t>u|hos.sp.gov.br//uploads/pdf/1273350161.pdf</a:t>
            </a:r>
            <a:endParaRPr sz="1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5214" y="8898585"/>
            <a:ext cx="728980" cy="0"/>
          </a:xfrm>
          <a:custGeom>
            <a:avLst/>
            <a:gdLst/>
            <a:ahLst/>
            <a:cxnLst/>
            <a:rect l="l" t="t" r="r" b="b"/>
            <a:pathLst>
              <a:path w="728979">
                <a:moveTo>
                  <a:pt x="0" y="0"/>
                </a:moveTo>
                <a:lnTo>
                  <a:pt x="728861" y="0"/>
                </a:lnTo>
              </a:path>
            </a:pathLst>
          </a:custGeom>
          <a:ln w="12185">
            <a:solidFill>
              <a:srgbClr val="6B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16918" y="8566525"/>
            <a:ext cx="1174115" cy="0"/>
          </a:xfrm>
          <a:custGeom>
            <a:avLst/>
            <a:gdLst/>
            <a:ahLst/>
            <a:cxnLst/>
            <a:rect l="l" t="t" r="r" b="b"/>
            <a:pathLst>
              <a:path w="1174115">
                <a:moveTo>
                  <a:pt x="0" y="0"/>
                </a:moveTo>
                <a:lnTo>
                  <a:pt x="1174107" y="0"/>
                </a:lnTo>
              </a:path>
            </a:pathLst>
          </a:custGeom>
          <a:ln w="12185">
            <a:solidFill>
              <a:srgbClr val="6B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44365" y="7552068"/>
            <a:ext cx="1073785" cy="0"/>
          </a:xfrm>
          <a:custGeom>
            <a:avLst/>
            <a:gdLst/>
            <a:ahLst/>
            <a:cxnLst/>
            <a:rect l="l" t="t" r="r" b="b"/>
            <a:pathLst>
              <a:path w="1073784">
                <a:moveTo>
                  <a:pt x="0" y="0"/>
                </a:moveTo>
                <a:lnTo>
                  <a:pt x="1073470" y="0"/>
                </a:lnTo>
              </a:path>
            </a:pathLst>
          </a:custGeom>
          <a:ln w="12185">
            <a:solidFill>
              <a:srgbClr val="6B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5086" y="5961839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4">
                <a:moveTo>
                  <a:pt x="0" y="0"/>
                </a:moveTo>
                <a:lnTo>
                  <a:pt x="247020" y="0"/>
                </a:lnTo>
              </a:path>
            </a:pathLst>
          </a:custGeom>
          <a:ln w="1218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22878" y="5462226"/>
            <a:ext cx="354330" cy="0"/>
          </a:xfrm>
          <a:custGeom>
            <a:avLst/>
            <a:gdLst/>
            <a:ahLst/>
            <a:cxnLst/>
            <a:rect l="l" t="t" r="r" b="b"/>
            <a:pathLst>
              <a:path w="354329">
                <a:moveTo>
                  <a:pt x="0" y="0"/>
                </a:moveTo>
                <a:lnTo>
                  <a:pt x="353757" y="0"/>
                </a:lnTo>
              </a:path>
            </a:pathLst>
          </a:custGeom>
          <a:ln w="1218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66930" y="5459180"/>
            <a:ext cx="454659" cy="0"/>
          </a:xfrm>
          <a:custGeom>
            <a:avLst/>
            <a:gdLst/>
            <a:ahLst/>
            <a:cxnLst/>
            <a:rect l="l" t="t" r="r" b="b"/>
            <a:pathLst>
              <a:path w="454660">
                <a:moveTo>
                  <a:pt x="0" y="0"/>
                </a:moveTo>
                <a:lnTo>
                  <a:pt x="454394" y="0"/>
                </a:lnTo>
              </a:path>
            </a:pathLst>
          </a:custGeom>
          <a:ln w="1218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35436" y="5462226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906" y="0"/>
                </a:lnTo>
              </a:path>
            </a:pathLst>
          </a:custGeom>
          <a:ln w="1218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21603" y="5462226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580" y="0"/>
                </a:lnTo>
              </a:path>
            </a:pathLst>
          </a:custGeom>
          <a:ln w="1218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43309" y="5459180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>
                <a:moveTo>
                  <a:pt x="0" y="0"/>
                </a:moveTo>
                <a:lnTo>
                  <a:pt x="176878" y="0"/>
                </a:lnTo>
              </a:path>
            </a:pathLst>
          </a:custGeom>
          <a:ln w="1218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14227" y="5459180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828" y="0"/>
                </a:lnTo>
              </a:path>
            </a:pathLst>
          </a:custGeom>
          <a:ln w="1218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42504" y="1565859"/>
            <a:ext cx="0" cy="3436620"/>
          </a:xfrm>
          <a:custGeom>
            <a:avLst/>
            <a:gdLst/>
            <a:ahLst/>
            <a:cxnLst/>
            <a:rect l="l" t="t" r="r" b="b"/>
            <a:pathLst>
              <a:path h="3436620">
                <a:moveTo>
                  <a:pt x="0" y="3436359"/>
                </a:moveTo>
                <a:lnTo>
                  <a:pt x="0" y="0"/>
                </a:lnTo>
              </a:path>
            </a:pathLst>
          </a:custGeom>
          <a:ln w="9148">
            <a:solidFill>
              <a:srgbClr val="6B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2637929" y="1565859"/>
            <a:ext cx="3513454" cy="3436620"/>
            <a:chOff x="2637929" y="1565859"/>
            <a:chExt cx="3513454" cy="3436620"/>
          </a:xfrm>
        </p:grpSpPr>
        <p:sp>
          <p:nvSpPr>
            <p:cNvPr id="14" name="object 14"/>
            <p:cNvSpPr/>
            <p:nvPr/>
          </p:nvSpPr>
          <p:spPr>
            <a:xfrm>
              <a:off x="6140428" y="1565859"/>
              <a:ext cx="0" cy="3436620"/>
            </a:xfrm>
            <a:custGeom>
              <a:avLst/>
              <a:gdLst/>
              <a:ahLst/>
              <a:cxnLst/>
              <a:rect l="l" t="t" r="r" b="b"/>
              <a:pathLst>
                <a:path h="3436620">
                  <a:moveTo>
                    <a:pt x="0" y="3436359"/>
                  </a:moveTo>
                  <a:lnTo>
                    <a:pt x="0" y="0"/>
                  </a:lnTo>
                </a:path>
              </a:pathLst>
            </a:custGeom>
            <a:ln w="914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37929" y="1570428"/>
              <a:ext cx="3507104" cy="0"/>
            </a:xfrm>
            <a:custGeom>
              <a:avLst/>
              <a:gdLst/>
              <a:ahLst/>
              <a:cxnLst/>
              <a:rect l="l" t="t" r="r" b="b"/>
              <a:pathLst>
                <a:path w="3507104">
                  <a:moveTo>
                    <a:pt x="0" y="0"/>
                  </a:moveTo>
                  <a:lnTo>
                    <a:pt x="3507075" y="0"/>
                  </a:lnTo>
                </a:path>
              </a:pathLst>
            </a:custGeom>
            <a:ln w="9139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37929" y="4997648"/>
              <a:ext cx="3507104" cy="0"/>
            </a:xfrm>
            <a:custGeom>
              <a:avLst/>
              <a:gdLst/>
              <a:ahLst/>
              <a:cxnLst/>
              <a:rect l="l" t="t" r="r" b="b"/>
              <a:pathLst>
                <a:path w="3507104">
                  <a:moveTo>
                    <a:pt x="0" y="0"/>
                  </a:moveTo>
                  <a:lnTo>
                    <a:pt x="3507075" y="0"/>
                  </a:lnTo>
                </a:path>
              </a:pathLst>
            </a:custGeom>
            <a:ln w="9139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37929" y="4144651"/>
              <a:ext cx="3507104" cy="0"/>
            </a:xfrm>
            <a:custGeom>
              <a:avLst/>
              <a:gdLst/>
              <a:ahLst/>
              <a:cxnLst/>
              <a:rect l="l" t="t" r="r" b="b"/>
              <a:pathLst>
                <a:path w="3507104">
                  <a:moveTo>
                    <a:pt x="0" y="0"/>
                  </a:moveTo>
                  <a:lnTo>
                    <a:pt x="3507075" y="0"/>
                  </a:lnTo>
                </a:path>
              </a:pathLst>
            </a:custGeom>
            <a:ln w="9139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37929" y="3861334"/>
              <a:ext cx="3507104" cy="0"/>
            </a:xfrm>
            <a:custGeom>
              <a:avLst/>
              <a:gdLst/>
              <a:ahLst/>
              <a:cxnLst/>
              <a:rect l="l" t="t" r="r" b="b"/>
              <a:pathLst>
                <a:path w="3507104">
                  <a:moveTo>
                    <a:pt x="0" y="0"/>
                  </a:moveTo>
                  <a:lnTo>
                    <a:pt x="3507075" y="0"/>
                  </a:lnTo>
                </a:path>
              </a:pathLst>
            </a:custGeom>
            <a:ln w="9139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37929" y="3002244"/>
              <a:ext cx="3507104" cy="0"/>
            </a:xfrm>
            <a:custGeom>
              <a:avLst/>
              <a:gdLst/>
              <a:ahLst/>
              <a:cxnLst/>
              <a:rect l="l" t="t" r="r" b="b"/>
              <a:pathLst>
                <a:path w="3507104">
                  <a:moveTo>
                    <a:pt x="0" y="0"/>
                  </a:moveTo>
                  <a:lnTo>
                    <a:pt x="3507075" y="0"/>
                  </a:lnTo>
                </a:path>
              </a:pathLst>
            </a:custGeom>
            <a:ln w="9139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37929" y="2725020"/>
              <a:ext cx="3507104" cy="0"/>
            </a:xfrm>
            <a:custGeom>
              <a:avLst/>
              <a:gdLst/>
              <a:ahLst/>
              <a:cxnLst/>
              <a:rect l="l" t="t" r="r" b="b"/>
              <a:pathLst>
                <a:path w="3507104">
                  <a:moveTo>
                    <a:pt x="0" y="0"/>
                  </a:moveTo>
                  <a:lnTo>
                    <a:pt x="3507075" y="0"/>
                  </a:lnTo>
                </a:path>
              </a:pathLst>
            </a:custGeom>
            <a:ln w="9139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37929" y="2438657"/>
              <a:ext cx="3507104" cy="0"/>
            </a:xfrm>
            <a:custGeom>
              <a:avLst/>
              <a:gdLst/>
              <a:ahLst/>
              <a:cxnLst/>
              <a:rect l="l" t="t" r="r" b="b"/>
              <a:pathLst>
                <a:path w="3507104">
                  <a:moveTo>
                    <a:pt x="0" y="0"/>
                  </a:moveTo>
                  <a:lnTo>
                    <a:pt x="3507075" y="0"/>
                  </a:lnTo>
                </a:path>
              </a:pathLst>
            </a:custGeom>
            <a:ln w="9139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37929" y="1872023"/>
              <a:ext cx="3507104" cy="0"/>
            </a:xfrm>
            <a:custGeom>
              <a:avLst/>
              <a:gdLst/>
              <a:ahLst/>
              <a:cxnLst/>
              <a:rect l="l" t="t" r="r" b="b"/>
              <a:pathLst>
                <a:path w="3507104">
                  <a:moveTo>
                    <a:pt x="0" y="0"/>
                  </a:moveTo>
                  <a:lnTo>
                    <a:pt x="3507075" y="0"/>
                  </a:lnTo>
                </a:path>
              </a:pathLst>
            </a:custGeom>
            <a:ln w="9139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86890" y="1565859"/>
              <a:ext cx="0" cy="2583815"/>
            </a:xfrm>
            <a:custGeom>
              <a:avLst/>
              <a:gdLst/>
              <a:ahLst/>
              <a:cxnLst/>
              <a:rect l="l" t="t" r="r" b="b"/>
              <a:pathLst>
                <a:path h="2583815">
                  <a:moveTo>
                    <a:pt x="0" y="2583362"/>
                  </a:moveTo>
                  <a:lnTo>
                    <a:pt x="0" y="0"/>
                  </a:lnTo>
                </a:path>
              </a:pathLst>
            </a:custGeom>
            <a:ln w="914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71034" y="4685390"/>
              <a:ext cx="671195" cy="0"/>
            </a:xfrm>
            <a:custGeom>
              <a:avLst/>
              <a:gdLst/>
              <a:ahLst/>
              <a:cxnLst/>
              <a:rect l="l" t="t" r="r" b="b"/>
              <a:pathLst>
                <a:path w="671195">
                  <a:moveTo>
                    <a:pt x="0" y="0"/>
                  </a:moveTo>
                  <a:lnTo>
                    <a:pt x="670918" y="0"/>
                  </a:lnTo>
                </a:path>
              </a:pathLst>
            </a:custGeom>
            <a:ln w="1218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67208" y="4399026"/>
              <a:ext cx="302260" cy="0"/>
            </a:xfrm>
            <a:custGeom>
              <a:avLst/>
              <a:gdLst/>
              <a:ahLst/>
              <a:cxnLst/>
              <a:rect l="l" t="t" r="r" b="b"/>
              <a:pathLst>
                <a:path w="302260">
                  <a:moveTo>
                    <a:pt x="0" y="0"/>
                  </a:moveTo>
                  <a:lnTo>
                    <a:pt x="301913" y="0"/>
                  </a:lnTo>
                </a:path>
              </a:pathLst>
            </a:custGeom>
            <a:ln w="1218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60610" y="4399026"/>
              <a:ext cx="314325" cy="0"/>
            </a:xfrm>
            <a:custGeom>
              <a:avLst/>
              <a:gdLst/>
              <a:ahLst/>
              <a:cxnLst/>
              <a:rect l="l" t="t" r="r" b="b"/>
              <a:pathLst>
                <a:path w="314325">
                  <a:moveTo>
                    <a:pt x="0" y="0"/>
                  </a:moveTo>
                  <a:lnTo>
                    <a:pt x="314111" y="0"/>
                  </a:lnTo>
                </a:path>
              </a:pathLst>
            </a:custGeom>
            <a:ln w="1218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15863" y="4124848"/>
              <a:ext cx="811530" cy="0"/>
            </a:xfrm>
            <a:custGeom>
              <a:avLst/>
              <a:gdLst/>
              <a:ahLst/>
              <a:cxnLst/>
              <a:rect l="l" t="t" r="r" b="b"/>
              <a:pathLst>
                <a:path w="811529">
                  <a:moveTo>
                    <a:pt x="0" y="0"/>
                  </a:moveTo>
                  <a:lnTo>
                    <a:pt x="811201" y="0"/>
                  </a:lnTo>
                </a:path>
              </a:pathLst>
            </a:custGeom>
            <a:ln w="1218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78849" y="3542983"/>
              <a:ext cx="534035" cy="0"/>
            </a:xfrm>
            <a:custGeom>
              <a:avLst/>
              <a:gdLst/>
              <a:ahLst/>
              <a:cxnLst/>
              <a:rect l="l" t="t" r="r" b="b"/>
              <a:pathLst>
                <a:path w="534035">
                  <a:moveTo>
                    <a:pt x="0" y="0"/>
                  </a:moveTo>
                  <a:lnTo>
                    <a:pt x="533685" y="0"/>
                  </a:lnTo>
                </a:path>
              </a:pathLst>
            </a:custGeom>
            <a:ln w="1218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85865" y="3542983"/>
              <a:ext cx="415290" cy="0"/>
            </a:xfrm>
            <a:custGeom>
              <a:avLst/>
              <a:gdLst/>
              <a:ahLst/>
              <a:cxnLst/>
              <a:rect l="l" t="t" r="r" b="b"/>
              <a:pathLst>
                <a:path w="415289">
                  <a:moveTo>
                    <a:pt x="0" y="0"/>
                  </a:moveTo>
                  <a:lnTo>
                    <a:pt x="414749" y="0"/>
                  </a:lnTo>
                </a:path>
              </a:pathLst>
            </a:custGeom>
            <a:ln w="1218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21683" y="3542983"/>
              <a:ext cx="329565" cy="0"/>
            </a:xfrm>
            <a:custGeom>
              <a:avLst/>
              <a:gdLst/>
              <a:ahLst/>
              <a:cxnLst/>
              <a:rect l="l" t="t" r="r" b="b"/>
              <a:pathLst>
                <a:path w="329564">
                  <a:moveTo>
                    <a:pt x="0" y="0"/>
                  </a:moveTo>
                  <a:lnTo>
                    <a:pt x="329360" y="0"/>
                  </a:lnTo>
                </a:path>
              </a:pathLst>
            </a:custGeom>
            <a:ln w="1218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53814" y="3542983"/>
              <a:ext cx="113030" cy="0"/>
            </a:xfrm>
            <a:custGeom>
              <a:avLst/>
              <a:gdLst/>
              <a:ahLst/>
              <a:cxnLst/>
              <a:rect l="l" t="t" r="r" b="b"/>
              <a:pathLst>
                <a:path w="113030">
                  <a:moveTo>
                    <a:pt x="0" y="0"/>
                  </a:moveTo>
                  <a:lnTo>
                    <a:pt x="112836" y="0"/>
                  </a:lnTo>
                </a:path>
              </a:pathLst>
            </a:custGeom>
            <a:ln w="1218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47773" y="3542983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378154" y="0"/>
                  </a:lnTo>
                </a:path>
              </a:pathLst>
            </a:custGeom>
            <a:ln w="1218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96706" y="3542983"/>
              <a:ext cx="442595" cy="0"/>
            </a:xfrm>
            <a:custGeom>
              <a:avLst/>
              <a:gdLst/>
              <a:ahLst/>
              <a:cxnLst/>
              <a:rect l="l" t="t" r="r" b="b"/>
              <a:pathLst>
                <a:path w="442595">
                  <a:moveTo>
                    <a:pt x="0" y="0"/>
                  </a:moveTo>
                  <a:lnTo>
                    <a:pt x="442196" y="0"/>
                  </a:lnTo>
                </a:path>
              </a:pathLst>
            </a:custGeom>
            <a:ln w="1218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35436" y="3542983"/>
              <a:ext cx="381635" cy="0"/>
            </a:xfrm>
            <a:custGeom>
              <a:avLst/>
              <a:gdLst/>
              <a:ahLst/>
              <a:cxnLst/>
              <a:rect l="l" t="t" r="r" b="b"/>
              <a:pathLst>
                <a:path w="381635">
                  <a:moveTo>
                    <a:pt x="0" y="0"/>
                  </a:moveTo>
                  <a:lnTo>
                    <a:pt x="381203" y="0"/>
                  </a:lnTo>
                </a:path>
              </a:pathLst>
            </a:custGeom>
            <a:ln w="1218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92104" y="3542983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084" y="0"/>
                  </a:lnTo>
                </a:path>
              </a:pathLst>
            </a:custGeom>
            <a:ln w="1218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35076" y="3542983"/>
              <a:ext cx="113030" cy="0"/>
            </a:xfrm>
            <a:custGeom>
              <a:avLst/>
              <a:gdLst/>
              <a:ahLst/>
              <a:cxnLst/>
              <a:rect l="l" t="t" r="r" b="b"/>
              <a:pathLst>
                <a:path w="113029">
                  <a:moveTo>
                    <a:pt x="0" y="0"/>
                  </a:moveTo>
                  <a:lnTo>
                    <a:pt x="112836" y="0"/>
                  </a:lnTo>
                </a:path>
              </a:pathLst>
            </a:custGeom>
            <a:ln w="1218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95872" y="3259666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712" y="0"/>
                  </a:lnTo>
                </a:path>
              </a:pathLst>
            </a:custGeom>
            <a:ln w="12185">
              <a:solidFill>
                <a:srgbClr val="7474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36932" y="3259666"/>
              <a:ext cx="424180" cy="0"/>
            </a:xfrm>
            <a:custGeom>
              <a:avLst/>
              <a:gdLst/>
              <a:ahLst/>
              <a:cxnLst/>
              <a:rect l="l" t="t" r="r" b="b"/>
              <a:pathLst>
                <a:path w="424179">
                  <a:moveTo>
                    <a:pt x="0" y="0"/>
                  </a:moveTo>
                  <a:lnTo>
                    <a:pt x="423898" y="0"/>
                  </a:lnTo>
                </a:path>
              </a:pathLst>
            </a:custGeom>
            <a:ln w="12185">
              <a:solidFill>
                <a:srgbClr val="7474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07213" y="3256619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393402" y="0"/>
                  </a:lnTo>
                </a:path>
              </a:pathLst>
            </a:custGeom>
            <a:ln w="12185">
              <a:solidFill>
                <a:srgbClr val="7474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76078" y="3259666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85" y="0"/>
                  </a:lnTo>
                </a:path>
              </a:pathLst>
            </a:custGeom>
            <a:ln w="12185">
              <a:solidFill>
                <a:srgbClr val="7474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663161" y="3259666"/>
              <a:ext cx="430530" cy="0"/>
            </a:xfrm>
            <a:custGeom>
              <a:avLst/>
              <a:gdLst/>
              <a:ahLst/>
              <a:cxnLst/>
              <a:rect l="l" t="t" r="r" b="b"/>
              <a:pathLst>
                <a:path w="430529">
                  <a:moveTo>
                    <a:pt x="0" y="0"/>
                  </a:moveTo>
                  <a:lnTo>
                    <a:pt x="429997" y="0"/>
                  </a:lnTo>
                </a:path>
              </a:pathLst>
            </a:custGeom>
            <a:ln w="1218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09763" y="3259666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5">
                  <a:moveTo>
                    <a:pt x="0" y="0"/>
                  </a:moveTo>
                  <a:lnTo>
                    <a:pt x="375104" y="0"/>
                  </a:lnTo>
                </a:path>
              </a:pathLst>
            </a:custGeom>
            <a:ln w="1218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178269" y="3259666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469643" y="0"/>
                  </a:lnTo>
                </a:path>
              </a:pathLst>
            </a:custGeom>
            <a:ln w="1218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49548" y="3259666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084" y="0"/>
                  </a:lnTo>
                </a:path>
              </a:pathLst>
            </a:custGeom>
            <a:ln w="1218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05021" y="2689986"/>
              <a:ext cx="1689735" cy="0"/>
            </a:xfrm>
            <a:custGeom>
              <a:avLst/>
              <a:gdLst/>
              <a:ahLst/>
              <a:cxnLst/>
              <a:rect l="l" t="t" r="r" b="b"/>
              <a:pathLst>
                <a:path w="1689735">
                  <a:moveTo>
                    <a:pt x="0" y="0"/>
                  </a:moveTo>
                  <a:lnTo>
                    <a:pt x="1689495" y="0"/>
                  </a:lnTo>
                </a:path>
              </a:pathLst>
            </a:custGeom>
            <a:ln w="12185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15863" y="2689986"/>
              <a:ext cx="1726564" cy="0"/>
            </a:xfrm>
            <a:custGeom>
              <a:avLst/>
              <a:gdLst/>
              <a:ahLst/>
              <a:cxnLst/>
              <a:rect l="l" t="t" r="r" b="b"/>
              <a:pathLst>
                <a:path w="1726564">
                  <a:moveTo>
                    <a:pt x="0" y="0"/>
                  </a:moveTo>
                  <a:lnTo>
                    <a:pt x="1726090" y="0"/>
                  </a:lnTo>
                </a:path>
              </a:pathLst>
            </a:custGeom>
            <a:ln w="12185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687001" y="2123352"/>
              <a:ext cx="713740" cy="0"/>
            </a:xfrm>
            <a:custGeom>
              <a:avLst/>
              <a:gdLst/>
              <a:ahLst/>
              <a:cxnLst/>
              <a:rect l="l" t="t" r="r" b="b"/>
              <a:pathLst>
                <a:path w="713739">
                  <a:moveTo>
                    <a:pt x="0" y="0"/>
                  </a:moveTo>
                  <a:lnTo>
                    <a:pt x="713613" y="0"/>
                  </a:lnTo>
                </a:path>
              </a:pathLst>
            </a:custGeom>
            <a:ln w="1218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266152" y="2123352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39">
                  <a:moveTo>
                    <a:pt x="0" y="0"/>
                  </a:moveTo>
                  <a:lnTo>
                    <a:pt x="332409" y="0"/>
                  </a:lnTo>
                </a:path>
              </a:pathLst>
            </a:custGeom>
            <a:ln w="1218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18912" y="2126398"/>
              <a:ext cx="1732280" cy="0"/>
            </a:xfrm>
            <a:custGeom>
              <a:avLst/>
              <a:gdLst/>
              <a:ahLst/>
              <a:cxnLst/>
              <a:rect l="l" t="t" r="r" b="b"/>
              <a:pathLst>
                <a:path w="1732279">
                  <a:moveTo>
                    <a:pt x="0" y="0"/>
                  </a:moveTo>
                  <a:lnTo>
                    <a:pt x="1732190" y="0"/>
                  </a:lnTo>
                </a:path>
              </a:pathLst>
            </a:custGeom>
            <a:ln w="12185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14170" y="1840036"/>
              <a:ext cx="1686560" cy="0"/>
            </a:xfrm>
            <a:custGeom>
              <a:avLst/>
              <a:gdLst/>
              <a:ahLst/>
              <a:cxnLst/>
              <a:rect l="l" t="t" r="r" b="b"/>
              <a:pathLst>
                <a:path w="1686560">
                  <a:moveTo>
                    <a:pt x="0" y="0"/>
                  </a:moveTo>
                  <a:lnTo>
                    <a:pt x="1686445" y="0"/>
                  </a:lnTo>
                </a:path>
              </a:pathLst>
            </a:custGeom>
            <a:ln w="1218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15863" y="1833942"/>
              <a:ext cx="1726564" cy="0"/>
            </a:xfrm>
            <a:custGeom>
              <a:avLst/>
              <a:gdLst/>
              <a:ahLst/>
              <a:cxnLst/>
              <a:rect l="l" t="t" r="r" b="b"/>
              <a:pathLst>
                <a:path w="1726564">
                  <a:moveTo>
                    <a:pt x="0" y="0"/>
                  </a:moveTo>
                  <a:lnTo>
                    <a:pt x="1726090" y="0"/>
                  </a:lnTo>
                </a:path>
              </a:pathLst>
            </a:custGeom>
            <a:ln w="1218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283615" y="310734"/>
            <a:ext cx="7324090" cy="311150"/>
            <a:chOff x="283615" y="310734"/>
            <a:chExt cx="7324090" cy="311150"/>
          </a:xfrm>
        </p:grpSpPr>
        <p:pic>
          <p:nvPicPr>
            <p:cNvPr id="53" name="object 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400" y="411266"/>
              <a:ext cx="1738288" cy="11881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615" y="310734"/>
              <a:ext cx="7323684" cy="310734"/>
            </a:xfrm>
            <a:prstGeom prst="rect">
              <a:avLst/>
            </a:prstGeom>
          </p:spPr>
        </p:pic>
      </p:grpSp>
      <p:pic>
        <p:nvPicPr>
          <p:cNvPr id="55" name="object 5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7120" y="5465273"/>
            <a:ext cx="5937628" cy="859089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62326" y="4149220"/>
            <a:ext cx="2794985" cy="813393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50185" y="1594799"/>
            <a:ext cx="443720" cy="95962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76994" y="3267283"/>
            <a:ext cx="1161908" cy="132519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1320492" y="1017751"/>
            <a:ext cx="4202430" cy="68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00"/>
              </a:lnSpc>
              <a:spcBef>
                <a:spcPts val="100"/>
              </a:spcBef>
            </a:pPr>
            <a:r>
              <a:rPr sz="1350" b="1" dirty="0">
                <a:solidFill>
                  <a:srgbClr val="424242"/>
                </a:solidFill>
                <a:latin typeface="Calibri"/>
                <a:cs typeface="Calibri"/>
              </a:rPr>
              <a:t>3.</a:t>
            </a:r>
            <a:r>
              <a:rPr sz="1350" b="1" spc="30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313131"/>
                </a:solidFill>
                <a:latin typeface="Calibri"/>
                <a:cs typeface="Calibri"/>
              </a:rPr>
              <a:t>DESPESAS</a:t>
            </a:r>
            <a:r>
              <a:rPr sz="1350" b="1" spc="6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3D3D3D"/>
                </a:solidFill>
                <a:latin typeface="Calibri"/>
                <a:cs typeface="Calibri"/>
              </a:rPr>
              <a:t>AUTORIZADAS</a:t>
            </a:r>
            <a:r>
              <a:rPr sz="1350" b="1" spc="6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24242"/>
                </a:solidFill>
                <a:latin typeface="Calibri"/>
                <a:cs typeface="Calibri"/>
              </a:rPr>
              <a:t>(</a:t>
            </a:r>
            <a:r>
              <a:rPr sz="1350" spc="18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3B3B3B"/>
                </a:solidFill>
                <a:latin typeface="Calibri"/>
                <a:cs typeface="Calibri"/>
              </a:rPr>
              <a:t>Funções</a:t>
            </a:r>
            <a:r>
              <a:rPr sz="1350" b="1" spc="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3A3A3A"/>
                </a:solidFill>
                <a:latin typeface="Calibri"/>
                <a:cs typeface="Calibri"/>
              </a:rPr>
              <a:t>autorizadas)</a:t>
            </a:r>
            <a:endParaRPr sz="1350">
              <a:latin typeface="Calibri"/>
              <a:cs typeface="Calibri"/>
            </a:endParaRPr>
          </a:p>
          <a:p>
            <a:pPr marL="1071245">
              <a:lnSpc>
                <a:spcPts val="1300"/>
              </a:lnSpc>
            </a:pPr>
            <a:r>
              <a:rPr sz="1100" b="1" u="sng" spc="-20" dirty="0">
                <a:solidFill>
                  <a:srgbClr val="333333"/>
                </a:solidFill>
                <a:uFill>
                  <a:solidFill>
                    <a:srgbClr val="646464"/>
                  </a:solidFill>
                </a:uFill>
                <a:latin typeface="Calibri"/>
                <a:cs typeface="Calibri"/>
              </a:rPr>
              <a:t>DESPESAS</a:t>
            </a:r>
            <a:r>
              <a:rPr sz="1100" b="1" u="sng" spc="25" dirty="0">
                <a:solidFill>
                  <a:srgbClr val="333333"/>
                </a:solidFill>
                <a:uFill>
                  <a:solidFill>
                    <a:srgbClr val="646464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25" dirty="0">
                <a:solidFill>
                  <a:srgbClr val="3D3D3D"/>
                </a:solidFill>
                <a:uFill>
                  <a:solidFill>
                    <a:srgbClr val="646464"/>
                  </a:solidFill>
                </a:uFill>
                <a:latin typeface="Calibri"/>
                <a:cs typeface="Calibri"/>
              </a:rPr>
              <a:t>COM</a:t>
            </a:r>
            <a:r>
              <a:rPr sz="1100" b="1" u="sng" spc="-30" dirty="0">
                <a:solidFill>
                  <a:srgbClr val="3D3D3D"/>
                </a:solidFill>
                <a:uFill>
                  <a:solidFill>
                    <a:srgbClr val="646464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30" dirty="0">
                <a:solidFill>
                  <a:srgbClr val="343434"/>
                </a:solidFill>
                <a:uFill>
                  <a:solidFill>
                    <a:srgbClr val="646464"/>
                  </a:solidFill>
                </a:uFill>
                <a:latin typeface="Calibri"/>
                <a:cs typeface="Calibri"/>
              </a:rPr>
              <a:t>PAGAMENTO</a:t>
            </a:r>
            <a:r>
              <a:rPr sz="1100" b="1" u="sng" spc="20" dirty="0">
                <a:solidFill>
                  <a:srgbClr val="343434"/>
                </a:solidFill>
                <a:uFill>
                  <a:solidFill>
                    <a:srgbClr val="646464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dirty="0">
                <a:solidFill>
                  <a:srgbClr val="343434"/>
                </a:solidFill>
                <a:uFill>
                  <a:solidFill>
                    <a:srgbClr val="646464"/>
                  </a:solidFill>
                </a:uFill>
                <a:latin typeface="Calibri"/>
                <a:cs typeface="Calibri"/>
              </a:rPr>
              <a:t>DE</a:t>
            </a:r>
            <a:r>
              <a:rPr sz="1100" b="1" u="sng" spc="-60" dirty="0">
                <a:solidFill>
                  <a:srgbClr val="343434"/>
                </a:solidFill>
                <a:uFill>
                  <a:solidFill>
                    <a:srgbClr val="646464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30" dirty="0">
                <a:solidFill>
                  <a:srgbClr val="3B3B3B"/>
                </a:solidFill>
                <a:uFill>
                  <a:solidFill>
                    <a:srgbClr val="646464"/>
                  </a:solidFill>
                </a:uFill>
                <a:latin typeface="Calibri"/>
                <a:cs typeface="Calibri"/>
              </a:rPr>
              <a:t>RECURSOS</a:t>
            </a:r>
            <a:r>
              <a:rPr sz="1100" b="1" u="sng" spc="15" dirty="0">
                <a:solidFill>
                  <a:srgbClr val="3B3B3B"/>
                </a:solidFill>
                <a:uFill>
                  <a:solidFill>
                    <a:srgbClr val="646464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10" dirty="0">
                <a:solidFill>
                  <a:srgbClr val="424242"/>
                </a:solidFill>
                <a:uFill>
                  <a:solidFill>
                    <a:srgbClr val="646464"/>
                  </a:solidFill>
                </a:uFill>
                <a:latin typeface="Calibri"/>
                <a:cs typeface="Calibri"/>
              </a:rPr>
              <a:t>HUMANOS</a:t>
            </a:r>
            <a:endParaRPr sz="1100">
              <a:latin typeface="Calibri"/>
              <a:cs typeface="Calibri"/>
            </a:endParaRPr>
          </a:p>
          <a:p>
            <a:pPr marL="200660" algn="ctr">
              <a:lnSpc>
                <a:spcPct val="100000"/>
              </a:lnSpc>
              <a:spcBef>
                <a:spcPts val="1265"/>
              </a:spcBef>
            </a:pPr>
            <a:r>
              <a:rPr sz="850" spc="-10" dirty="0">
                <a:solidFill>
                  <a:srgbClr val="383838"/>
                </a:solidFill>
                <a:latin typeface="Calibri"/>
                <a:cs typeface="Calibri"/>
              </a:rPr>
              <a:t>£unçgo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923251" y="1828859"/>
            <a:ext cx="12007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464646"/>
                </a:solidFill>
                <a:latin typeface="Calibri"/>
                <a:cs typeface="Calibri"/>
              </a:rPr>
              <a:t>Coordenadora</a:t>
            </a:r>
            <a:r>
              <a:rPr sz="900" spc="3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343434"/>
                </a:solidFill>
                <a:latin typeface="Calibri"/>
                <a:cs typeface="Calibri"/>
              </a:rPr>
              <a:t>Pedagógica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330762" y="2116745"/>
            <a:ext cx="393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414141"/>
                </a:solidFill>
                <a:latin typeface="Calibri"/>
                <a:cs typeface="Calibri"/>
              </a:rPr>
              <a:t>Diretora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298741" y="2400062"/>
            <a:ext cx="44830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494949"/>
                </a:solidFill>
                <a:latin typeface="Calibri"/>
                <a:cs typeface="Calibri"/>
              </a:rPr>
              <a:t>Professor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303315" y="2683378"/>
            <a:ext cx="4470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4B4B4B"/>
                </a:solidFill>
                <a:latin typeface="Calibri"/>
                <a:cs typeface="Calibri"/>
              </a:rPr>
              <a:t>Educador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191560" y="2979388"/>
            <a:ext cx="6775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383838"/>
                </a:solidFill>
                <a:latin typeface="Calibri"/>
                <a:cs typeface="Calibri"/>
              </a:rPr>
              <a:t>Recreacionista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128088" y="3260930"/>
            <a:ext cx="80010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424242"/>
                </a:solidFill>
                <a:latin typeface="Calibri"/>
                <a:cs typeface="Calibri"/>
              </a:rPr>
              <a:t>Auxiliar</a:t>
            </a:r>
            <a:r>
              <a:rPr sz="850" spc="4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444444"/>
                </a:solidFill>
                <a:latin typeface="Calibri"/>
                <a:cs typeface="Calibri"/>
              </a:rPr>
              <a:t>de</a:t>
            </a:r>
            <a:r>
              <a:rPr sz="850" spc="-3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414141"/>
                </a:solidFill>
                <a:latin typeface="Calibri"/>
                <a:cs typeface="Calibri"/>
              </a:rPr>
              <a:t>Classe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75483" y="3537899"/>
            <a:ext cx="4965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414141"/>
                </a:solidFill>
                <a:latin typeface="Calibri"/>
                <a:cs typeface="Calibri"/>
              </a:rPr>
              <a:t>Cozinheira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940536" y="3827562"/>
            <a:ext cx="117602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484848"/>
                </a:solidFill>
                <a:latin typeface="Calibri"/>
                <a:cs typeface="Calibri"/>
              </a:rPr>
              <a:t>Assistente</a:t>
            </a:r>
            <a:r>
              <a:rPr sz="850" spc="-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363636"/>
                </a:solidFill>
                <a:latin typeface="Calibri"/>
                <a:cs typeface="Calibri"/>
              </a:rPr>
              <a:t>Administrativo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004578" y="4110879"/>
            <a:ext cx="105219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3D3D3D"/>
                </a:solidFill>
                <a:latin typeface="Calibri"/>
                <a:cs typeface="Calibri"/>
              </a:rPr>
              <a:t>Auxiliar</a:t>
            </a:r>
            <a:r>
              <a:rPr sz="850" spc="-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444444"/>
                </a:solidFill>
                <a:latin typeface="Calibri"/>
                <a:cs typeface="Calibri"/>
              </a:rPr>
              <a:t>Administrativo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063937" y="4392419"/>
            <a:ext cx="9283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484848"/>
                </a:solidFill>
                <a:latin typeface="Calibri"/>
                <a:cs typeface="Calibri"/>
              </a:rPr>
              <a:t>Auxiliar</a:t>
            </a:r>
            <a:r>
              <a:rPr sz="900" spc="-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494949"/>
                </a:solidFill>
                <a:latin typeface="Calibri"/>
                <a:cs typeface="Calibri"/>
              </a:rPr>
              <a:t>Operacional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178298" y="4680306"/>
            <a:ext cx="684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494949"/>
                </a:solidFill>
                <a:latin typeface="Calibri"/>
                <a:cs typeface="Calibri"/>
              </a:rPr>
              <a:t>Agente</a:t>
            </a:r>
            <a:r>
              <a:rPr sz="90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3D3D3D"/>
                </a:solidFill>
                <a:latin typeface="Calibri"/>
                <a:cs typeface="Calibri"/>
              </a:rPr>
              <a:t>Escolar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027881" y="1828859"/>
            <a:ext cx="481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14141"/>
                </a:solidFill>
                <a:latin typeface="Calibri"/>
                <a:cs typeface="Calibri"/>
              </a:rPr>
              <a:t>Pedagogia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032989" y="2118522"/>
            <a:ext cx="47879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10" dirty="0">
                <a:solidFill>
                  <a:srgbClr val="3B3B3B"/>
                </a:solidFill>
                <a:latin typeface="Calibri"/>
                <a:cs typeface="Calibri"/>
              </a:rPr>
              <a:t>Pedagogia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699054" y="2401839"/>
            <a:ext cx="113728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3D3D3D"/>
                </a:solidFill>
                <a:latin typeface="Calibri"/>
                <a:cs typeface="Calibri"/>
              </a:rPr>
              <a:t>Magistério</a:t>
            </a:r>
            <a:r>
              <a:rPr sz="85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4F4F4F"/>
                </a:solidFill>
                <a:latin typeface="Calibri"/>
                <a:cs typeface="Calibri"/>
              </a:rPr>
              <a:t>ou</a:t>
            </a:r>
            <a:r>
              <a:rPr sz="850" spc="1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4B4B4B"/>
                </a:solidFill>
                <a:latin typeface="Calibri"/>
                <a:cs typeface="Calibri"/>
              </a:rPr>
              <a:t>Pedagogia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698521" y="2683378"/>
            <a:ext cx="1135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3D3D3D"/>
                </a:solidFill>
                <a:latin typeface="Calibri"/>
                <a:cs typeface="Calibri"/>
              </a:rPr>
              <a:t>Magistério</a:t>
            </a:r>
            <a:r>
              <a:rPr sz="900" spc="6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84848"/>
                </a:solidFill>
                <a:latin typeface="Calibri"/>
                <a:cs typeface="Calibri"/>
              </a:rPr>
              <a:t>ou</a:t>
            </a:r>
            <a:r>
              <a:rPr sz="900" spc="-4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3B3B3B"/>
                </a:solidFill>
                <a:latin typeface="Calibri"/>
                <a:cs typeface="Calibri"/>
              </a:rPr>
              <a:t>Pedagogia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955223" y="2973041"/>
            <a:ext cx="63881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444444"/>
                </a:solidFill>
                <a:latin typeface="Calibri"/>
                <a:cs typeface="Calibri"/>
              </a:rPr>
              <a:t>Ensino</a:t>
            </a:r>
            <a:r>
              <a:rPr sz="850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4B4B4B"/>
                </a:solidFill>
                <a:latin typeface="Calibri"/>
                <a:cs typeface="Calibri"/>
              </a:rPr>
              <a:t>Médio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959264" y="3537899"/>
            <a:ext cx="6096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44444"/>
                </a:solidFill>
                <a:latin typeface="Calibri"/>
                <a:cs typeface="Calibri"/>
              </a:rPr>
              <a:t>Fundamental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955223" y="3827562"/>
            <a:ext cx="63309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444444"/>
                </a:solidFill>
                <a:latin typeface="Calibri"/>
                <a:cs typeface="Calibri"/>
              </a:rPr>
              <a:t>Ensino</a:t>
            </a:r>
            <a:r>
              <a:rPr sz="850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3D3D3D"/>
                </a:solidFill>
                <a:latin typeface="Calibri"/>
                <a:cs typeface="Calibri"/>
              </a:rPr>
              <a:t>Médio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956290" y="4123573"/>
            <a:ext cx="63944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10" dirty="0">
                <a:solidFill>
                  <a:srgbClr val="545454"/>
                </a:solidFill>
                <a:latin typeface="Calibri"/>
                <a:cs typeface="Calibri"/>
              </a:rPr>
              <a:t>Ensino</a:t>
            </a:r>
            <a:r>
              <a:rPr sz="750" spc="225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750" spc="45" dirty="0">
                <a:solidFill>
                  <a:srgbClr val="3D3D3D"/>
                </a:solidFill>
                <a:latin typeface="Calibri"/>
                <a:cs typeface="Calibri"/>
              </a:rPr>
              <a:t>Médio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963839" y="4392419"/>
            <a:ext cx="6096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44444"/>
                </a:solidFill>
                <a:latin typeface="Calibri"/>
                <a:cs typeface="Calibri"/>
              </a:rPr>
              <a:t>Fundamental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950115" y="4680306"/>
            <a:ext cx="638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3D3D3D"/>
                </a:solidFill>
                <a:latin typeface="Calibri"/>
                <a:cs typeface="Calibri"/>
              </a:rPr>
              <a:t>Ensino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444444"/>
                </a:solidFill>
                <a:latin typeface="Calibri"/>
                <a:cs typeface="Calibri"/>
              </a:rPr>
              <a:t>Médio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322564" y="5111882"/>
            <a:ext cx="58781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3F3F3F"/>
                </a:solidFill>
                <a:latin typeface="Calibri"/>
                <a:cs typeface="Calibri"/>
              </a:rPr>
              <a:t>DESPESAS</a:t>
            </a:r>
            <a:r>
              <a:rPr sz="1100" b="1" spc="1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424242"/>
                </a:solidFill>
                <a:latin typeface="Calibri"/>
                <a:cs typeface="Calibri"/>
              </a:rPr>
              <a:t>COM</a:t>
            </a:r>
            <a:r>
              <a:rPr sz="1100" b="1" spc="6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00" b="1" spc="-35" dirty="0">
                <a:solidFill>
                  <a:srgbClr val="464646"/>
                </a:solidFill>
                <a:latin typeface="Calibri"/>
                <a:cs typeface="Calibri"/>
              </a:rPr>
              <a:t>PAGAMENTO</a:t>
            </a:r>
            <a:r>
              <a:rPr sz="1100" b="1" spc="13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DE</a:t>
            </a:r>
            <a:r>
              <a:rPr sz="1100" b="1" spc="7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b="1" spc="-25" dirty="0">
                <a:solidFill>
                  <a:srgbClr val="383838"/>
                </a:solidFill>
                <a:latin typeface="Calibri"/>
                <a:cs typeface="Calibri"/>
              </a:rPr>
              <a:t>ENCARGOS</a:t>
            </a:r>
            <a:r>
              <a:rPr sz="1100" b="1" spc="7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00" b="1" spc="-25" dirty="0">
                <a:solidFill>
                  <a:srgbClr val="3D3D3D"/>
                </a:solidFill>
                <a:latin typeface="Calibri"/>
                <a:cs typeface="Calibri"/>
              </a:rPr>
              <a:t>TRABALHISTAS</a:t>
            </a:r>
            <a:r>
              <a:rPr sz="1100" b="1" spc="12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b="1" spc="-25" dirty="0">
                <a:solidFill>
                  <a:srgbClr val="3D3D3D"/>
                </a:solidFill>
                <a:latin typeface="Calibri"/>
                <a:cs typeface="Calibri"/>
              </a:rPr>
              <a:t>(FUNCIONÁRIOS</a:t>
            </a:r>
            <a:r>
              <a:rPr sz="1100" b="1" spc="10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424242"/>
                </a:solidFill>
                <a:latin typeface="Calibri"/>
                <a:cs typeface="Calibri"/>
              </a:rPr>
              <a:t>PAGOS</a:t>
            </a:r>
            <a:r>
              <a:rPr sz="1100" b="1" spc="8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COM</a:t>
            </a:r>
            <a:r>
              <a:rPr sz="1100" b="1" spc="4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464646"/>
                </a:solidFill>
                <a:latin typeface="Calibri"/>
                <a:cs typeface="Calibri"/>
              </a:rPr>
              <a:t>RECURSOS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325021" y="5280957"/>
            <a:ext cx="1463675" cy="53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63636"/>
                </a:solidFill>
                <a:latin typeface="Calibri"/>
                <a:cs typeface="Calibri"/>
              </a:rPr>
              <a:t>DO</a:t>
            </a:r>
            <a:r>
              <a:rPr sz="1100" spc="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B3B3B"/>
                </a:solidFill>
                <a:latin typeface="Calibri"/>
                <a:cs typeface="Calibri"/>
              </a:rPr>
              <a:t>TERMO)</a:t>
            </a:r>
            <a:endParaRPr sz="1100">
              <a:latin typeface="Calibri"/>
              <a:cs typeface="Calibri"/>
            </a:endParaRPr>
          </a:p>
          <a:p>
            <a:pPr marL="209550" lvl="1" indent="-194945">
              <a:lnSpc>
                <a:spcPct val="100000"/>
              </a:lnSpc>
              <a:spcBef>
                <a:spcPts val="10"/>
              </a:spcBef>
              <a:buClr>
                <a:srgbClr val="545454"/>
              </a:buClr>
              <a:buAutoNum type="arabicPeriod"/>
              <a:tabLst>
                <a:tab pos="209550" algn="l"/>
              </a:tabLst>
            </a:pPr>
            <a:r>
              <a:rPr sz="1100" spc="-380" dirty="0">
                <a:solidFill>
                  <a:srgbClr val="5D5D5D"/>
                </a:solidFill>
                <a:latin typeface="Calibri"/>
                <a:cs typeface="Calibri"/>
              </a:rPr>
              <a:t>—</a:t>
            </a:r>
            <a:r>
              <a:rPr sz="1100" spc="-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Folha</a:t>
            </a:r>
            <a:r>
              <a:rPr sz="11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B4B4B"/>
                </a:solidFill>
                <a:latin typeface="Calibri"/>
                <a:cs typeface="Calibri"/>
              </a:rPr>
              <a:t>de</a:t>
            </a:r>
            <a:r>
              <a:rPr sz="1100" spc="-6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24242"/>
                </a:solidFill>
                <a:latin typeface="Calibri"/>
                <a:cs typeface="Calibri"/>
              </a:rPr>
              <a:t>Pagamento</a:t>
            </a:r>
            <a:endParaRPr sz="1100">
              <a:latin typeface="Calibri"/>
              <a:cs typeface="Calibri"/>
            </a:endParaRPr>
          </a:p>
          <a:p>
            <a:pPr marL="209550" lvl="1" indent="-194945">
              <a:lnSpc>
                <a:spcPct val="100000"/>
              </a:lnSpc>
              <a:spcBef>
                <a:spcPts val="10"/>
              </a:spcBef>
              <a:buClr>
                <a:srgbClr val="4B4B4B"/>
              </a:buClr>
              <a:buAutoNum type="arabicPeriod"/>
              <a:tabLst>
                <a:tab pos="209550" algn="l"/>
              </a:tabLst>
            </a:pPr>
            <a:r>
              <a:rPr sz="1100" spc="-380" dirty="0">
                <a:solidFill>
                  <a:srgbClr val="646464"/>
                </a:solidFill>
                <a:latin typeface="Calibri"/>
                <a:cs typeface="Calibri"/>
              </a:rPr>
              <a:t>—</a:t>
            </a:r>
            <a:r>
              <a:rPr sz="1100" spc="-20" dirty="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14141"/>
                </a:solidFill>
                <a:latin typeface="Calibri"/>
                <a:cs typeface="Calibri"/>
              </a:rPr>
              <a:t>Conectividade</a:t>
            </a:r>
            <a:r>
              <a:rPr sz="1100" spc="8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94949"/>
                </a:solidFill>
                <a:latin typeface="Calibri"/>
                <a:cs typeface="Calibri"/>
              </a:rPr>
              <a:t>Social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230464" y="5438101"/>
            <a:ext cx="845185" cy="37274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050" dirty="0">
                <a:solidFill>
                  <a:srgbClr val="3F3F3F"/>
                </a:solidFill>
                <a:latin typeface="Calibri"/>
                <a:cs typeface="Calibri"/>
              </a:rPr>
              <a:t>0.5</a:t>
            </a:r>
            <a:r>
              <a:rPr sz="1050" spc="-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050" spc="-325" dirty="0">
                <a:solidFill>
                  <a:srgbClr val="4F4F4F"/>
                </a:solidFill>
                <a:latin typeface="Calibri"/>
                <a:cs typeface="Calibri"/>
              </a:rPr>
              <a:t>—</a:t>
            </a:r>
            <a:r>
              <a:rPr sz="1050" spc="-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414141"/>
                </a:solidFill>
                <a:latin typeface="Calibri"/>
                <a:cs typeface="Calibri"/>
              </a:rPr>
              <a:t>I.N.S.S.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dirty="0">
                <a:solidFill>
                  <a:srgbClr val="464646"/>
                </a:solidFill>
                <a:latin typeface="Calibri"/>
                <a:cs typeface="Calibri"/>
              </a:rPr>
              <a:t>0.6</a:t>
            </a:r>
            <a:r>
              <a:rPr sz="1050" spc="-8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050" spc="-285" dirty="0">
                <a:solidFill>
                  <a:srgbClr val="565656"/>
                </a:solidFill>
                <a:latin typeface="Calibri"/>
                <a:cs typeface="Calibri"/>
              </a:rPr>
              <a:t>—</a:t>
            </a:r>
            <a:r>
              <a:rPr sz="105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4444"/>
                </a:solidFill>
                <a:latin typeface="Calibri"/>
                <a:cs typeface="Calibri"/>
              </a:rPr>
              <a:t>Darf</a:t>
            </a:r>
            <a:r>
              <a:rPr sz="1050" spc="2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464646"/>
                </a:solidFill>
                <a:latin typeface="Calibri"/>
                <a:cs typeface="Calibri"/>
              </a:rPr>
              <a:t>(PIS)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274243" y="5946346"/>
            <a:ext cx="3627754" cy="37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55"/>
              </a:lnSpc>
              <a:spcBef>
                <a:spcPts val="100"/>
              </a:spcBef>
              <a:tabLst>
                <a:tab pos="1963420" algn="l"/>
              </a:tabLst>
            </a:pPr>
            <a:r>
              <a:rPr sz="1150" u="sng" spc="100" dirty="0">
                <a:solidFill>
                  <a:srgbClr val="4D4D4D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5" dirty="0">
                <a:solidFill>
                  <a:srgbClr val="4D4D4D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0.3</a:t>
            </a:r>
            <a:r>
              <a:rPr sz="1150" u="sng" spc="-90" dirty="0">
                <a:solidFill>
                  <a:srgbClr val="4D4D4D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375" dirty="0">
                <a:solidFill>
                  <a:srgbClr val="5D5D5D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—</a:t>
            </a:r>
            <a:r>
              <a:rPr sz="1150" u="sng" spc="-80" dirty="0">
                <a:solidFill>
                  <a:srgbClr val="5D5D5D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5" dirty="0">
                <a:solidFill>
                  <a:srgbClr val="494949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FGTS</a:t>
            </a:r>
            <a:r>
              <a:rPr sz="1150" u="sng" spc="35" dirty="0">
                <a:solidFill>
                  <a:srgbClr val="494949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5" dirty="0">
                <a:solidFill>
                  <a:srgbClr val="494949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(Fundo</a:t>
            </a:r>
            <a:r>
              <a:rPr sz="1150" u="sng" spc="30" dirty="0">
                <a:solidFill>
                  <a:srgbClr val="494949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464646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de</a:t>
            </a:r>
            <a:r>
              <a:rPr sz="1150" u="sng" spc="-15" dirty="0">
                <a:solidFill>
                  <a:srgbClr val="464646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424242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Garantia)</a:t>
            </a:r>
            <a:r>
              <a:rPr sz="1150" u="sng" dirty="0">
                <a:solidFill>
                  <a:srgbClr val="424242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	</a:t>
            </a:r>
            <a:r>
              <a:rPr sz="1150" u="sng" spc="-50" dirty="0">
                <a:solidFill>
                  <a:srgbClr val="3A3A3A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0.7</a:t>
            </a:r>
            <a:r>
              <a:rPr sz="1150" u="sng" spc="-105" dirty="0">
                <a:solidFill>
                  <a:srgbClr val="3A3A3A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375" dirty="0">
                <a:solidFill>
                  <a:srgbClr val="494949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—</a:t>
            </a:r>
            <a:r>
              <a:rPr sz="1150" u="sng" spc="-30" dirty="0">
                <a:solidFill>
                  <a:srgbClr val="494949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444444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Darf</a:t>
            </a:r>
            <a:r>
              <a:rPr sz="1150" u="sng" spc="15" dirty="0">
                <a:solidFill>
                  <a:srgbClr val="444444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3D3D3D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(Imp</a:t>
            </a:r>
            <a:r>
              <a:rPr sz="1150" spc="-50" dirty="0">
                <a:solidFill>
                  <a:srgbClr val="3D3D3D"/>
                </a:solidFill>
                <a:latin typeface="Calibri"/>
                <a:cs typeface="Calibri"/>
              </a:rPr>
              <a:t>osto</a:t>
            </a:r>
            <a:r>
              <a:rPr sz="11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83838"/>
                </a:solidFill>
                <a:latin typeface="Calibri"/>
                <a:cs typeface="Calibri"/>
              </a:rPr>
              <a:t>de</a:t>
            </a:r>
            <a:r>
              <a:rPr sz="1150" spc="-5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44444"/>
                </a:solidFill>
                <a:latin typeface="Calibri"/>
                <a:cs typeface="Calibri"/>
              </a:rPr>
              <a:t>Renda)</a:t>
            </a:r>
            <a:endParaRPr sz="1150">
              <a:latin typeface="Calibri"/>
              <a:cs typeface="Calibri"/>
            </a:endParaRPr>
          </a:p>
          <a:p>
            <a:pPr marL="60325">
              <a:lnSpc>
                <a:spcPts val="1355"/>
              </a:lnSpc>
              <a:tabLst>
                <a:tab pos="1961514" algn="l"/>
              </a:tabLst>
            </a:pPr>
            <a:r>
              <a:rPr sz="1150" spc="-45" dirty="0">
                <a:solidFill>
                  <a:srgbClr val="4D4D4D"/>
                </a:solidFill>
                <a:latin typeface="Calibri"/>
                <a:cs typeface="Calibri"/>
              </a:rPr>
              <a:t>0.4</a:t>
            </a:r>
            <a:r>
              <a:rPr sz="1150" spc="-9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spc="-375" dirty="0">
                <a:solidFill>
                  <a:srgbClr val="5B5B5B"/>
                </a:solidFill>
                <a:latin typeface="Calibri"/>
                <a:cs typeface="Calibri"/>
              </a:rPr>
              <a:t>—</a:t>
            </a:r>
            <a:r>
              <a:rPr sz="1150" spc="-7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414141"/>
                </a:solidFill>
                <a:latin typeface="Calibri"/>
                <a:cs typeface="Calibri"/>
              </a:rPr>
              <a:t>GPS</a:t>
            </a:r>
            <a:r>
              <a:rPr sz="1150" spc="-1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44444"/>
                </a:solidFill>
                <a:latin typeface="Calibri"/>
                <a:cs typeface="Calibri"/>
              </a:rPr>
              <a:t>(Previdência</a:t>
            </a:r>
            <a:r>
              <a:rPr sz="1150" spc="7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Social)</a:t>
            </a:r>
            <a:r>
              <a:rPr sz="1150" dirty="0">
                <a:solidFill>
                  <a:srgbClr val="3D3D3D"/>
                </a:solidFill>
                <a:latin typeface="Calibri"/>
                <a:cs typeface="Calibri"/>
              </a:rPr>
              <a:t>	</a:t>
            </a:r>
            <a:r>
              <a:rPr sz="1150" spc="-105" dirty="0">
                <a:solidFill>
                  <a:srgbClr val="414141"/>
                </a:solidFill>
                <a:latin typeface="Calibri"/>
                <a:cs typeface="Calibri"/>
              </a:rPr>
              <a:t>O.8</a:t>
            </a:r>
            <a:r>
              <a:rPr sz="1150" spc="-6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75757"/>
                </a:solidFill>
                <a:latin typeface="Calibri"/>
                <a:cs typeface="Calibri"/>
              </a:rPr>
              <a:t>—</a:t>
            </a:r>
            <a:r>
              <a:rPr sz="1150" spc="-1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24242"/>
                </a:solidFill>
                <a:latin typeface="Calibri"/>
                <a:cs typeface="Calibri"/>
              </a:rPr>
              <a:t>Gefip/Sefip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066239" y="5443687"/>
            <a:ext cx="2075180" cy="8724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3335" marR="5080" indent="1905" algn="just">
              <a:lnSpc>
                <a:spcPct val="93900"/>
              </a:lnSpc>
              <a:spcBef>
                <a:spcPts val="180"/>
              </a:spcBef>
            </a:pPr>
            <a:r>
              <a:rPr sz="1150" dirty="0">
                <a:solidFill>
                  <a:srgbClr val="444444"/>
                </a:solidFill>
                <a:latin typeface="Calibri"/>
                <a:cs typeface="Calibri"/>
              </a:rPr>
              <a:t>0.9"</a:t>
            </a:r>
            <a:r>
              <a:rPr sz="1150" spc="295" dirty="0">
                <a:solidFill>
                  <a:srgbClr val="444444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4F4F4F"/>
                </a:solidFill>
                <a:latin typeface="Calibri"/>
                <a:cs typeface="Calibri"/>
              </a:rPr>
              <a:t>-</a:t>
            </a:r>
            <a:r>
              <a:rPr sz="1150" spc="330" dirty="0">
                <a:solidFill>
                  <a:srgbClr val="4F4F4F"/>
                </a:solidFill>
                <a:latin typeface="Calibri"/>
                <a:cs typeface="Calibri"/>
              </a:rPr>
              <a:t>   </a:t>
            </a:r>
            <a:r>
              <a:rPr sz="1150" dirty="0">
                <a:solidFill>
                  <a:srgbClr val="3D3D3D"/>
                </a:solidFill>
                <a:latin typeface="Calibri"/>
                <a:cs typeface="Calibri"/>
              </a:rPr>
              <a:t>Contribuição</a:t>
            </a:r>
            <a:r>
              <a:rPr sz="1150" spc="280" dirty="0">
                <a:solidFill>
                  <a:srgbClr val="3D3D3D"/>
                </a:solidFill>
                <a:latin typeface="Calibri"/>
                <a:cs typeface="Calibri"/>
              </a:rPr>
              <a:t>   </a:t>
            </a:r>
            <a:r>
              <a:rPr sz="1150" spc="-40" dirty="0">
                <a:solidFill>
                  <a:srgbClr val="313131"/>
                </a:solidFill>
                <a:latin typeface="Calibri"/>
                <a:cs typeface="Calibri"/>
              </a:rPr>
              <a:t>Sindical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Obrigatória</a:t>
            </a:r>
            <a:r>
              <a:rPr sz="115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24242"/>
                </a:solidFill>
                <a:latin typeface="Calibri"/>
                <a:cs typeface="Calibri"/>
              </a:rPr>
              <a:t>(realizada</a:t>
            </a:r>
            <a:r>
              <a:rPr sz="1150" spc="7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44444"/>
                </a:solidFill>
                <a:latin typeface="Calibri"/>
                <a:cs typeface="Calibri"/>
              </a:rPr>
              <a:t>uma</a:t>
            </a:r>
            <a:r>
              <a:rPr sz="1150" spc="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B4B4B"/>
                </a:solidFill>
                <a:latin typeface="Calibri"/>
                <a:cs typeface="Calibri"/>
              </a:rPr>
              <a:t>vez</a:t>
            </a:r>
            <a:r>
              <a:rPr sz="1150" spc="3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84848"/>
                </a:solidFill>
                <a:latin typeface="Calibri"/>
                <a:cs typeface="Calibri"/>
              </a:rPr>
              <a:t>por </a:t>
            </a:r>
            <a:r>
              <a:rPr sz="1150" spc="-20" dirty="0">
                <a:solidFill>
                  <a:srgbClr val="525252"/>
                </a:solidFill>
                <a:latin typeface="Calibri"/>
                <a:cs typeface="Calibri"/>
              </a:rPr>
              <a:t>ano)</a:t>
            </a:r>
            <a:endParaRPr sz="1150">
              <a:latin typeface="Calibri"/>
              <a:cs typeface="Calibri"/>
            </a:endParaRPr>
          </a:p>
          <a:p>
            <a:pPr marL="12700" algn="just">
              <a:lnSpc>
                <a:spcPts val="1345"/>
              </a:lnSpc>
            </a:pPr>
            <a:r>
              <a:rPr sz="1150" spc="-60" dirty="0">
                <a:solidFill>
                  <a:srgbClr val="414141"/>
                </a:solidFill>
                <a:latin typeface="Calibri"/>
                <a:cs typeface="Calibri"/>
              </a:rPr>
              <a:t>1.0</a:t>
            </a:r>
            <a:r>
              <a:rPr sz="1150" spc="-9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D5D5D"/>
                </a:solidFill>
                <a:latin typeface="Calibri"/>
                <a:cs typeface="Calibri"/>
              </a:rPr>
              <a:t>—</a:t>
            </a:r>
            <a:r>
              <a:rPr sz="1150" spc="-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B3B3B"/>
                </a:solidFill>
                <a:latin typeface="Calibri"/>
                <a:cs typeface="Calibri"/>
              </a:rPr>
              <a:t>Contribuição</a:t>
            </a:r>
            <a:r>
              <a:rPr sz="1150" spc="7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Assistencial</a:t>
            </a:r>
            <a:endParaRPr sz="1150">
              <a:latin typeface="Calibri"/>
              <a:cs typeface="Calibri"/>
            </a:endParaRPr>
          </a:p>
          <a:p>
            <a:pPr marL="12700" algn="just">
              <a:lnSpc>
                <a:spcPts val="1355"/>
              </a:lnSpc>
            </a:pPr>
            <a:r>
              <a:rPr sz="1150" spc="-105" dirty="0">
                <a:solidFill>
                  <a:srgbClr val="383838"/>
                </a:solidFill>
                <a:latin typeface="Calibri"/>
                <a:cs typeface="Calibri"/>
              </a:rPr>
              <a:t>1.1—</a:t>
            </a:r>
            <a:r>
              <a:rPr sz="1150" spc="-4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44444"/>
                </a:solidFill>
                <a:latin typeface="Calibri"/>
                <a:cs typeface="Calibri"/>
              </a:rPr>
              <a:t>Mensalidade</a:t>
            </a:r>
            <a:r>
              <a:rPr sz="1150" spc="9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D4D4D"/>
                </a:solidFill>
                <a:latin typeface="Calibri"/>
                <a:cs typeface="Calibri"/>
              </a:rPr>
              <a:t>Sindical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326700" y="6536656"/>
            <a:ext cx="5878830" cy="101790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80"/>
              </a:spcBef>
            </a:pPr>
            <a:r>
              <a:rPr sz="1100" b="1" u="sng" spc="-25" dirty="0">
                <a:solidFill>
                  <a:srgbClr val="363636"/>
                </a:solidFill>
                <a:uFill>
                  <a:solidFill>
                    <a:srgbClr val="5B5B5B"/>
                  </a:solidFill>
                </a:uFill>
                <a:latin typeface="Calibri"/>
                <a:cs typeface="Calibri"/>
              </a:rPr>
              <a:t>MATERIAL</a:t>
            </a:r>
            <a:r>
              <a:rPr sz="1100" b="1" u="sng" spc="20" dirty="0">
                <a:solidFill>
                  <a:srgbClr val="363636"/>
                </a:solidFill>
                <a:uFill>
                  <a:solidFill>
                    <a:srgbClr val="5B5B5B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dirty="0">
                <a:solidFill>
                  <a:srgbClr val="494949"/>
                </a:solidFill>
                <a:uFill>
                  <a:solidFill>
                    <a:srgbClr val="5B5B5B"/>
                  </a:solidFill>
                </a:uFill>
                <a:latin typeface="Calibri"/>
                <a:cs typeface="Calibri"/>
              </a:rPr>
              <a:t>DE</a:t>
            </a:r>
            <a:r>
              <a:rPr sz="1100" b="1" u="sng" spc="-50" dirty="0">
                <a:solidFill>
                  <a:srgbClr val="494949"/>
                </a:solidFill>
                <a:uFill>
                  <a:solidFill>
                    <a:srgbClr val="5B5B5B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10" dirty="0">
                <a:solidFill>
                  <a:srgbClr val="3F3F3F"/>
                </a:solidFill>
                <a:uFill>
                  <a:solidFill>
                    <a:srgbClr val="5B5B5B"/>
                  </a:solidFill>
                </a:uFill>
                <a:latin typeface="Calibri"/>
                <a:cs typeface="Calibri"/>
              </a:rPr>
              <a:t>CONSUMO</a:t>
            </a:r>
            <a:endParaRPr sz="1100">
              <a:latin typeface="Calibri"/>
              <a:cs typeface="Calibri"/>
            </a:endParaRPr>
          </a:p>
          <a:p>
            <a:pPr marL="15875" marR="5080" indent="-1905">
              <a:lnSpc>
                <a:spcPct val="106900"/>
              </a:lnSpc>
              <a:spcBef>
                <a:spcPts val="515"/>
              </a:spcBef>
            </a:pPr>
            <a:r>
              <a:rPr sz="1150" spc="-35" dirty="0">
                <a:solidFill>
                  <a:srgbClr val="494949"/>
                </a:solidFill>
                <a:latin typeface="Calibri"/>
                <a:cs typeface="Calibri"/>
              </a:rPr>
              <a:t>Podem</a:t>
            </a:r>
            <a:r>
              <a:rPr sz="1150" spc="8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D4D4D"/>
                </a:solidFill>
                <a:latin typeface="Calibri"/>
                <a:cs typeface="Calibri"/>
              </a:rPr>
              <a:t>ser</a:t>
            </a:r>
            <a:r>
              <a:rPr sz="1150" spc="7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F3F3F"/>
                </a:solidFill>
                <a:latin typeface="Calibri"/>
                <a:cs typeface="Calibri"/>
              </a:rPr>
              <a:t>adquiridos,</a:t>
            </a:r>
            <a:r>
              <a:rPr sz="1150" spc="1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3D3D3D"/>
                </a:solidFill>
                <a:latin typeface="Calibri"/>
                <a:cs typeface="Calibri"/>
              </a:rPr>
              <a:t>atentando-</a:t>
            </a:r>
            <a:r>
              <a:rPr sz="1150" dirty="0">
                <a:solidFill>
                  <a:srgbClr val="3D3D3D"/>
                </a:solidFill>
                <a:latin typeface="Calibri"/>
                <a:cs typeface="Calibri"/>
              </a:rPr>
              <a:t>se</a:t>
            </a:r>
            <a:r>
              <a:rPr sz="1150" spc="14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14141"/>
                </a:solidFill>
                <a:latin typeface="Calibri"/>
                <a:cs typeface="Calibri"/>
              </a:rPr>
              <a:t>a</a:t>
            </a:r>
            <a:r>
              <a:rPr sz="1150" spc="7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F3F3F"/>
                </a:solidFill>
                <a:latin typeface="Calibri"/>
                <a:cs typeface="Calibri"/>
              </a:rPr>
              <a:t>quantidade</a:t>
            </a:r>
            <a:r>
              <a:rPr sz="1150" spc="1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150" spc="5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94949"/>
                </a:solidFill>
                <a:latin typeface="Calibri"/>
                <a:cs typeface="Calibri"/>
              </a:rPr>
              <a:t>alunos</a:t>
            </a:r>
            <a:r>
              <a:rPr sz="1150" spc="8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94949"/>
                </a:solidFill>
                <a:latin typeface="Calibri"/>
                <a:cs typeface="Calibri"/>
              </a:rPr>
              <a:t>atendidos</a:t>
            </a:r>
            <a:r>
              <a:rPr sz="1150" spc="9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484848"/>
                </a:solidFill>
                <a:latin typeface="Calibri"/>
                <a:cs typeface="Calibri"/>
              </a:rPr>
              <a:t>dentro</a:t>
            </a:r>
            <a:r>
              <a:rPr sz="1150" spc="10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D4D4D"/>
                </a:solidFill>
                <a:latin typeface="Calibri"/>
                <a:cs typeface="Calibri"/>
              </a:rPr>
              <a:t>do</a:t>
            </a:r>
            <a:r>
              <a:rPr sz="1150" spc="8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43434"/>
                </a:solidFill>
                <a:latin typeface="Calibri"/>
                <a:cs typeface="Calibri"/>
              </a:rPr>
              <a:t>período,</a:t>
            </a:r>
            <a:r>
              <a:rPr sz="1150" spc="15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84848"/>
                </a:solidFill>
                <a:latin typeface="Calibri"/>
                <a:cs typeface="Calibri"/>
              </a:rPr>
              <a:t>não</a:t>
            </a:r>
            <a:r>
              <a:rPr sz="1150" spc="6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sendo </a:t>
            </a:r>
            <a:r>
              <a:rPr sz="1150" spc="-35" dirty="0">
                <a:solidFill>
                  <a:srgbClr val="494949"/>
                </a:solidFill>
                <a:latin typeface="Calibri"/>
                <a:cs typeface="Calibri"/>
              </a:rPr>
              <a:t>permitida</a:t>
            </a:r>
            <a:r>
              <a:rPr sz="1150" spc="-1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24242"/>
                </a:solidFill>
                <a:latin typeface="Calibri"/>
                <a:cs typeface="Calibri"/>
              </a:rPr>
              <a:t>aquisição</a:t>
            </a:r>
            <a:r>
              <a:rPr sz="1150" spc="6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D3D3D"/>
                </a:solidFill>
                <a:latin typeface="Calibri"/>
                <a:cs typeface="Calibri"/>
              </a:rPr>
              <a:t>excessiva,</a:t>
            </a:r>
            <a:r>
              <a:rPr sz="1150" spc="6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3B3B3B"/>
                </a:solidFill>
                <a:latin typeface="Calibri"/>
                <a:cs typeface="Calibri"/>
              </a:rPr>
              <a:t>que</a:t>
            </a:r>
            <a:r>
              <a:rPr sz="1150" spc="-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14141"/>
                </a:solidFill>
                <a:latin typeface="Calibri"/>
                <a:cs typeface="Calibri"/>
              </a:rPr>
              <a:t>caracterize</a:t>
            </a:r>
            <a:r>
              <a:rPr sz="1150" spc="6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725" spc="-52" baseline="2415" dirty="0">
                <a:solidFill>
                  <a:srgbClr val="464646"/>
                </a:solidFill>
                <a:latin typeface="Calibri"/>
                <a:cs typeface="Calibri"/>
              </a:rPr>
              <a:t>forma</a:t>
            </a:r>
            <a:r>
              <a:rPr sz="1725" spc="-52" baseline="-4830" dirty="0">
                <a:solidFill>
                  <a:srgbClr val="464646"/>
                </a:solidFill>
                <a:latin typeface="Calibri"/>
                <a:cs typeface="Calibri"/>
              </a:rPr>
              <a:t>sa</a:t>
            </a:r>
            <a:r>
              <a:rPr sz="1725" spc="-52" baseline="2415" dirty="0">
                <a:solidFill>
                  <a:srgbClr val="464646"/>
                </a:solidFill>
                <a:latin typeface="Calibri"/>
                <a:cs typeface="Calibri"/>
              </a:rPr>
              <a:t>o</a:t>
            </a:r>
            <a:r>
              <a:rPr sz="1725" spc="-179" baseline="241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11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94949"/>
                </a:solidFill>
                <a:latin typeface="Calibri"/>
                <a:cs typeface="Calibri"/>
              </a:rPr>
              <a:t>estoque.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150" b="1" spc="-65" dirty="0">
                <a:solidFill>
                  <a:srgbClr val="3B3B3B"/>
                </a:solidFill>
                <a:latin typeface="Calibri"/>
                <a:cs typeface="Calibri"/>
              </a:rPr>
              <a:t>MATERIAL</a:t>
            </a:r>
            <a:r>
              <a:rPr sz="1150" b="1" spc="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b="1" spc="-60" dirty="0">
                <a:solidFill>
                  <a:srgbClr val="3B3B3B"/>
                </a:solidFill>
                <a:latin typeface="Calibri"/>
                <a:cs typeface="Calibri"/>
              </a:rPr>
              <a:t>EDUCATIVO</a:t>
            </a:r>
            <a:r>
              <a:rPr sz="1150" b="1" spc="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424242"/>
                </a:solidFill>
                <a:latin typeface="Calibri"/>
                <a:cs typeface="Calibri"/>
              </a:rPr>
              <a:t>E</a:t>
            </a:r>
            <a:r>
              <a:rPr sz="1150" b="1" spc="-3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b="1" spc="-55" dirty="0">
                <a:solidFill>
                  <a:srgbClr val="383838"/>
                </a:solidFill>
                <a:latin typeface="Calibri"/>
                <a:cs typeface="Calibri"/>
              </a:rPr>
              <a:t>ESPORTIVO</a:t>
            </a:r>
            <a:r>
              <a:rPr sz="1150" b="1" spc="4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383838"/>
                </a:solidFill>
                <a:latin typeface="Calibri"/>
                <a:cs typeface="Calibri"/>
              </a:rPr>
              <a:t>(BRINQUEDOS)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574930" y="7527436"/>
            <a:ext cx="54673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solidFill>
                  <a:srgbClr val="494949"/>
                </a:solidFill>
                <a:latin typeface="Calibri"/>
                <a:cs typeface="Calibri"/>
              </a:rPr>
              <a:t>jogos</a:t>
            </a:r>
            <a:r>
              <a:rPr sz="1150" spc="23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24242"/>
                </a:solidFill>
                <a:latin typeface="Calibri"/>
                <a:cs typeface="Calibri"/>
              </a:rPr>
              <a:t>de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292541" y="7527436"/>
            <a:ext cx="1239520" cy="5391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5720" marR="26034" lvl="1" indent="-1905">
              <a:lnSpc>
                <a:spcPts val="1330"/>
              </a:lnSpc>
              <a:spcBef>
                <a:spcPts val="185"/>
              </a:spcBef>
              <a:buClr>
                <a:srgbClr val="545454"/>
              </a:buClr>
              <a:buAutoNum type="arabicPeriod"/>
              <a:tabLst>
                <a:tab pos="45720" algn="l"/>
                <a:tab pos="369570" algn="l"/>
              </a:tabLst>
            </a:pPr>
            <a:r>
              <a:rPr sz="1150" spc="-415" dirty="0">
                <a:solidFill>
                  <a:srgbClr val="626262"/>
                </a:solidFill>
                <a:latin typeface="Calibri"/>
                <a:cs typeface="Calibri"/>
              </a:rPr>
              <a:t>—</a:t>
            </a:r>
            <a:r>
              <a:rPr sz="1150" spc="345" dirty="0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3B3B3B"/>
                </a:solidFill>
                <a:latin typeface="Calibri"/>
                <a:cs typeface="Calibri"/>
              </a:rPr>
              <a:t>alfabetos</a:t>
            </a:r>
            <a:r>
              <a:rPr sz="1150" spc="40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606060"/>
                </a:solidFill>
                <a:latin typeface="Calibri"/>
                <a:cs typeface="Calibri"/>
              </a:rPr>
              <a:t>e</a:t>
            </a:r>
            <a:r>
              <a:rPr sz="1150" spc="500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505050"/>
                </a:solidFill>
                <a:latin typeface="Calibri"/>
                <a:cs typeface="Calibri"/>
              </a:rPr>
              <a:t>letras</a:t>
            </a:r>
            <a:r>
              <a:rPr sz="1150" spc="-35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65656"/>
                </a:solidFill>
                <a:latin typeface="Calibri"/>
                <a:cs typeface="Calibri"/>
              </a:rPr>
              <a:t>e</a:t>
            </a:r>
            <a:r>
              <a:rPr sz="115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505050"/>
                </a:solidFill>
                <a:latin typeface="Calibri"/>
                <a:cs typeface="Calibri"/>
              </a:rPr>
              <a:t>números</a:t>
            </a:r>
            <a:endParaRPr sz="1150">
              <a:latin typeface="Calibri"/>
              <a:cs typeface="Calibri"/>
            </a:endParaRPr>
          </a:p>
          <a:p>
            <a:pPr marL="254000" lvl="1" indent="-250825">
              <a:lnSpc>
                <a:spcPts val="1295"/>
              </a:lnSpc>
              <a:buSzPct val="91304"/>
              <a:buAutoNum type="arabicPeriod"/>
              <a:tabLst>
                <a:tab pos="254000" algn="l"/>
                <a:tab pos="1226185" algn="l"/>
              </a:tabLst>
            </a:pPr>
            <a:r>
              <a:rPr sz="1150" u="sng" spc="-75" dirty="0">
                <a:solidFill>
                  <a:srgbClr val="3A3A3A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15" dirty="0">
                <a:solidFill>
                  <a:srgbClr val="676767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—</a:t>
            </a:r>
            <a:r>
              <a:rPr sz="1150" u="sng" spc="-25" dirty="0">
                <a:solidFill>
                  <a:srgbClr val="676767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464646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alinhavo</a:t>
            </a:r>
            <a:r>
              <a:rPr sz="1150" u="sng" dirty="0">
                <a:solidFill>
                  <a:srgbClr val="464646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227313" y="7532006"/>
            <a:ext cx="1720850" cy="53467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3970" marR="5080" indent="-1905">
              <a:lnSpc>
                <a:spcPts val="1300"/>
              </a:lnSpc>
              <a:spcBef>
                <a:spcPts val="209"/>
              </a:spcBef>
            </a:pPr>
            <a:r>
              <a:rPr sz="1725" spc="-44" baseline="2415" dirty="0">
                <a:solidFill>
                  <a:srgbClr val="3F3F3F"/>
                </a:solidFill>
                <a:latin typeface="Calibri"/>
                <a:cs typeface="Calibri"/>
              </a:rPr>
              <a:t>14.10</a:t>
            </a:r>
            <a:r>
              <a:rPr sz="1725" spc="142" baseline="24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25" baseline="2415" dirty="0">
                <a:solidFill>
                  <a:srgbClr val="494949"/>
                </a:solidFill>
                <a:latin typeface="Calibri"/>
                <a:cs typeface="Calibri"/>
              </a:rPr>
              <a:t>-</a:t>
            </a:r>
            <a:r>
              <a:rPr sz="1725" spc="382" baseline="241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725" spc="-60" baseline="2415" dirty="0">
                <a:solidFill>
                  <a:srgbClr val="383838"/>
                </a:solidFill>
                <a:latin typeface="Calibri"/>
                <a:cs typeface="Calibri"/>
              </a:rPr>
              <a:t>cabaninha</a:t>
            </a:r>
            <a:r>
              <a:rPr sz="1725" spc="172" baseline="241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B3B3B"/>
                </a:solidFill>
                <a:latin typeface="Calibri"/>
                <a:cs typeface="Calibri"/>
              </a:rPr>
              <a:t>de</a:t>
            </a:r>
            <a:r>
              <a:rPr sz="1150" spc="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24242"/>
                </a:solidFill>
                <a:latin typeface="Calibri"/>
                <a:cs typeface="Calibri"/>
              </a:rPr>
              <a:t>plástico </a:t>
            </a:r>
            <a:r>
              <a:rPr sz="1150" spc="-30" dirty="0">
                <a:solidFill>
                  <a:srgbClr val="4F4F4F"/>
                </a:solidFill>
                <a:latin typeface="Calibri"/>
                <a:cs typeface="Calibri"/>
              </a:rPr>
              <a:t>ou 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tecido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ts val="1295"/>
              </a:lnSpc>
            </a:pPr>
            <a:r>
              <a:rPr sz="1150" spc="-90" dirty="0">
                <a:solidFill>
                  <a:srgbClr val="383838"/>
                </a:solidFill>
                <a:latin typeface="Calibri"/>
                <a:cs typeface="Calibri"/>
              </a:rPr>
              <a:t>14.11—</a:t>
            </a:r>
            <a:r>
              <a:rPr sz="115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44444"/>
                </a:solidFill>
                <a:latin typeface="Calibri"/>
                <a:cs typeface="Calibri"/>
              </a:rPr>
              <a:t>caixa</a:t>
            </a:r>
            <a:r>
              <a:rPr sz="115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tátil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066239" y="7623399"/>
            <a:ext cx="206438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5140" algn="l"/>
                <a:tab pos="736600" algn="l"/>
                <a:tab pos="1198245" algn="l"/>
                <a:tab pos="1436370" algn="l"/>
              </a:tabLst>
            </a:pP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14.20</a:t>
            </a:r>
            <a:r>
              <a:rPr sz="1150" dirty="0">
                <a:solidFill>
                  <a:srgbClr val="444444"/>
                </a:solidFill>
                <a:latin typeface="Calibri"/>
                <a:cs typeface="Calibri"/>
              </a:rPr>
              <a:t>	</a:t>
            </a:r>
            <a:r>
              <a:rPr sz="1150" spc="-465" dirty="0">
                <a:solidFill>
                  <a:srgbClr val="545454"/>
                </a:solidFill>
                <a:latin typeface="Calibri"/>
                <a:cs typeface="Calibri"/>
              </a:rPr>
              <a:t>—</a:t>
            </a:r>
            <a:r>
              <a:rPr sz="1150" dirty="0">
                <a:solidFill>
                  <a:srgbClr val="545454"/>
                </a:solidFill>
                <a:latin typeface="Calibri"/>
                <a:cs typeface="Calibri"/>
              </a:rPr>
              <a:t>	</a:t>
            </a:r>
            <a:r>
              <a:rPr sz="1150" spc="-10" dirty="0">
                <a:solidFill>
                  <a:srgbClr val="525252"/>
                </a:solidFill>
                <a:latin typeface="Calibri"/>
                <a:cs typeface="Calibri"/>
              </a:rPr>
              <a:t>jogos</a:t>
            </a:r>
            <a:r>
              <a:rPr sz="1150" dirty="0">
                <a:solidFill>
                  <a:srgbClr val="525252"/>
                </a:solidFill>
                <a:latin typeface="Calibri"/>
                <a:cs typeface="Calibri"/>
              </a:rPr>
              <a:t>	</a:t>
            </a:r>
            <a:r>
              <a:rPr sz="1150" spc="-50" dirty="0">
                <a:solidFill>
                  <a:srgbClr val="575757"/>
                </a:solidFill>
                <a:latin typeface="Calibri"/>
                <a:cs typeface="Calibri"/>
              </a:rPr>
              <a:t>e</a:t>
            </a:r>
            <a:r>
              <a:rPr sz="1150" dirty="0">
                <a:solidFill>
                  <a:srgbClr val="575757"/>
                </a:solidFill>
                <a:latin typeface="Calibri"/>
                <a:cs typeface="Calibri"/>
              </a:rPr>
              <a:t>	</a:t>
            </a:r>
            <a:r>
              <a:rPr sz="1150" spc="-50" dirty="0">
                <a:solidFill>
                  <a:srgbClr val="3F3F3F"/>
                </a:solidFill>
                <a:latin typeface="Calibri"/>
                <a:cs typeface="Calibri"/>
              </a:rPr>
              <a:t>brinquedos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295590" y="8039235"/>
            <a:ext cx="3421379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9794" algn="l"/>
                <a:tab pos="1070610" algn="l"/>
                <a:tab pos="1350645" algn="l"/>
                <a:tab pos="1948814" algn="l"/>
              </a:tabLst>
            </a:pPr>
            <a:r>
              <a:rPr sz="1150" u="sng" spc="-55" dirty="0">
                <a:solidFill>
                  <a:srgbClr val="4F4F4F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14.3</a:t>
            </a:r>
            <a:r>
              <a:rPr sz="1150" u="sng" spc="-65" dirty="0">
                <a:solidFill>
                  <a:srgbClr val="4F4F4F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15" dirty="0">
                <a:solidFill>
                  <a:srgbClr val="484848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—</a:t>
            </a:r>
            <a:r>
              <a:rPr sz="1150" u="sng" spc="-10" dirty="0">
                <a:solidFill>
                  <a:srgbClr val="484848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494949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ap_ito</a:t>
            </a:r>
            <a:r>
              <a:rPr sz="1150" u="sng" dirty="0">
                <a:solidFill>
                  <a:srgbClr val="494949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	</a:t>
            </a:r>
            <a:r>
              <a:rPr sz="1150" dirty="0">
                <a:solidFill>
                  <a:srgbClr val="494949"/>
                </a:solidFill>
                <a:latin typeface="Calibri"/>
                <a:cs typeface="Calibri"/>
              </a:rPr>
              <a:t>	</a:t>
            </a:r>
            <a:r>
              <a:rPr sz="1150" u="sng" dirty="0">
                <a:solidFill>
                  <a:srgbClr val="494949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	</a:t>
            </a:r>
            <a:r>
              <a:rPr sz="1150" spc="-15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u="sng" dirty="0">
                <a:solidFill>
                  <a:srgbClr val="3F3F3F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	</a:t>
            </a:r>
            <a:r>
              <a:rPr sz="1150" u="sng" spc="-60" dirty="0">
                <a:solidFill>
                  <a:srgbClr val="3F3F3F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14.12</a:t>
            </a:r>
            <a:r>
              <a:rPr sz="1150" u="sng" spc="-75" dirty="0">
                <a:solidFill>
                  <a:srgbClr val="3F3F3F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15" dirty="0">
                <a:solidFill>
                  <a:srgbClr val="626262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—</a:t>
            </a:r>
            <a:r>
              <a:rPr sz="1150" u="sng" spc="-20" dirty="0">
                <a:solidFill>
                  <a:srgbClr val="626262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5" dirty="0">
                <a:solidFill>
                  <a:srgbClr val="343434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carrinhos</a:t>
            </a:r>
            <a:r>
              <a:rPr sz="1150" u="sng" spc="60" dirty="0">
                <a:solidFill>
                  <a:srgbClr val="343434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30" dirty="0">
                <a:solidFill>
                  <a:srgbClr val="3F3F3F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plásti</a:t>
            </a:r>
            <a:r>
              <a:rPr sz="1150" spc="-30" dirty="0">
                <a:solidFill>
                  <a:srgbClr val="3F3F3F"/>
                </a:solidFill>
                <a:latin typeface="Calibri"/>
                <a:cs typeface="Calibri"/>
              </a:rPr>
              <a:t>cos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231887" y="8208312"/>
            <a:ext cx="95250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60" dirty="0">
                <a:solidFill>
                  <a:srgbClr val="4B4B4B"/>
                </a:solidFill>
                <a:latin typeface="Calibri"/>
                <a:cs typeface="Calibri"/>
              </a:rPr>
              <a:t>14.13</a:t>
            </a:r>
            <a:r>
              <a:rPr sz="1150" spc="-5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B5B5B"/>
                </a:solidFill>
                <a:latin typeface="Calibri"/>
                <a:cs typeface="Calibri"/>
              </a:rPr>
              <a:t>—</a:t>
            </a:r>
            <a:r>
              <a:rPr sz="115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64646"/>
                </a:solidFill>
                <a:latin typeface="Calibri"/>
                <a:cs typeface="Calibri"/>
              </a:rPr>
              <a:t>chocalho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292541" y="8208312"/>
            <a:ext cx="1831339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lvl="1" indent="-293370">
              <a:lnSpc>
                <a:spcPts val="1320"/>
              </a:lnSpc>
              <a:spcBef>
                <a:spcPts val="100"/>
              </a:spcBef>
              <a:buClr>
                <a:srgbClr val="383838"/>
              </a:buClr>
              <a:buAutoNum type="arabicPeriod" startAt="4"/>
              <a:tabLst>
                <a:tab pos="342265" algn="l"/>
              </a:tabLst>
            </a:pPr>
            <a:r>
              <a:rPr sz="1150" spc="-415" dirty="0">
                <a:solidFill>
                  <a:srgbClr val="5D5D5D"/>
                </a:solidFill>
                <a:latin typeface="Calibri"/>
                <a:cs typeface="Calibri"/>
              </a:rPr>
              <a:t>—</a:t>
            </a:r>
            <a:r>
              <a:rPr sz="1150" spc="19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24242"/>
                </a:solidFill>
                <a:latin typeface="Calibri"/>
                <a:cs typeface="Calibri"/>
              </a:rPr>
              <a:t>baldes</a:t>
            </a:r>
            <a:r>
              <a:rPr sz="1150" spc="12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E5E5E"/>
                </a:solidFill>
                <a:latin typeface="Calibri"/>
                <a:cs typeface="Calibri"/>
              </a:rPr>
              <a:t>e</a:t>
            </a:r>
            <a:r>
              <a:rPr sz="1150" spc="12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63636"/>
                </a:solidFill>
                <a:latin typeface="Calibri"/>
                <a:cs typeface="Calibri"/>
              </a:rPr>
              <a:t>pazinhas</a:t>
            </a:r>
            <a:r>
              <a:rPr sz="1150" spc="20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4B4B4B"/>
                </a:solidFill>
                <a:latin typeface="Calibri"/>
                <a:cs typeface="Calibri"/>
              </a:rPr>
              <a:t>para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ts val="1320"/>
              </a:lnSpc>
              <a:tabLst>
                <a:tab pos="811530" algn="l"/>
              </a:tabLst>
            </a:pPr>
            <a:r>
              <a:rPr sz="1150" u="sng" spc="-5" dirty="0">
                <a:solidFill>
                  <a:srgbClr val="3B3B3B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3B3B3B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parque</a:t>
            </a:r>
            <a:r>
              <a:rPr sz="1150" u="sng" dirty="0">
                <a:solidFill>
                  <a:srgbClr val="3B3B3B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  <a:p>
            <a:pPr marL="304800" lvl="1" indent="-261620">
              <a:lnSpc>
                <a:spcPct val="100000"/>
              </a:lnSpc>
              <a:buClr>
                <a:srgbClr val="494949"/>
              </a:buClr>
              <a:buAutoNum type="arabicPeriod" startAt="5"/>
              <a:tabLst>
                <a:tab pos="304800" algn="l"/>
              </a:tabLst>
            </a:pPr>
            <a:r>
              <a:rPr sz="1100" spc="-380" dirty="0">
                <a:solidFill>
                  <a:srgbClr val="5D5D5D"/>
                </a:solidFill>
                <a:latin typeface="Calibri"/>
                <a:cs typeface="Calibri"/>
              </a:rPr>
              <a:t>—</a:t>
            </a:r>
            <a:r>
              <a:rPr sz="1100" spc="-1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63636"/>
                </a:solidFill>
                <a:latin typeface="Calibri"/>
                <a:cs typeface="Calibri"/>
              </a:rPr>
              <a:t>bambolê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067446" y="7792475"/>
            <a:ext cx="207073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5185" algn="l"/>
                <a:tab pos="1264285" algn="l"/>
                <a:tab pos="1770380" algn="l"/>
              </a:tabLst>
            </a:pP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educativos</a:t>
            </a:r>
            <a:r>
              <a:rPr sz="11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1150" spc="-25" dirty="0">
                <a:solidFill>
                  <a:srgbClr val="444444"/>
                </a:solidFill>
                <a:latin typeface="Calibri"/>
                <a:cs typeface="Calibri"/>
              </a:rPr>
              <a:t>em</a:t>
            </a:r>
            <a:r>
              <a:rPr sz="1150" dirty="0">
                <a:solidFill>
                  <a:srgbClr val="444444"/>
                </a:solidFill>
                <a:latin typeface="Calibri"/>
                <a:cs typeface="Calibri"/>
              </a:rPr>
              <a:t>	</a:t>
            </a:r>
            <a:r>
              <a:rPr sz="1150" spc="-20" dirty="0">
                <a:solidFill>
                  <a:srgbClr val="545454"/>
                </a:solidFill>
                <a:latin typeface="Calibri"/>
                <a:cs typeface="Calibri"/>
              </a:rPr>
              <a:t>geral</a:t>
            </a:r>
            <a:r>
              <a:rPr sz="1150" dirty="0">
                <a:solidFill>
                  <a:srgbClr val="545454"/>
                </a:solidFill>
                <a:latin typeface="Calibri"/>
                <a:cs typeface="Calibri"/>
              </a:rPr>
              <a:t>	</a:t>
            </a:r>
            <a:r>
              <a:rPr sz="1150" spc="-35" dirty="0">
                <a:solidFill>
                  <a:srgbClr val="414141"/>
                </a:solidFill>
                <a:latin typeface="Calibri"/>
                <a:cs typeface="Calibri"/>
              </a:rPr>
              <a:t>(para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067231" y="7956981"/>
            <a:ext cx="2083435" cy="5295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635" algn="just">
              <a:lnSpc>
                <a:spcPct val="93900"/>
              </a:lnSpc>
              <a:spcBef>
                <a:spcPts val="180"/>
              </a:spcBef>
            </a:pPr>
            <a:r>
              <a:rPr sz="1150" spc="-10" dirty="0">
                <a:solidFill>
                  <a:srgbClr val="484848"/>
                </a:solidFill>
                <a:latin typeface="Calibri"/>
                <a:cs typeface="Calibri"/>
              </a:rPr>
              <a:t>desenvolvimento</a:t>
            </a:r>
            <a:r>
              <a:rPr sz="1150" spc="24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D3D3D"/>
                </a:solidFill>
                <a:latin typeface="Calibri"/>
                <a:cs typeface="Calibri"/>
              </a:rPr>
              <a:t>das</a:t>
            </a:r>
            <a:r>
              <a:rPr sz="1150" spc="26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F3F3F"/>
                </a:solidFill>
                <a:latin typeface="Calibri"/>
                <a:cs typeface="Calibri"/>
              </a:rPr>
              <a:t>crianças</a:t>
            </a:r>
            <a:r>
              <a:rPr sz="1150" spc="2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5D5D5D"/>
                </a:solidFill>
                <a:latin typeface="Calibri"/>
                <a:cs typeface="Calibri"/>
              </a:rPr>
              <a:t>de </a:t>
            </a:r>
            <a:r>
              <a:rPr sz="1150" dirty="0">
                <a:solidFill>
                  <a:srgbClr val="464646"/>
                </a:solidFill>
                <a:latin typeface="Calibri"/>
                <a:cs typeface="Calibri"/>
              </a:rPr>
              <a:t>acordo</a:t>
            </a:r>
            <a:r>
              <a:rPr sz="1150" spc="41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B4B4B"/>
                </a:solidFill>
                <a:latin typeface="Calibri"/>
                <a:cs typeface="Calibri"/>
              </a:rPr>
              <a:t>com</a:t>
            </a:r>
            <a:r>
              <a:rPr sz="1150" spc="44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05050"/>
                </a:solidFill>
                <a:latin typeface="Calibri"/>
                <a:cs typeface="Calibri"/>
              </a:rPr>
              <a:t>as</a:t>
            </a:r>
            <a:r>
              <a:rPr sz="1150" spc="420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83838"/>
                </a:solidFill>
                <a:latin typeface="Calibri"/>
                <a:cs typeface="Calibri"/>
              </a:rPr>
              <a:t>faixas</a:t>
            </a:r>
            <a:r>
              <a:rPr sz="1150" spc="41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94949"/>
                </a:solidFill>
                <a:latin typeface="Calibri"/>
                <a:cs typeface="Calibri"/>
              </a:rPr>
              <a:t>etárias</a:t>
            </a:r>
            <a:r>
              <a:rPr sz="1150" spc="42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565656"/>
                </a:solidFill>
                <a:latin typeface="Calibri"/>
                <a:cs typeface="Calibri"/>
              </a:rPr>
              <a:t>e </a:t>
            </a:r>
            <a:r>
              <a:rPr sz="1150" spc="-50" dirty="0">
                <a:solidFill>
                  <a:srgbClr val="3B3B3B"/>
                </a:solidFill>
                <a:latin typeface="Calibri"/>
                <a:cs typeface="Calibri"/>
              </a:rPr>
              <a:t>modalidades</a:t>
            </a:r>
            <a:r>
              <a:rPr sz="1150" spc="4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D3D3D"/>
                </a:solidFill>
                <a:latin typeface="Calibri"/>
                <a:cs typeface="Calibri"/>
              </a:rPr>
              <a:t>de</a:t>
            </a:r>
            <a:r>
              <a:rPr sz="1150" spc="-1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94949"/>
                </a:solidFill>
                <a:latin typeface="Calibri"/>
                <a:cs typeface="Calibri"/>
              </a:rPr>
              <a:t>ensino)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224239" y="8541894"/>
            <a:ext cx="1354455" cy="5346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1" indent="535305">
              <a:lnSpc>
                <a:spcPts val="1260"/>
              </a:lnSpc>
              <a:spcBef>
                <a:spcPts val="240"/>
              </a:spcBef>
              <a:buClr>
                <a:srgbClr val="363636"/>
              </a:buClr>
              <a:buAutoNum type="arabicPeriod" startAt="14"/>
              <a:tabLst>
                <a:tab pos="548005" algn="l"/>
                <a:tab pos="854075" algn="l"/>
              </a:tabLst>
            </a:pPr>
            <a:r>
              <a:rPr sz="1150" spc="-465" dirty="0">
                <a:solidFill>
                  <a:srgbClr val="484848"/>
                </a:solidFill>
                <a:latin typeface="Calibri"/>
                <a:cs typeface="Calibri"/>
              </a:rPr>
              <a:t>—</a:t>
            </a:r>
            <a:r>
              <a:rPr sz="1150" dirty="0">
                <a:solidFill>
                  <a:srgbClr val="484848"/>
                </a:solidFill>
                <a:latin typeface="Calibri"/>
                <a:cs typeface="Calibri"/>
              </a:rPr>
              <a:t>	</a:t>
            </a:r>
            <a:r>
              <a:rPr sz="1150" spc="-55" dirty="0">
                <a:solidFill>
                  <a:srgbClr val="3F3F3F"/>
                </a:solidFill>
                <a:latin typeface="Calibri"/>
                <a:cs typeface="Calibri"/>
              </a:rPr>
              <a:t>conjunto </a:t>
            </a:r>
            <a:r>
              <a:rPr sz="1150" spc="-10" dirty="0">
                <a:solidFill>
                  <a:srgbClr val="3A3A3A"/>
                </a:solidFill>
                <a:latin typeface="Calibri"/>
                <a:cs typeface="Calibri"/>
              </a:rPr>
              <a:t>panelinhas</a:t>
            </a:r>
            <a:endParaRPr sz="1150">
              <a:latin typeface="Calibri"/>
              <a:cs typeface="Calibri"/>
            </a:endParaRPr>
          </a:p>
          <a:p>
            <a:pPr marL="349885" lvl="1" indent="-347980">
              <a:lnSpc>
                <a:spcPts val="1345"/>
              </a:lnSpc>
              <a:buClr>
                <a:srgbClr val="3B3B3B"/>
              </a:buClr>
              <a:buAutoNum type="arabicPeriod" startAt="14"/>
              <a:tabLst>
                <a:tab pos="349885" algn="l"/>
              </a:tabLst>
            </a:pPr>
            <a:r>
              <a:rPr sz="1150" dirty="0">
                <a:solidFill>
                  <a:srgbClr val="4F4F4F"/>
                </a:solidFill>
                <a:latin typeface="Calibri"/>
                <a:cs typeface="Calibri"/>
              </a:rPr>
              <a:t>-</a:t>
            </a:r>
            <a:r>
              <a:rPr sz="1150" spc="16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94949"/>
                </a:solidFill>
                <a:latin typeface="Calibri"/>
                <a:cs typeface="Calibri"/>
              </a:rPr>
              <a:t>corda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788190" y="8541894"/>
            <a:ext cx="113792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5750" algn="l"/>
              </a:tabLst>
            </a:pPr>
            <a:r>
              <a:rPr sz="1150" spc="-25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11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1150" spc="-45" dirty="0">
                <a:solidFill>
                  <a:srgbClr val="3B3B3B"/>
                </a:solidFill>
                <a:latin typeface="Calibri"/>
                <a:cs typeface="Calibri"/>
              </a:rPr>
              <a:t>14.21</a:t>
            </a:r>
            <a:r>
              <a:rPr sz="1150" spc="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1150" spc="-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282828"/>
                </a:solidFill>
                <a:latin typeface="Calibri"/>
                <a:cs typeface="Calibri"/>
              </a:rPr>
              <a:t>móbiles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320976" y="8875476"/>
            <a:ext cx="1795780" cy="53911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 lvl="1" indent="292735">
              <a:lnSpc>
                <a:spcPts val="1300"/>
              </a:lnSpc>
              <a:spcBef>
                <a:spcPts val="209"/>
              </a:spcBef>
              <a:buClr>
                <a:srgbClr val="494949"/>
              </a:buClr>
              <a:buAutoNum type="arabicPeriod" startAt="6"/>
              <a:tabLst>
                <a:tab pos="305435" algn="l"/>
              </a:tabLst>
            </a:pPr>
            <a:r>
              <a:rPr sz="1150" dirty="0">
                <a:solidFill>
                  <a:srgbClr val="5D5D5D"/>
                </a:solidFill>
                <a:latin typeface="Calibri"/>
                <a:cs typeface="Calibri"/>
              </a:rPr>
              <a:t>-</a:t>
            </a:r>
            <a:r>
              <a:rPr sz="1150" spc="25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2A2A2A"/>
                </a:solidFill>
                <a:latin typeface="Calibri"/>
                <a:cs typeface="Calibri"/>
              </a:rPr>
              <a:t>blocos</a:t>
            </a:r>
            <a:r>
              <a:rPr sz="1150" spc="10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11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3B3B3B"/>
                </a:solidFill>
                <a:latin typeface="Calibri"/>
                <a:cs typeface="Calibri"/>
              </a:rPr>
              <a:t>madeira</a:t>
            </a:r>
            <a:r>
              <a:rPr sz="1150" spc="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150" spc="5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F4F4F"/>
                </a:solidFill>
                <a:latin typeface="Calibri"/>
                <a:cs typeface="Calibri"/>
              </a:rPr>
              <a:t>de </a:t>
            </a:r>
            <a:r>
              <a:rPr sz="1150" spc="-10" dirty="0">
                <a:solidFill>
                  <a:srgbClr val="464646"/>
                </a:solidFill>
                <a:latin typeface="Calibri"/>
                <a:cs typeface="Calibri"/>
              </a:rPr>
              <a:t>encaixe</a:t>
            </a:r>
            <a:endParaRPr sz="1150">
              <a:latin typeface="Calibri"/>
              <a:cs typeface="Calibri"/>
            </a:endParaRPr>
          </a:p>
          <a:p>
            <a:pPr marL="287020" lvl="1" indent="-273050">
              <a:lnSpc>
                <a:spcPts val="1335"/>
              </a:lnSpc>
              <a:buClr>
                <a:srgbClr val="3A3A3A"/>
              </a:buClr>
              <a:buAutoNum type="arabicPeriod" startAt="6"/>
              <a:tabLst>
                <a:tab pos="287020" algn="l"/>
              </a:tabLst>
            </a:pPr>
            <a:r>
              <a:rPr sz="1150" dirty="0">
                <a:solidFill>
                  <a:srgbClr val="545454"/>
                </a:solidFill>
                <a:latin typeface="Calibri"/>
                <a:cs typeface="Calibri"/>
              </a:rPr>
              <a:t>-</a:t>
            </a:r>
            <a:r>
              <a:rPr sz="1150" spc="165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3F3F3F"/>
                </a:solidFill>
                <a:latin typeface="Calibri"/>
                <a:cs typeface="Calibri"/>
              </a:rPr>
              <a:t>bola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227313" y="9218197"/>
            <a:ext cx="138620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5" dirty="0">
                <a:solidFill>
                  <a:srgbClr val="363636"/>
                </a:solidFill>
                <a:latin typeface="Calibri"/>
                <a:cs typeface="Calibri"/>
              </a:rPr>
              <a:t>14.16</a:t>
            </a:r>
            <a:r>
              <a:rPr sz="1150" spc="-9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B5B5B"/>
                </a:solidFill>
                <a:latin typeface="Calibri"/>
                <a:cs typeface="Calibri"/>
              </a:rPr>
              <a:t>—</a:t>
            </a:r>
            <a:r>
              <a:rPr sz="1150" spc="-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363636"/>
                </a:solidFill>
                <a:latin typeface="Calibri"/>
                <a:cs typeface="Calibri"/>
              </a:rPr>
              <a:t>dados</a:t>
            </a:r>
            <a:r>
              <a:rPr sz="1150" spc="-1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150" spc="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44444"/>
                </a:solidFill>
                <a:latin typeface="Calibri"/>
                <a:cs typeface="Calibri"/>
              </a:rPr>
              <a:t>tecidos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062204" y="8890962"/>
            <a:ext cx="11125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2A2A2A"/>
                </a:solidFill>
                <a:latin typeface="Calibri"/>
                <a:cs typeface="Calibri"/>
              </a:rPr>
              <a:t>14.22</a:t>
            </a:r>
            <a:r>
              <a:rPr sz="1100" spc="-50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626262"/>
                </a:solidFill>
                <a:latin typeface="Calibri"/>
                <a:cs typeface="Calibri"/>
              </a:rPr>
              <a:t>—</a:t>
            </a:r>
            <a:r>
              <a:rPr sz="1100" spc="-55" dirty="0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B4B4B"/>
                </a:solidFill>
                <a:latin typeface="Calibri"/>
                <a:cs typeface="Calibri"/>
              </a:rPr>
              <a:t>monta</a:t>
            </a:r>
            <a:r>
              <a:rPr sz="1100" spc="2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B4B4B"/>
                </a:solidFill>
                <a:latin typeface="Calibri"/>
                <a:cs typeface="Calibri"/>
              </a:rPr>
              <a:t>tudo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066779" y="9229115"/>
            <a:ext cx="17278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464646"/>
                </a:solidFill>
                <a:latin typeface="Calibri"/>
                <a:cs typeface="Calibri"/>
              </a:rPr>
              <a:t>14.23</a:t>
            </a:r>
            <a:r>
              <a:rPr sz="1100" spc="-6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545454"/>
                </a:solidFill>
                <a:latin typeface="Calibri"/>
                <a:cs typeface="Calibri"/>
              </a:rPr>
              <a:t>—</a:t>
            </a:r>
            <a:r>
              <a:rPr sz="1100" spc="-15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94949"/>
                </a:solidFill>
                <a:latin typeface="Calibri"/>
                <a:cs typeface="Calibri"/>
              </a:rPr>
              <a:t>motoquinhas</a:t>
            </a:r>
            <a:r>
              <a:rPr sz="1100" spc="7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75757"/>
                </a:solidFill>
                <a:latin typeface="Calibri"/>
                <a:cs typeface="Calibri"/>
              </a:rPr>
              <a:t>/</a:t>
            </a:r>
            <a:r>
              <a:rPr sz="1100" spc="1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B4B4B"/>
                </a:solidFill>
                <a:latin typeface="Calibri"/>
                <a:cs typeface="Calibri"/>
              </a:rPr>
              <a:t>triciclos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06257" y="1064822"/>
            <a:ext cx="2830195" cy="12700"/>
            <a:chOff x="1806257" y="1064822"/>
            <a:chExt cx="2830195" cy="12700"/>
          </a:xfrm>
        </p:grpSpPr>
        <p:sp>
          <p:nvSpPr>
            <p:cNvPr id="3" name="object 3"/>
            <p:cNvSpPr/>
            <p:nvPr/>
          </p:nvSpPr>
          <p:spPr>
            <a:xfrm>
              <a:off x="2573841" y="1070916"/>
              <a:ext cx="755650" cy="0"/>
            </a:xfrm>
            <a:custGeom>
              <a:avLst/>
              <a:gdLst/>
              <a:ahLst/>
              <a:cxnLst/>
              <a:rect l="l" t="t" r="r" b="b"/>
              <a:pathLst>
                <a:path w="755650">
                  <a:moveTo>
                    <a:pt x="0" y="0"/>
                  </a:moveTo>
                  <a:lnTo>
                    <a:pt x="755399" y="0"/>
                  </a:lnTo>
                </a:path>
              </a:pathLst>
            </a:custGeom>
            <a:ln w="12186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06257" y="1070916"/>
              <a:ext cx="728345" cy="0"/>
            </a:xfrm>
            <a:custGeom>
              <a:avLst/>
              <a:gdLst/>
              <a:ahLst/>
              <a:cxnLst/>
              <a:rect l="l" t="t" r="r" b="b"/>
              <a:pathLst>
                <a:path w="728344">
                  <a:moveTo>
                    <a:pt x="0" y="0"/>
                  </a:moveTo>
                  <a:lnTo>
                    <a:pt x="727986" y="0"/>
                  </a:lnTo>
                </a:path>
              </a:pathLst>
            </a:custGeom>
            <a:ln w="12186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44470" y="1070916"/>
              <a:ext cx="1291590" cy="0"/>
            </a:xfrm>
            <a:custGeom>
              <a:avLst/>
              <a:gdLst/>
              <a:ahLst/>
              <a:cxnLst/>
              <a:rect l="l" t="t" r="r" b="b"/>
              <a:pathLst>
                <a:path w="1291589">
                  <a:moveTo>
                    <a:pt x="0" y="0"/>
                  </a:moveTo>
                  <a:lnTo>
                    <a:pt x="1291490" y="0"/>
                  </a:lnTo>
                </a:path>
              </a:pathLst>
            </a:custGeom>
            <a:ln w="12186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64999" y="361034"/>
            <a:ext cx="7342505" cy="301625"/>
            <a:chOff x="264999" y="361034"/>
            <a:chExt cx="7342505" cy="3016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999" y="361034"/>
              <a:ext cx="3632314" cy="3016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999" y="361034"/>
              <a:ext cx="7342300" cy="301623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21875" y="8322071"/>
            <a:ext cx="1142237" cy="51641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8185" y="1078533"/>
            <a:ext cx="5930496" cy="69464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66448" y="8354061"/>
            <a:ext cx="13706" cy="1508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59542" y="4455803"/>
            <a:ext cx="13706" cy="7312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295325" y="1056945"/>
            <a:ext cx="345567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5380" algn="l"/>
                <a:tab pos="1913255" algn="l"/>
              </a:tabLst>
            </a:pPr>
            <a:r>
              <a:rPr sz="1150" spc="-50" dirty="0">
                <a:solidFill>
                  <a:srgbClr val="464646"/>
                </a:solidFill>
                <a:latin typeface="Calibri"/>
                <a:cs typeface="Calibri"/>
              </a:rPr>
              <a:t>14.8</a:t>
            </a:r>
            <a:r>
              <a:rPr sz="1150" spc="-4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3D3D3D"/>
                </a:solidFill>
                <a:latin typeface="Calibri"/>
                <a:cs typeface="Calibri"/>
              </a:rPr>
              <a:t>—</a:t>
            </a:r>
            <a:r>
              <a:rPr sz="1150" spc="-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B4B4B"/>
                </a:solidFill>
                <a:latin typeface="Calibri"/>
                <a:cs typeface="Calibri"/>
              </a:rPr>
              <a:t>bonecos</a:t>
            </a:r>
            <a:r>
              <a:rPr sz="1150" dirty="0">
                <a:solidFill>
                  <a:srgbClr val="4B4B4B"/>
                </a:solidFill>
                <a:latin typeface="Calibri"/>
                <a:cs typeface="Calibri"/>
              </a:rPr>
              <a:t>	</a:t>
            </a:r>
            <a:r>
              <a:rPr sz="1150" spc="-50" dirty="0">
                <a:solidFill>
                  <a:srgbClr val="898989"/>
                </a:solidFill>
                <a:latin typeface="Calibri"/>
                <a:cs typeface="Calibri"/>
              </a:rPr>
              <a:t>”</a:t>
            </a:r>
            <a:r>
              <a:rPr sz="1150" dirty="0">
                <a:solidFill>
                  <a:srgbClr val="898989"/>
                </a:solidFill>
                <a:latin typeface="Calibri"/>
                <a:cs typeface="Calibri"/>
              </a:rPr>
              <a:t>	</a:t>
            </a:r>
            <a:r>
              <a:rPr sz="1150" spc="-55" dirty="0">
                <a:solidFill>
                  <a:srgbClr val="3D3D3D"/>
                </a:solidFill>
                <a:latin typeface="Calibri"/>
                <a:cs typeface="Calibri"/>
              </a:rPr>
              <a:t>14.17</a:t>
            </a:r>
            <a:r>
              <a:rPr sz="1150" spc="-9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D5D5D"/>
                </a:solidFill>
                <a:latin typeface="Calibri"/>
                <a:cs typeface="Calibri"/>
              </a:rPr>
              <a:t>—</a:t>
            </a:r>
            <a:r>
              <a:rPr sz="1150" spc="-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B3B3B"/>
                </a:solidFill>
                <a:latin typeface="Calibri"/>
                <a:cs typeface="Calibri"/>
              </a:rPr>
              <a:t>dominós</a:t>
            </a:r>
            <a:r>
              <a:rPr sz="1150" spc="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63636"/>
                </a:solidFill>
                <a:latin typeface="Calibri"/>
                <a:cs typeface="Calibri"/>
              </a:rPr>
              <a:t>educativos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5325" y="1226039"/>
            <a:ext cx="2908300" cy="36512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 indent="-635">
              <a:lnSpc>
                <a:spcPts val="1300"/>
              </a:lnSpc>
              <a:spcBef>
                <a:spcPts val="209"/>
              </a:spcBef>
              <a:tabLst>
                <a:tab pos="1913255" algn="l"/>
              </a:tabLst>
            </a:pPr>
            <a:r>
              <a:rPr sz="1150" spc="-40" dirty="0">
                <a:solidFill>
                  <a:srgbClr val="343434"/>
                </a:solidFill>
                <a:latin typeface="Calibri"/>
                <a:cs typeface="Calibri"/>
              </a:rPr>
              <a:t>14.9 </a:t>
            </a:r>
            <a:r>
              <a:rPr sz="1150" spc="-415" dirty="0">
                <a:solidFill>
                  <a:srgbClr val="666666"/>
                </a:solidFill>
                <a:latin typeface="Calibri"/>
                <a:cs typeface="Calibri"/>
              </a:rPr>
              <a:t>—</a:t>
            </a:r>
            <a:r>
              <a:rPr sz="1150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A3A3A"/>
                </a:solidFill>
                <a:latin typeface="Calibri"/>
                <a:cs typeface="Calibri"/>
              </a:rPr>
              <a:t>brinquedos</a:t>
            </a:r>
            <a:r>
              <a:rPr sz="1150" spc="2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D5D5D"/>
                </a:solidFill>
                <a:latin typeface="Calibri"/>
                <a:cs typeface="Calibri"/>
              </a:rPr>
              <a:t>e</a:t>
            </a:r>
            <a:r>
              <a:rPr sz="1150" spc="-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83838"/>
                </a:solidFill>
                <a:latin typeface="Calibri"/>
                <a:cs typeface="Calibri"/>
              </a:rPr>
              <a:t>tapetes</a:t>
            </a:r>
            <a:r>
              <a:rPr sz="1150" spc="4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D4D4D"/>
                </a:solidFill>
                <a:latin typeface="Calibri"/>
                <a:cs typeface="Calibri"/>
              </a:rPr>
              <a:t>em</a:t>
            </a:r>
            <a:r>
              <a:rPr sz="1150" dirty="0">
                <a:solidFill>
                  <a:srgbClr val="4D4D4D"/>
                </a:solidFill>
                <a:latin typeface="Calibri"/>
                <a:cs typeface="Calibri"/>
              </a:rPr>
              <a:t>	</a:t>
            </a:r>
            <a:r>
              <a:rPr sz="1150" spc="-55" dirty="0">
                <a:solidFill>
                  <a:srgbClr val="262626"/>
                </a:solidFill>
                <a:latin typeface="Calibri"/>
                <a:cs typeface="Calibri"/>
              </a:rPr>
              <a:t>14.18</a:t>
            </a:r>
            <a:r>
              <a:rPr sz="1150" spc="-7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444444"/>
                </a:solidFill>
                <a:latin typeface="Calibri"/>
                <a:cs typeface="Calibri"/>
              </a:rPr>
              <a:t>—</a:t>
            </a:r>
            <a:r>
              <a:rPr sz="1150" spc="3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D3D3D"/>
                </a:solidFill>
                <a:latin typeface="Calibri"/>
                <a:cs typeface="Calibri"/>
              </a:rPr>
              <a:t>fantoches </a:t>
            </a:r>
            <a:r>
              <a:rPr sz="1150" spc="-25" dirty="0">
                <a:solidFill>
                  <a:srgbClr val="363636"/>
                </a:solidFill>
                <a:latin typeface="Calibri"/>
                <a:cs typeface="Calibri"/>
              </a:rPr>
              <a:t>EVA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32725" y="1052376"/>
            <a:ext cx="1883410" cy="37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 lvl="1" indent="-304800">
              <a:lnSpc>
                <a:spcPts val="1355"/>
              </a:lnSpc>
              <a:spcBef>
                <a:spcPts val="100"/>
              </a:spcBef>
              <a:buSzPct val="86956"/>
              <a:buAutoNum type="arabicPeriod" startAt="24"/>
              <a:tabLst>
                <a:tab pos="316230" algn="l"/>
                <a:tab pos="1509395" algn="l"/>
              </a:tabLst>
            </a:pPr>
            <a:r>
              <a:rPr sz="1150" u="sng" spc="-30" dirty="0">
                <a:solidFill>
                  <a:srgbClr val="34343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dirty="0">
                <a:solidFill>
                  <a:srgbClr val="505050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-</a:t>
            </a:r>
            <a:r>
              <a:rPr sz="1150" u="sng" spc="210" dirty="0">
                <a:solidFill>
                  <a:srgbClr val="505050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peteca</a:t>
            </a:r>
            <a:r>
              <a:rPr sz="1150" u="sng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  <a:p>
            <a:pPr marL="346710" lvl="1" indent="-334010">
              <a:lnSpc>
                <a:spcPts val="1355"/>
              </a:lnSpc>
              <a:buClr>
                <a:srgbClr val="424242"/>
              </a:buClr>
              <a:buSzPct val="95652"/>
              <a:buAutoNum type="arabicPeriod" startAt="24"/>
              <a:tabLst>
                <a:tab pos="346710" algn="l"/>
              </a:tabLst>
            </a:pPr>
            <a:r>
              <a:rPr sz="1150" dirty="0">
                <a:solidFill>
                  <a:srgbClr val="4F4F4F"/>
                </a:solidFill>
                <a:latin typeface="Calibri"/>
                <a:cs typeface="Calibri"/>
              </a:rPr>
              <a:t>-</a:t>
            </a:r>
            <a:r>
              <a:rPr sz="1150" spc="22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424242"/>
                </a:solidFill>
                <a:latin typeface="Calibri"/>
                <a:cs typeface="Calibri"/>
              </a:rPr>
              <a:t>pinos</a:t>
            </a:r>
            <a:r>
              <a:rPr sz="1150" spc="-1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44444"/>
                </a:solidFill>
                <a:latin typeface="Calibri"/>
                <a:cs typeface="Calibri"/>
              </a:rPr>
              <a:t>mágicos</a:t>
            </a:r>
            <a:r>
              <a:rPr sz="115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444444"/>
                </a:solidFill>
                <a:latin typeface="Calibri"/>
                <a:cs typeface="Calibri"/>
              </a:rPr>
              <a:t>ou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64646"/>
                </a:solidFill>
                <a:latin typeface="Calibri"/>
                <a:cs typeface="Calibri"/>
              </a:rPr>
              <a:t>sortidos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97678" y="1564223"/>
            <a:ext cx="5897880" cy="70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0919">
              <a:lnSpc>
                <a:spcPct val="100000"/>
              </a:lnSpc>
              <a:spcBef>
                <a:spcPts val="100"/>
              </a:spcBef>
              <a:tabLst>
                <a:tab pos="1910714" algn="l"/>
                <a:tab pos="3747135" algn="l"/>
                <a:tab pos="5884545" algn="l"/>
              </a:tabLst>
            </a:pPr>
            <a:r>
              <a:rPr sz="1150" u="sng" dirty="0">
                <a:solidFill>
                  <a:srgbClr val="2D2D2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r>
              <a:rPr sz="1150" u="sng" spc="-85" dirty="0">
                <a:solidFill>
                  <a:srgbClr val="2D2D2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14.19—</a:t>
            </a:r>
            <a:r>
              <a:rPr sz="1150" u="sng" spc="10" dirty="0">
                <a:solidFill>
                  <a:srgbClr val="2D2D2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60" dirty="0">
                <a:solidFill>
                  <a:srgbClr val="333333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jogos</a:t>
            </a:r>
            <a:r>
              <a:rPr sz="1150" u="sng" spc="45" dirty="0">
                <a:solidFill>
                  <a:srgbClr val="333333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60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</a:t>
            </a:r>
            <a:r>
              <a:rPr sz="1150" u="sng" spc="-20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34343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memória</a:t>
            </a:r>
            <a:r>
              <a:rPr sz="1150" u="sng" dirty="0">
                <a:solidFill>
                  <a:srgbClr val="34343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r>
              <a:rPr sz="1725" u="sng" spc="-89" baseline="2415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14.26</a:t>
            </a:r>
            <a:r>
              <a:rPr sz="1725" u="sng" spc="-75" baseline="2415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725" u="sng" spc="-622" baseline="2415" dirty="0">
                <a:solidFill>
                  <a:srgbClr val="6D6D6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—</a:t>
            </a:r>
            <a:r>
              <a:rPr sz="1725" u="sng" spc="-44" baseline="2415" dirty="0">
                <a:solidFill>
                  <a:srgbClr val="6D6D6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725" u="sng" spc="-60" baseline="2415" dirty="0">
                <a:solidFill>
                  <a:srgbClr val="3B3B3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que</a:t>
            </a:r>
            <a:r>
              <a:rPr sz="1725" spc="-60" baseline="2415" dirty="0">
                <a:solidFill>
                  <a:srgbClr val="3B3B3B"/>
                </a:solidFill>
                <a:latin typeface="Calibri"/>
                <a:cs typeface="Calibri"/>
              </a:rPr>
              <a:t>b</a:t>
            </a:r>
            <a:r>
              <a:rPr sz="1725" u="sng" spc="-60" baseline="2415" dirty="0">
                <a:solidFill>
                  <a:srgbClr val="3B3B3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ra</a:t>
            </a:r>
            <a:r>
              <a:rPr sz="1725" u="sng" spc="7" baseline="2415" dirty="0">
                <a:solidFill>
                  <a:srgbClr val="3B3B3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725" u="sng" spc="-67" baseline="2415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cabeça</a:t>
            </a:r>
            <a:r>
              <a:rPr sz="1725" u="sng" spc="-22" baseline="2415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725" u="sng" spc="-15" baseline="2415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(puzzle)</a:t>
            </a:r>
            <a:r>
              <a:rPr sz="1725" u="sng" baseline="2415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725" baseline="2415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b="1" spc="-55" dirty="0">
                <a:solidFill>
                  <a:srgbClr val="3F3F3F"/>
                </a:solidFill>
                <a:latin typeface="Calibri"/>
                <a:cs typeface="Calibri"/>
              </a:rPr>
              <a:t>MATERIAL</a:t>
            </a:r>
            <a:r>
              <a:rPr sz="1150" b="1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b="1" spc="-65" dirty="0">
                <a:solidFill>
                  <a:srgbClr val="3F3F3F"/>
                </a:solidFill>
                <a:latin typeface="Calibri"/>
                <a:cs typeface="Calibri"/>
              </a:rPr>
              <a:t>DIDÁTICO</a:t>
            </a:r>
            <a:r>
              <a:rPr sz="1150" b="1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545454"/>
                </a:solidFill>
                <a:latin typeface="Calibri"/>
                <a:cs typeface="Calibri"/>
              </a:rPr>
              <a:t>E</a:t>
            </a:r>
            <a:r>
              <a:rPr sz="1150" b="1" spc="-25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150" b="1" spc="-75" dirty="0">
                <a:solidFill>
                  <a:srgbClr val="494949"/>
                </a:solidFill>
                <a:latin typeface="Calibri"/>
                <a:cs typeface="Calibri"/>
              </a:rPr>
              <a:t>DE</a:t>
            </a:r>
            <a:r>
              <a:rPr sz="1150" b="1" spc="-3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3B3B3B"/>
                </a:solidFill>
                <a:latin typeface="Calibri"/>
                <a:cs typeface="Calibri"/>
              </a:rPr>
              <a:t>EXPEDIENTE</a:t>
            </a:r>
            <a:endParaRPr sz="1150">
              <a:latin typeface="Calibri"/>
              <a:cs typeface="Calibri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254937" y="2256083"/>
          <a:ext cx="6010910" cy="7084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6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3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530">
                <a:tc gridSpan="2">
                  <a:txBody>
                    <a:bodyPr/>
                    <a:lstStyle/>
                    <a:p>
                      <a:pPr marL="51435" marR="3175">
                        <a:lnSpc>
                          <a:spcPts val="1290"/>
                        </a:lnSpc>
                      </a:pPr>
                      <a:r>
                        <a:rPr sz="1150" spc="-8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16.1—</a:t>
                      </a:r>
                      <a:r>
                        <a:rPr sz="1150" spc="-5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adesivo</a:t>
                      </a:r>
                      <a:r>
                        <a:rPr sz="1150" spc="3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plástico</a:t>
                      </a:r>
                      <a:r>
                        <a:rPr sz="1150" spc="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(contact)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9055">
                        <a:lnSpc>
                          <a:spcPts val="1290"/>
                        </a:lnSpc>
                      </a:pPr>
                      <a:r>
                        <a:rPr sz="1150" spc="-6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16.34</a:t>
                      </a:r>
                      <a:r>
                        <a:rPr sz="1150" spc="-4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606060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30" dirty="0">
                          <a:solidFill>
                            <a:srgbClr val="606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extrator</a:t>
                      </a:r>
                      <a:r>
                        <a:rPr sz="1150" spc="-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grampos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3175">
                        <a:lnSpc>
                          <a:spcPts val="1290"/>
                        </a:lnSpc>
                      </a:pPr>
                      <a:r>
                        <a:rPr sz="1150" spc="-6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16.63</a:t>
                      </a:r>
                      <a:r>
                        <a:rPr sz="1150" spc="-2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spc="200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pincel</a:t>
                      </a:r>
                      <a:r>
                        <a:rPr sz="1150" spc="3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-25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pintura</a:t>
                      </a:r>
                      <a:r>
                        <a:rPr sz="1150" spc="1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escolar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45">
                <a:tc gridSpan="2">
                  <a:txBody>
                    <a:bodyPr/>
                    <a:lstStyle/>
                    <a:p>
                      <a:pPr marL="56515" marR="81915" indent="-5715">
                        <a:lnSpc>
                          <a:spcPts val="1300"/>
                        </a:lnSpc>
                      </a:pPr>
                      <a:r>
                        <a:rPr sz="11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16.2</a:t>
                      </a:r>
                      <a:r>
                        <a:rPr sz="1150" spc="14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646464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345" dirty="0">
                          <a:solidFill>
                            <a:srgbClr val="64646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agendas</a:t>
                      </a:r>
                      <a:r>
                        <a:rPr sz="1150" spc="31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escolar</a:t>
                      </a:r>
                      <a:r>
                        <a:rPr sz="1150" spc="33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e/ou </a:t>
                      </a: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telefônica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3975">
                        <a:lnSpc>
                          <a:spcPts val="1285"/>
                        </a:lnSpc>
                      </a:pPr>
                      <a:r>
                        <a:rPr sz="1150" spc="-6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16.35</a:t>
                      </a:r>
                      <a:r>
                        <a:rPr sz="1150" spc="-5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10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Feltro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3175">
                        <a:lnSpc>
                          <a:spcPts val="1250"/>
                        </a:lnSpc>
                      </a:pPr>
                      <a:r>
                        <a:rPr sz="1150" spc="-6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16.64</a:t>
                      </a:r>
                      <a:r>
                        <a:rPr sz="1150" spc="1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spc="215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pincel</a:t>
                      </a:r>
                      <a:r>
                        <a:rPr sz="115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-2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quadro</a:t>
                      </a:r>
                      <a:r>
                        <a:rPr sz="1150" spc="-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branco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marL="57150" marR="58419" indent="-1905">
                        <a:lnSpc>
                          <a:spcPts val="1260"/>
                        </a:lnSpc>
                      </a:pPr>
                      <a:r>
                        <a:rPr sz="11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16.3</a:t>
                      </a:r>
                      <a:r>
                        <a:rPr sz="1150" spc="14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spc="-375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145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spc="-6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algodão </a:t>
                      </a:r>
                      <a:r>
                        <a:rPr sz="1150" spc="-1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colorido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10"/>
                        </a:lnSpc>
                        <a:tabLst>
                          <a:tab pos="572770" algn="l"/>
                        </a:tabLst>
                      </a:pPr>
                      <a:r>
                        <a:rPr sz="1150" spc="-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branco</a:t>
                      </a:r>
                      <a:r>
                        <a:rPr sz="115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150" spc="-4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70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!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59055">
                        <a:lnSpc>
                          <a:spcPts val="1310"/>
                        </a:lnSpc>
                      </a:pPr>
                      <a:r>
                        <a:rPr sz="1150" spc="-6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16.36 </a:t>
                      </a:r>
                      <a:r>
                        <a:rPr sz="1150" spc="-375" dirty="0">
                          <a:solidFill>
                            <a:srgbClr val="676767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25" dirty="0">
                          <a:solidFill>
                            <a:srgbClr val="67676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fio</a:t>
                      </a:r>
                      <a:r>
                        <a:rPr sz="11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-4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nylon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3175">
                        <a:lnSpc>
                          <a:spcPts val="1275"/>
                        </a:lnSpc>
                      </a:pPr>
                      <a:r>
                        <a:rPr sz="1150" spc="-6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16.65</a:t>
                      </a:r>
                      <a:r>
                        <a:rPr sz="1150" spc="-6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696969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25" dirty="0">
                          <a:solidFill>
                            <a:srgbClr val="6969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pintura</a:t>
                      </a:r>
                      <a:r>
                        <a:rPr sz="1150" spc="2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facial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284">
                <a:tc gridSpan="2">
                  <a:txBody>
                    <a:bodyPr/>
                    <a:lstStyle/>
                    <a:p>
                      <a:pPr marL="60325" marR="3175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150" spc="-5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16.4</a:t>
                      </a:r>
                      <a:r>
                        <a:rPr sz="1150" spc="-6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20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almofadas</a:t>
                      </a:r>
                      <a:r>
                        <a:rPr sz="1150" spc="5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-2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carimbo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6129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9055">
                        <a:lnSpc>
                          <a:spcPts val="1320"/>
                        </a:lnSpc>
                      </a:pPr>
                      <a:r>
                        <a:rPr sz="1150" spc="-6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16.37</a:t>
                      </a:r>
                      <a:r>
                        <a:rPr sz="1150" spc="-3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2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fitas</a:t>
                      </a:r>
                      <a:r>
                        <a:rPr sz="1150" spc="-25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adesivas</a:t>
                      </a:r>
                      <a:r>
                        <a:rPr sz="1150" spc="2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diversas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75565" indent="7620" algn="just">
                        <a:lnSpc>
                          <a:spcPts val="1300"/>
                        </a:lnSpc>
                      </a:pPr>
                      <a:r>
                        <a:rPr sz="115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16.66</a:t>
                      </a:r>
                      <a:r>
                        <a:rPr sz="1150" spc="41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39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pistola</a:t>
                      </a:r>
                      <a:r>
                        <a:rPr sz="1150" spc="47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44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cola</a:t>
                      </a:r>
                      <a:r>
                        <a:rPr sz="1150" spc="44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quente </a:t>
                      </a:r>
                      <a:r>
                        <a:rPr sz="1150" spc="-2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(limitado</a:t>
                      </a:r>
                      <a:r>
                        <a:rPr sz="1150" spc="4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1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50" spc="-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unidades</a:t>
                      </a:r>
                      <a:r>
                        <a:rPr sz="1150" spc="4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150" spc="2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exercício </a:t>
                      </a:r>
                      <a:r>
                        <a:rPr sz="1150" spc="-45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cada</a:t>
                      </a:r>
                      <a:r>
                        <a:rPr sz="115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sala)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705">
                <a:tc gridSpan="2">
                  <a:txBody>
                    <a:bodyPr/>
                    <a:lstStyle/>
                    <a:p>
                      <a:pPr marL="51435" marR="3175">
                        <a:lnSpc>
                          <a:spcPts val="1315"/>
                        </a:lnSpc>
                      </a:pPr>
                      <a:r>
                        <a:rPr sz="1150" spc="-4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16.5 </a:t>
                      </a:r>
                      <a:r>
                        <a:rPr sz="1150" spc="-50" dirty="0">
                          <a:solidFill>
                            <a:srgbClr val="6E6E6E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apagadores</a:t>
                      </a:r>
                      <a:r>
                        <a:rPr sz="1150" spc="-1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dversos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3975">
                        <a:lnSpc>
                          <a:spcPts val="1315"/>
                        </a:lnSpc>
                      </a:pPr>
                      <a:r>
                        <a:rPr sz="1150" spc="-55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16.38</a:t>
                      </a:r>
                      <a:r>
                        <a:rPr sz="1150" spc="-75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7C7C7C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10" dirty="0">
                          <a:solidFill>
                            <a:srgbClr val="7C7C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Fitilhos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3175">
                        <a:lnSpc>
                          <a:spcPts val="1315"/>
                        </a:lnSpc>
                      </a:pPr>
                      <a:r>
                        <a:rPr sz="1150" spc="-6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16.67</a:t>
                      </a:r>
                      <a:r>
                        <a:rPr sz="1150" spc="-7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60" dirty="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placa</a:t>
                      </a:r>
                      <a:r>
                        <a:rPr sz="1150" spc="15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5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-25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isopor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820">
                <a:tc gridSpan="2">
                  <a:txBody>
                    <a:bodyPr/>
                    <a:lstStyle/>
                    <a:p>
                      <a:pPr marL="53975" marR="77470" indent="-3175">
                        <a:lnSpc>
                          <a:spcPts val="1300"/>
                        </a:lnSpc>
                        <a:tabLst>
                          <a:tab pos="1308735" algn="l"/>
                        </a:tabLst>
                      </a:pPr>
                      <a:r>
                        <a:rPr sz="115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16.6</a:t>
                      </a:r>
                      <a:r>
                        <a:rPr sz="1150" spc="15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spc="-41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17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apontador</a:t>
                      </a:r>
                      <a:r>
                        <a:rPr sz="11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17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spc="-45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lápis </a:t>
                      </a:r>
                      <a:r>
                        <a:rPr sz="1150" spc="-4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(exceto</a:t>
                      </a:r>
                      <a:r>
                        <a:rPr sz="1150" spc="-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apontador</a:t>
                      </a:r>
                      <a:r>
                        <a:rPr sz="1150" spc="7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7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-4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mesa)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5244" marR="74295" indent="-1270">
                        <a:lnSpc>
                          <a:spcPts val="1300"/>
                        </a:lnSpc>
                      </a:pPr>
                      <a:r>
                        <a:rPr sz="1150" spc="-3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16.39</a:t>
                      </a:r>
                      <a:r>
                        <a:rPr sz="115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spc="15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folha</a:t>
                      </a:r>
                      <a:r>
                        <a:rPr sz="1150" spc="-2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EVA</a:t>
                      </a:r>
                      <a:r>
                        <a:rPr sz="1150" spc="1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(diversas </a:t>
                      </a:r>
                      <a:r>
                        <a:rPr sz="115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espessuras)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3175">
                        <a:lnSpc>
                          <a:spcPts val="1240"/>
                        </a:lnSpc>
                      </a:pPr>
                      <a:r>
                        <a:rPr sz="1150" spc="-6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16.68</a:t>
                      </a:r>
                      <a:r>
                        <a:rPr sz="1150" spc="-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spc="195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porta</a:t>
                      </a:r>
                      <a:r>
                        <a:rPr sz="1150" spc="1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carimbo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30">
                <a:tc gridSpan="2">
                  <a:txBody>
                    <a:bodyPr/>
                    <a:lstStyle/>
                    <a:p>
                      <a:pPr marL="60325" marR="31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50" spc="-5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16.7</a:t>
                      </a:r>
                      <a:r>
                        <a:rPr sz="1150" spc="-5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30" dirty="0">
                          <a:solidFill>
                            <a:srgbClr val="676767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55" dirty="0">
                          <a:solidFill>
                            <a:srgbClr val="676767"/>
                          </a:solidFill>
                          <a:latin typeface="Calibri"/>
                          <a:cs typeface="Calibri"/>
                        </a:rPr>
                        <a:t>argila</a:t>
                      </a:r>
                      <a:r>
                        <a:rPr sz="1150" spc="35" dirty="0">
                          <a:solidFill>
                            <a:srgbClr val="67676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escolar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9055">
                        <a:lnSpc>
                          <a:spcPts val="1195"/>
                        </a:lnSpc>
                      </a:pPr>
                      <a:r>
                        <a:rPr sz="1150" spc="-5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16.40</a:t>
                      </a:r>
                      <a:r>
                        <a:rPr sz="1150" spc="-1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40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folha</a:t>
                      </a:r>
                      <a:r>
                        <a:rPr sz="1150" spc="-3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6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6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fixa</a:t>
                      </a:r>
                      <a:r>
                        <a:rPr sz="115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grossa</a:t>
                      </a:r>
                      <a:r>
                        <a:rPr sz="1150" spc="1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5E5E5E"/>
                          </a:solidFill>
                          <a:latin typeface="Calibri"/>
                          <a:cs typeface="Calibri"/>
                        </a:rPr>
                        <a:t>ou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64135">
                        <a:lnSpc>
                          <a:spcPts val="1295"/>
                        </a:lnSpc>
                      </a:pPr>
                      <a:r>
                        <a:rPr sz="1150" spc="-20" dirty="0">
                          <a:solidFill>
                            <a:srgbClr val="505050"/>
                          </a:solidFill>
                          <a:latin typeface="Calibri"/>
                          <a:cs typeface="Calibri"/>
                        </a:rPr>
                        <a:t>fina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 marR="3175">
                        <a:lnSpc>
                          <a:spcPts val="1240"/>
                        </a:lnSpc>
                      </a:pPr>
                      <a:r>
                        <a:rPr sz="1150" spc="-6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16.69</a:t>
                      </a:r>
                      <a:r>
                        <a:rPr sz="1150" spc="-1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spc="20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pregador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355">
                <a:tc gridSpan="2">
                  <a:txBody>
                    <a:bodyPr/>
                    <a:lstStyle/>
                    <a:p>
                      <a:pPr marL="51435" marR="3175">
                        <a:lnSpc>
                          <a:spcPts val="1265"/>
                        </a:lnSpc>
                      </a:pPr>
                      <a:r>
                        <a:rPr sz="1150" spc="-14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16.8—</a:t>
                      </a:r>
                      <a:r>
                        <a:rPr sz="115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bandeja</a:t>
                      </a:r>
                      <a:r>
                        <a:rPr sz="1150" spc="7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-1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papéis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3975">
                        <a:lnSpc>
                          <a:spcPts val="1265"/>
                        </a:lnSpc>
                      </a:pPr>
                      <a:r>
                        <a:rPr sz="1150" spc="-8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16.41—</a:t>
                      </a:r>
                      <a:r>
                        <a:rPr sz="1150" spc="-3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giz</a:t>
                      </a:r>
                      <a:r>
                        <a:rPr sz="1150" spc="-1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5" dirty="0">
                          <a:solidFill>
                            <a:srgbClr val="575757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-45" dirty="0">
                          <a:solidFill>
                            <a:srgbClr val="57575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cera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3175">
                        <a:lnSpc>
                          <a:spcPts val="1265"/>
                        </a:lnSpc>
                      </a:pPr>
                      <a:r>
                        <a:rPr sz="1150" spc="-6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16.70</a:t>
                      </a:r>
                      <a:r>
                        <a:rPr sz="1150" spc="-2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spc="240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ráfia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355">
                <a:tc gridSpan="2">
                  <a:txBody>
                    <a:bodyPr/>
                    <a:lstStyle/>
                    <a:p>
                      <a:pPr marL="51435" marR="3175">
                        <a:lnSpc>
                          <a:spcPts val="1265"/>
                        </a:lnSpc>
                      </a:pPr>
                      <a:r>
                        <a:rPr sz="1150" spc="-8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16.9—</a:t>
                      </a:r>
                      <a:r>
                        <a:rPr sz="1150" spc="-2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barbante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3975">
                        <a:lnSpc>
                          <a:spcPts val="1265"/>
                        </a:lnSpc>
                      </a:pPr>
                      <a:r>
                        <a:rPr sz="1150" spc="-6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16.42</a:t>
                      </a:r>
                      <a:r>
                        <a:rPr sz="1150" spc="-6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40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giz</a:t>
                      </a:r>
                      <a:r>
                        <a:rPr sz="1150" spc="-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escolar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3175">
                        <a:lnSpc>
                          <a:spcPts val="1265"/>
                        </a:lnSpc>
                      </a:pPr>
                      <a:r>
                        <a:rPr sz="1150" spc="-6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16.71</a:t>
                      </a:r>
                      <a:r>
                        <a:rPr sz="1150" spc="-1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spc="215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refil</a:t>
                      </a:r>
                      <a:r>
                        <a:rPr sz="1150" spc="-3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-1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cola </a:t>
                      </a:r>
                      <a:r>
                        <a:rPr sz="1150" spc="-1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quente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005">
                <a:tc gridSpan="2">
                  <a:txBody>
                    <a:bodyPr/>
                    <a:lstStyle/>
                    <a:p>
                      <a:pPr marL="51435" marR="3175">
                        <a:lnSpc>
                          <a:spcPts val="1220"/>
                        </a:lnSpc>
                      </a:pPr>
                      <a:r>
                        <a:rPr sz="1150" spc="-8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16.10—</a:t>
                      </a:r>
                      <a:r>
                        <a:rPr sz="1150" spc="3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bexigas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3975">
                        <a:lnSpc>
                          <a:spcPts val="1220"/>
                        </a:lnSpc>
                      </a:pPr>
                      <a:r>
                        <a:rPr sz="1150" spc="-6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16.43</a:t>
                      </a:r>
                      <a:r>
                        <a:rPr sz="1150" spc="-5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646464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dirty="0">
                          <a:solidFill>
                            <a:srgbClr val="64646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Gliter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3175">
                        <a:lnSpc>
                          <a:spcPts val="1220"/>
                        </a:lnSpc>
                        <a:tabLst>
                          <a:tab pos="495934" algn="l"/>
                        </a:tabLst>
                      </a:pPr>
                      <a:r>
                        <a:rPr sz="115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16.72</a:t>
                      </a:r>
                      <a:r>
                        <a:rPr sz="11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40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reforço</a:t>
                      </a:r>
                      <a:r>
                        <a:rPr sz="1150" spc="-15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5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auto-</a:t>
                      </a:r>
                      <a:r>
                        <a:rPr sz="115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adesivo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170">
                <a:tc gridSpan="2">
                  <a:txBody>
                    <a:bodyPr/>
                    <a:lstStyle/>
                    <a:p>
                      <a:pPr marL="51435" marR="31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50" spc="-8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16.11—</a:t>
                      </a:r>
                      <a:r>
                        <a:rPr sz="1150" spc="-1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bola</a:t>
                      </a:r>
                      <a:r>
                        <a:rPr sz="1150" spc="2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1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isopor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9055">
                        <a:lnSpc>
                          <a:spcPts val="1320"/>
                        </a:lnSpc>
                      </a:pPr>
                      <a:r>
                        <a:rPr sz="1150" spc="-65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16.44</a:t>
                      </a:r>
                      <a:r>
                        <a:rPr sz="1150" spc="-3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spc="235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Grampeador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 indent="-1905">
                        <a:lnSpc>
                          <a:spcPts val="1260"/>
                        </a:lnSpc>
                        <a:spcBef>
                          <a:spcPts val="90"/>
                        </a:spcBef>
                      </a:pPr>
                      <a:r>
                        <a:rPr sz="1150" spc="-30" dirty="0">
                          <a:solidFill>
                            <a:srgbClr val="505050"/>
                          </a:solidFill>
                          <a:latin typeface="Calibri"/>
                          <a:cs typeface="Calibri"/>
                        </a:rPr>
                        <a:t>16.73</a:t>
                      </a:r>
                      <a:r>
                        <a:rPr sz="1150" spc="75" dirty="0">
                          <a:solidFill>
                            <a:srgbClr val="505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spc="28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régua</a:t>
                      </a:r>
                      <a:r>
                        <a:rPr sz="1150" spc="9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(madeira,</a:t>
                      </a:r>
                      <a:r>
                        <a:rPr sz="1150" spc="1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plástica</a:t>
                      </a:r>
                      <a:r>
                        <a:rPr sz="1150" spc="12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150" spc="11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80" dirty="0">
                          <a:solidFill>
                            <a:srgbClr val="8C8C8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150" spc="-10" dirty="0">
                          <a:solidFill>
                            <a:srgbClr val="8C8C8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acrílica)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470">
                <a:tc gridSpan="2">
                  <a:txBody>
                    <a:bodyPr/>
                    <a:lstStyle/>
                    <a:p>
                      <a:pPr marL="46355" marR="317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50" spc="-25" dirty="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16.12</a:t>
                      </a:r>
                      <a:r>
                        <a:rPr sz="1150" spc="-45" dirty="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600" dirty="0">
                          <a:solidFill>
                            <a:srgbClr val="5D5D5D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1150" dirty="0">
                          <a:solidFill>
                            <a:srgbClr val="5D5D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0" dirty="0">
                          <a:solidFill>
                            <a:srgbClr val="3F3F3F"/>
                          </a:solidFill>
                          <a:latin typeface="Times New Roman"/>
                          <a:cs typeface="Times New Roman"/>
                        </a:rPr>
                        <a:t>borrachas</a:t>
                      </a:r>
                      <a:r>
                        <a:rPr sz="1150" spc="15" dirty="0">
                          <a:solidFill>
                            <a:srgbClr val="3F3F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diversas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 marR="102870">
                        <a:lnSpc>
                          <a:spcPts val="1300"/>
                        </a:lnSpc>
                        <a:tabLst>
                          <a:tab pos="830580" algn="l"/>
                        </a:tabLst>
                      </a:pPr>
                      <a:r>
                        <a:rPr sz="1150" spc="-1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16.45</a:t>
                      </a:r>
                      <a:r>
                        <a:rPr sz="115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725" spc="-89" baseline="241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grampos </a:t>
                      </a:r>
                      <a:r>
                        <a:rPr sz="1150" spc="-1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grampeador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240"/>
                        </a:lnSpc>
                      </a:pPr>
                      <a:r>
                        <a:rPr sz="1150" spc="-2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3175">
                        <a:lnSpc>
                          <a:spcPts val="1275"/>
                        </a:lnSpc>
                      </a:pPr>
                      <a:r>
                        <a:rPr sz="1150" spc="-6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16.74 </a:t>
                      </a:r>
                      <a:r>
                        <a:rPr sz="1150" spc="-375" dirty="0">
                          <a:solidFill>
                            <a:srgbClr val="676767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50" dirty="0">
                          <a:solidFill>
                            <a:srgbClr val="67676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rolo</a:t>
                      </a:r>
                      <a:r>
                        <a:rPr sz="1150" spc="-10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-1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pintura</a:t>
                      </a:r>
                      <a:r>
                        <a:rPr sz="1150" spc="3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escolar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7820">
                <a:tc gridSpan="2">
                  <a:txBody>
                    <a:bodyPr/>
                    <a:lstStyle/>
                    <a:p>
                      <a:pPr marL="55880" marR="3175">
                        <a:lnSpc>
                          <a:spcPts val="1260"/>
                        </a:lnSpc>
                      </a:pPr>
                      <a:r>
                        <a:rPr sz="1150" spc="-1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16.13</a:t>
                      </a:r>
                      <a:r>
                        <a:rPr sz="1150" spc="17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350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brocha</a:t>
                      </a:r>
                      <a:r>
                        <a:rPr sz="1150" spc="30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28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pintura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52705" marR="3175">
                        <a:lnSpc>
                          <a:spcPts val="1300"/>
                        </a:lnSpc>
                      </a:pPr>
                      <a:r>
                        <a:rPr sz="1150" spc="-1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escolar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9055">
                        <a:lnSpc>
                          <a:spcPts val="1285"/>
                        </a:lnSpc>
                      </a:pPr>
                      <a:r>
                        <a:rPr sz="1150" spc="-6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16.46</a:t>
                      </a:r>
                      <a:r>
                        <a:rPr sz="1150" spc="-4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35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grampos</a:t>
                      </a:r>
                      <a:r>
                        <a:rPr sz="1150" spc="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trilho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marR="88265" indent="1270">
                        <a:lnSpc>
                          <a:spcPts val="1260"/>
                        </a:lnSpc>
                        <a:spcBef>
                          <a:spcPts val="40"/>
                        </a:spcBef>
                      </a:pPr>
                      <a:r>
                        <a:rPr sz="1150" spc="-2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16.75</a:t>
                      </a:r>
                      <a:r>
                        <a:rPr sz="1150" spc="7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34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i="1" spc="-2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saco</a:t>
                      </a:r>
                      <a:r>
                        <a:rPr sz="1150" i="1" spc="16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plástico</a:t>
                      </a:r>
                      <a:r>
                        <a:rPr sz="1150" spc="24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transparente </a:t>
                      </a:r>
                      <a:r>
                        <a:rPr sz="1150" spc="-1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incolor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2284">
                <a:tc gridSpan="2">
                  <a:txBody>
                    <a:bodyPr/>
                    <a:lstStyle/>
                    <a:p>
                      <a:pPr marL="48260" marR="76200" indent="4445" algn="just">
                        <a:lnSpc>
                          <a:spcPct val="96200"/>
                        </a:lnSpc>
                        <a:spcBef>
                          <a:spcPts val="45"/>
                        </a:spcBef>
                      </a:pPr>
                      <a:r>
                        <a:rPr sz="1000" spc="15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16.14</a:t>
                      </a:r>
                      <a:r>
                        <a:rPr sz="1000" spc="145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2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335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1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caderno</a:t>
                      </a:r>
                      <a:r>
                        <a:rPr sz="1000" spc="14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15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(somente</a:t>
                      </a:r>
                      <a:r>
                        <a:rPr sz="1000" spc="16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2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000" spc="1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5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uso</a:t>
                      </a:r>
                      <a:r>
                        <a:rPr sz="1150" spc="75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dos</a:t>
                      </a:r>
                      <a:r>
                        <a:rPr sz="1150" spc="7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professores</a:t>
                      </a:r>
                      <a:r>
                        <a:rPr sz="1150" spc="6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676767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35" dirty="0">
                          <a:solidFill>
                            <a:srgbClr val="67676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5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50" spc="-5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150" spc="7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ano</a:t>
                      </a:r>
                      <a:r>
                        <a:rPr sz="1150" spc="-3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-3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cada</a:t>
                      </a:r>
                      <a:r>
                        <a:rPr sz="1150" spc="-5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professor)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16.47</a:t>
                      </a:r>
                      <a:r>
                        <a:rPr sz="1000" spc="1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40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000" spc="50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lâmina</a:t>
                      </a:r>
                      <a:r>
                        <a:rPr sz="1000" spc="19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000" spc="10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estilete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3175">
                        <a:lnSpc>
                          <a:spcPts val="1320"/>
                        </a:lnSpc>
                      </a:pPr>
                      <a:r>
                        <a:rPr sz="1150" spc="-6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16.76</a:t>
                      </a:r>
                      <a:r>
                        <a:rPr sz="1150" spc="-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spc="229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stencil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7820">
                <a:tc gridSpan="2">
                  <a:txBody>
                    <a:bodyPr/>
                    <a:lstStyle/>
                    <a:p>
                      <a:pPr marL="51435" marR="3175">
                        <a:lnSpc>
                          <a:spcPts val="1320"/>
                        </a:lnSpc>
                        <a:tabLst>
                          <a:tab pos="655955" algn="l"/>
                        </a:tabLst>
                      </a:pPr>
                      <a:r>
                        <a:rPr sz="11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16.IS</a:t>
                      </a:r>
                      <a:r>
                        <a:rPr sz="1150" spc="2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spc="-5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caixa</a:t>
                      </a:r>
                      <a:r>
                        <a:rPr sz="1150" spc="45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4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arquivo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53975" marR="31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morto</a:t>
                      </a:r>
                      <a:r>
                        <a:rPr sz="1000" spc="12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(papelão</a:t>
                      </a:r>
                      <a:r>
                        <a:rPr sz="1000" spc="204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000" spc="14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polionda)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3975">
                        <a:lnSpc>
                          <a:spcPts val="1320"/>
                        </a:lnSpc>
                      </a:pPr>
                      <a:r>
                        <a:rPr sz="1150" spc="-5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16.48</a:t>
                      </a:r>
                      <a:r>
                        <a:rPr sz="1150" spc="-8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6E6E6E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55" dirty="0">
                          <a:solidFill>
                            <a:srgbClr val="6E6E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lantejoulas</a:t>
                      </a:r>
                      <a:r>
                        <a:rPr sz="1150" spc="8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coloridas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3175">
                        <a:lnSpc>
                          <a:spcPts val="1320"/>
                        </a:lnSpc>
                      </a:pPr>
                      <a:r>
                        <a:rPr sz="1150" spc="-6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16.77</a:t>
                      </a:r>
                      <a:r>
                        <a:rPr sz="1150" spc="-7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65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suporte</a:t>
                      </a:r>
                      <a:r>
                        <a:rPr sz="1150" spc="4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para </a:t>
                      </a:r>
                      <a:r>
                        <a:rPr sz="1150" spc="-2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fita</a:t>
                      </a:r>
                      <a:r>
                        <a:rPr sz="1150" spc="-1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adesiva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63575"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435" marR="3175">
                        <a:lnSpc>
                          <a:spcPct val="100000"/>
                        </a:lnSpc>
                      </a:pPr>
                      <a:r>
                        <a:rPr sz="1150" spc="-5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16.16</a:t>
                      </a:r>
                      <a:r>
                        <a:rPr sz="1150" spc="-9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30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canetas</a:t>
                      </a:r>
                      <a:r>
                        <a:rPr sz="1150" spc="3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diversas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5880" marR="65405" indent="-1905">
                        <a:lnSpc>
                          <a:spcPts val="1300"/>
                        </a:lnSpc>
                        <a:spcBef>
                          <a:spcPts val="15"/>
                        </a:spcBef>
                      </a:pPr>
                      <a:r>
                        <a:rPr sz="1150" spc="-1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16.49</a:t>
                      </a:r>
                      <a:r>
                        <a:rPr sz="1150" spc="8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295" dirty="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lápis</a:t>
                      </a:r>
                      <a:r>
                        <a:rPr sz="1150" spc="18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215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cor</a:t>
                      </a:r>
                      <a:r>
                        <a:rPr sz="1150" spc="18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até</a:t>
                      </a:r>
                      <a:r>
                        <a:rPr sz="1150" spc="204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24 </a:t>
                      </a: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cores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 marR="78105" indent="6985" algn="just">
                        <a:lnSpc>
                          <a:spcPts val="1300"/>
                        </a:lnSpc>
                      </a:pPr>
                      <a:r>
                        <a:rPr sz="115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16.78</a:t>
                      </a:r>
                      <a:r>
                        <a:rPr sz="1150" spc="10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626262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350" dirty="0">
                          <a:solidFill>
                            <a:srgbClr val="6262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tesoura</a:t>
                      </a:r>
                      <a:r>
                        <a:rPr sz="1150" spc="29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1150" spc="28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ponta</a:t>
                      </a:r>
                      <a:r>
                        <a:rPr sz="1150" spc="27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(uso </a:t>
                      </a:r>
                      <a:r>
                        <a:rPr sz="1150" spc="-3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administrativo/professores</a:t>
                      </a:r>
                      <a:r>
                        <a:rPr sz="1150" spc="114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limitado </a:t>
                      </a:r>
                      <a:r>
                        <a:rPr sz="115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50" spc="-2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50" spc="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unidade</a:t>
                      </a:r>
                      <a:r>
                        <a:rPr sz="1150" spc="4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150" spc="15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exercício</a:t>
                      </a:r>
                      <a:r>
                        <a:rPr sz="1150" spc="2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cada </a:t>
                      </a:r>
                      <a:r>
                        <a:rPr sz="115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sala)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0995">
                <a:tc gridSpan="2">
                  <a:txBody>
                    <a:bodyPr/>
                    <a:lstStyle/>
                    <a:p>
                      <a:pPr marL="52705" marR="76200" indent="-1270">
                        <a:lnSpc>
                          <a:spcPts val="1300"/>
                        </a:lnSpc>
                      </a:pPr>
                      <a:r>
                        <a:rPr sz="1150" spc="-2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16.17</a:t>
                      </a:r>
                      <a:r>
                        <a:rPr sz="1150" spc="9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254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caneta</a:t>
                      </a:r>
                      <a:r>
                        <a:rPr sz="1150" spc="18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hidrográfica</a:t>
                      </a:r>
                      <a:r>
                        <a:rPr sz="1150" spc="22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65" dirty="0">
                          <a:solidFill>
                            <a:srgbClr val="626262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45" dirty="0">
                          <a:solidFill>
                            <a:srgbClr val="6262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até</a:t>
                      </a:r>
                      <a:r>
                        <a:rPr sz="1150" spc="-2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24</a:t>
                      </a:r>
                      <a:r>
                        <a:rPr sz="1150" spc="-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cores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9530">
                        <a:lnSpc>
                          <a:spcPts val="1310"/>
                        </a:lnSpc>
                      </a:pPr>
                      <a:r>
                        <a:rPr sz="1150" spc="-6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16.50</a:t>
                      </a:r>
                      <a:r>
                        <a:rPr sz="1150" spc="-65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65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lápis</a:t>
                      </a:r>
                      <a:r>
                        <a:rPr sz="1150" spc="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preto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3175">
                        <a:lnSpc>
                          <a:spcPts val="1345"/>
                        </a:lnSpc>
                      </a:pPr>
                      <a:r>
                        <a:rPr sz="1150" spc="-5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16.79 </a:t>
                      </a:r>
                      <a:r>
                        <a:rPr sz="1150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spc="265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tesoura</a:t>
                      </a: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escolar</a:t>
                      </a:r>
                      <a:r>
                        <a:rPr sz="1150" spc="3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65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sem</a:t>
                      </a:r>
                      <a:r>
                        <a:rPr sz="1150" spc="-10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ponta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99109">
                <a:tc gridSpan="2">
                  <a:txBody>
                    <a:bodyPr/>
                    <a:lstStyle/>
                    <a:p>
                      <a:pPr marL="51435" marR="317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150" spc="-5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16.18</a:t>
                      </a:r>
                      <a:r>
                        <a:rPr sz="1150" spc="-9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676767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65" dirty="0">
                          <a:solidFill>
                            <a:srgbClr val="67676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canudinho</a:t>
                      </a:r>
                      <a:r>
                        <a:rPr sz="1150" spc="4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plástico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3975">
                        <a:lnSpc>
                          <a:spcPts val="1285"/>
                        </a:lnSpc>
                      </a:pPr>
                      <a:r>
                        <a:rPr sz="1150" spc="-85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16.51—</a:t>
                      </a:r>
                      <a:r>
                        <a:rPr sz="1150" spc="-1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Lastex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80645" indent="2540" algn="just">
                        <a:lnSpc>
                          <a:spcPts val="1300"/>
                        </a:lnSpc>
                        <a:tabLst>
                          <a:tab pos="746760" algn="l"/>
                        </a:tabLst>
                      </a:pPr>
                      <a:r>
                        <a:rPr sz="1150" spc="-2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16.80</a:t>
                      </a:r>
                      <a:r>
                        <a:rPr sz="115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tesoura</a:t>
                      </a:r>
                      <a:r>
                        <a:rPr sz="1150" spc="229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229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spc="-5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picotar </a:t>
                      </a:r>
                      <a:r>
                        <a:rPr sz="1150" spc="-1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(limitado</a:t>
                      </a:r>
                      <a:r>
                        <a:rPr sz="1150" spc="5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50" spc="2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50" spc="2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unidade</a:t>
                      </a:r>
                      <a:r>
                        <a:rPr sz="1150" spc="7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150" spc="5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exercício </a:t>
                      </a:r>
                      <a:r>
                        <a:rPr sz="1150" spc="-2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para </a:t>
                      </a:r>
                      <a:r>
                        <a:rPr sz="1150" spc="-4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cada</a:t>
                      </a:r>
                      <a:r>
                        <a:rPr sz="1150" spc="-1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sala),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7005">
                <a:tc gridSpan="2">
                  <a:txBody>
                    <a:bodyPr/>
                    <a:lstStyle/>
                    <a:p>
                      <a:pPr marL="46990" marR="3175">
                        <a:lnSpc>
                          <a:spcPts val="1220"/>
                        </a:lnSpc>
                      </a:pPr>
                      <a:r>
                        <a:rPr sz="1150" spc="-8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16.19—</a:t>
                      </a:r>
                      <a:r>
                        <a:rPr sz="1150" spc="-5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carimbos</a:t>
                      </a:r>
                      <a:r>
                        <a:rPr sz="1150" spc="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diversos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9530">
                        <a:lnSpc>
                          <a:spcPts val="1220"/>
                        </a:lnSpc>
                      </a:pPr>
                      <a:r>
                        <a:rPr sz="1150" spc="-6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16.52</a:t>
                      </a:r>
                      <a:r>
                        <a:rPr sz="1150" spc="-10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797979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60" dirty="0">
                          <a:solidFill>
                            <a:srgbClr val="79797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livro</a:t>
                      </a:r>
                      <a:r>
                        <a:rPr sz="1150" spc="1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-10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ata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3175">
                        <a:lnSpc>
                          <a:spcPts val="1220"/>
                        </a:lnSpc>
                      </a:pPr>
                      <a:r>
                        <a:rPr sz="1150" spc="-6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16.81</a:t>
                      </a:r>
                      <a:r>
                        <a:rPr sz="1150" spc="-4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646464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20" dirty="0">
                          <a:solidFill>
                            <a:srgbClr val="64646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tinta</a:t>
                      </a:r>
                      <a:r>
                        <a:rPr sz="1150" spc="-1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-1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carimbo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180">
                <a:tc gridSpan="2">
                  <a:txBody>
                    <a:bodyPr/>
                    <a:lstStyle/>
                    <a:p>
                      <a:pPr marL="46990" marR="3175">
                        <a:lnSpc>
                          <a:spcPts val="1245"/>
                        </a:lnSpc>
                      </a:pPr>
                      <a:r>
                        <a:rPr sz="1150" spc="-6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16.20</a:t>
                      </a:r>
                      <a:r>
                        <a:rPr sz="1150" spc="-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classificador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9530">
                        <a:lnSpc>
                          <a:spcPts val="1245"/>
                        </a:lnSpc>
                      </a:pPr>
                      <a:r>
                        <a:rPr sz="1150" spc="-6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16.53 </a:t>
                      </a:r>
                      <a:r>
                        <a:rPr sz="1150" spc="-415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5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livro/cartão</a:t>
                      </a:r>
                      <a:r>
                        <a:rPr sz="1150" spc="8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75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ponto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3175">
                        <a:lnSpc>
                          <a:spcPts val="1245"/>
                        </a:lnSpc>
                      </a:pPr>
                      <a:r>
                        <a:rPr sz="1150" spc="-65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16.82</a:t>
                      </a:r>
                      <a:r>
                        <a:rPr sz="1150" spc="-5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spc="180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tinta</a:t>
                      </a:r>
                      <a:r>
                        <a:rPr sz="1150" u="sng" spc="85" dirty="0">
                          <a:solidFill>
                            <a:srgbClr val="444444"/>
                          </a:solidFill>
                          <a:uFill>
                            <a:solidFill>
                              <a:srgbClr val="777777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45" dirty="0">
                          <a:solidFill>
                            <a:srgbClr val="444444"/>
                          </a:solidFill>
                          <a:uFill>
                            <a:solidFill>
                              <a:srgbClr val="777777"/>
                            </a:solidFill>
                          </a:u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-2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pincel</a:t>
                      </a:r>
                      <a:r>
                        <a:rPr sz="1150" spc="-3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atômico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355">
                <a:tc gridSpan="2">
                  <a:txBody>
                    <a:bodyPr/>
                    <a:lstStyle/>
                    <a:p>
                      <a:pPr marL="46990" marR="3175">
                        <a:lnSpc>
                          <a:spcPts val="1265"/>
                        </a:lnSpc>
                      </a:pPr>
                      <a:r>
                        <a:rPr sz="1150" spc="-8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16.21—</a:t>
                      </a:r>
                      <a:r>
                        <a:rPr sz="1150" spc="3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clipes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9530">
                        <a:lnSpc>
                          <a:spcPts val="1265"/>
                        </a:lnSpc>
                      </a:pPr>
                      <a:r>
                        <a:rPr sz="1150" spc="-6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16.54</a:t>
                      </a:r>
                      <a:r>
                        <a:rPr sz="1150" spc="-4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40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massa</a:t>
                      </a:r>
                      <a:r>
                        <a:rPr sz="1150" spc="3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modelar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3175">
                        <a:lnSpc>
                          <a:spcPts val="1265"/>
                        </a:lnSpc>
                      </a:pPr>
                      <a:r>
                        <a:rPr sz="1150" spc="-6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16.83</a:t>
                      </a:r>
                      <a:r>
                        <a:rPr sz="1150" spc="-3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spc="215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tintas</a:t>
                      </a:r>
                      <a:r>
                        <a:rPr sz="1150" spc="5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diversas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355">
                <a:tc gridSpan="2">
                  <a:txBody>
                    <a:bodyPr/>
                    <a:lstStyle/>
                    <a:p>
                      <a:pPr marL="51435" marR="3175">
                        <a:lnSpc>
                          <a:spcPts val="1240"/>
                        </a:lnSpc>
                      </a:pPr>
                      <a:r>
                        <a:rPr sz="1150" spc="-6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16.22</a:t>
                      </a:r>
                      <a:r>
                        <a:rPr sz="1150" spc="-6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65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colas</a:t>
                      </a:r>
                      <a:r>
                        <a:rPr sz="1150" spc="2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diversas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3975">
                        <a:lnSpc>
                          <a:spcPts val="1265"/>
                        </a:lnSpc>
                      </a:pPr>
                      <a:r>
                        <a:rPr sz="1150" spc="-9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16.55—</a:t>
                      </a:r>
                      <a:r>
                        <a:rPr sz="1150" spc="-5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palito</a:t>
                      </a:r>
                      <a:r>
                        <a:rPr sz="1150" spc="1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sorvete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3175">
                        <a:lnSpc>
                          <a:spcPts val="1265"/>
                        </a:lnSpc>
                      </a:pPr>
                      <a:r>
                        <a:rPr sz="1150" spc="-6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16.84</a:t>
                      </a:r>
                      <a:r>
                        <a:rPr sz="1150" spc="-6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75757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55" dirty="0">
                          <a:solidFill>
                            <a:srgbClr val="57575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TNT</a:t>
                      </a:r>
                      <a:r>
                        <a:rPr sz="1150" spc="5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150" spc="-2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TuIe;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51435">
                        <a:lnSpc>
                          <a:spcPts val="1195"/>
                        </a:lnSpc>
                      </a:pPr>
                      <a:r>
                        <a:rPr sz="1150" spc="-6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16.23</a:t>
                      </a:r>
                      <a:r>
                        <a:rPr sz="1150" spc="-5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05050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dirty="0">
                          <a:solidFill>
                            <a:srgbClr val="505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colchete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ts val="1195"/>
                        </a:lnSpc>
                      </a:pPr>
                      <a:r>
                        <a:rPr sz="1150" spc="-9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16.56—</a:t>
                      </a:r>
                      <a:r>
                        <a:rPr sz="1150" spc="-5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papéis</a:t>
                      </a:r>
                      <a:r>
                        <a:rPr sz="1150" spc="1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diversos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3175">
                        <a:lnSpc>
                          <a:spcPts val="1195"/>
                        </a:lnSpc>
                      </a:pPr>
                      <a:r>
                        <a:rPr sz="1150" spc="-6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16.85</a:t>
                      </a:r>
                      <a:r>
                        <a:rPr sz="1150" spc="-5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626262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5" dirty="0">
                          <a:solidFill>
                            <a:srgbClr val="6262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varetas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51435">
                        <a:lnSpc>
                          <a:spcPts val="1265"/>
                        </a:lnSpc>
                      </a:pPr>
                      <a:r>
                        <a:rPr sz="1150" spc="-6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16.24</a:t>
                      </a:r>
                      <a:r>
                        <a:rPr sz="1150" spc="-4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50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corretivo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265"/>
                        </a:lnSpc>
                      </a:pPr>
                      <a:r>
                        <a:rPr sz="1150" spc="-6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16.57</a:t>
                      </a:r>
                      <a:r>
                        <a:rPr sz="1150" spc="-4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60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pastas</a:t>
                      </a:r>
                      <a:r>
                        <a:rPr sz="1150" spc="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diversas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707070"/>
                      </a:solidFill>
                      <a:prstDash val="solid"/>
                    </a:lnR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3175">
                        <a:lnSpc>
                          <a:spcPts val="1265"/>
                        </a:lnSpc>
                      </a:pPr>
                      <a:r>
                        <a:rPr sz="1150" spc="-6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16.86</a:t>
                      </a:r>
                      <a:r>
                        <a:rPr sz="1150" spc="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spc="245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visor</a:t>
                      </a:r>
                      <a:r>
                        <a:rPr sz="1150" spc="2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-2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pasta</a:t>
                      </a:r>
                      <a:r>
                        <a:rPr sz="115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suspensa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707070"/>
                      </a:solidFill>
                      <a:prstDash val="solid"/>
                    </a:lnL>
                    <a:lnT w="3175">
                      <a:solidFill>
                        <a:srgbClr val="707070"/>
                      </a:solidFill>
                      <a:prstDash val="solid"/>
                    </a:lnT>
                    <a:lnB w="317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8290" y="7312911"/>
            <a:ext cx="5925820" cy="2028189"/>
            <a:chOff x="1308290" y="7312911"/>
            <a:chExt cx="5925820" cy="2028189"/>
          </a:xfrm>
        </p:grpSpPr>
        <p:sp>
          <p:nvSpPr>
            <p:cNvPr id="3" name="object 3"/>
            <p:cNvSpPr/>
            <p:nvPr/>
          </p:nvSpPr>
          <p:spPr>
            <a:xfrm>
              <a:off x="7223046" y="7312911"/>
              <a:ext cx="0" cy="2028189"/>
            </a:xfrm>
            <a:custGeom>
              <a:avLst/>
              <a:gdLst/>
              <a:ahLst/>
              <a:cxnLst/>
              <a:rect l="l" t="t" r="r" b="b"/>
              <a:pathLst>
                <a:path h="2028190">
                  <a:moveTo>
                    <a:pt x="0" y="20279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08290" y="9330214"/>
              <a:ext cx="5907405" cy="0"/>
            </a:xfrm>
            <a:custGeom>
              <a:avLst/>
              <a:gdLst/>
              <a:ahLst/>
              <a:cxnLst/>
              <a:rect l="l" t="t" r="r" b="b"/>
              <a:pathLst>
                <a:path w="5907405">
                  <a:moveTo>
                    <a:pt x="0" y="0"/>
                  </a:moveTo>
                  <a:lnTo>
                    <a:pt x="5907134" y="0"/>
                  </a:lnTo>
                </a:path>
              </a:pathLst>
            </a:custGeom>
            <a:ln w="317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8290" y="8823982"/>
              <a:ext cx="5880100" cy="0"/>
            </a:xfrm>
            <a:custGeom>
              <a:avLst/>
              <a:gdLst/>
              <a:ahLst/>
              <a:cxnLst/>
              <a:rect l="l" t="t" r="r" b="b"/>
              <a:pathLst>
                <a:path w="5880100">
                  <a:moveTo>
                    <a:pt x="0" y="0"/>
                  </a:moveTo>
                  <a:lnTo>
                    <a:pt x="5879688" y="0"/>
                  </a:lnTo>
                </a:path>
              </a:pathLst>
            </a:custGeom>
            <a:ln w="317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8361" y="8494627"/>
              <a:ext cx="5663565" cy="0"/>
            </a:xfrm>
            <a:custGeom>
              <a:avLst/>
              <a:gdLst/>
              <a:ahLst/>
              <a:cxnLst/>
              <a:rect l="l" t="t" r="r" b="b"/>
              <a:pathLst>
                <a:path w="5663565">
                  <a:moveTo>
                    <a:pt x="0" y="0"/>
                  </a:moveTo>
                  <a:lnTo>
                    <a:pt x="5663164" y="0"/>
                  </a:lnTo>
                </a:path>
              </a:pathLst>
            </a:custGeom>
            <a:ln w="317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26588" y="8165271"/>
              <a:ext cx="5907405" cy="0"/>
            </a:xfrm>
            <a:custGeom>
              <a:avLst/>
              <a:gdLst/>
              <a:ahLst/>
              <a:cxnLst/>
              <a:rect l="l" t="t" r="r" b="b"/>
              <a:pathLst>
                <a:path w="5907405">
                  <a:moveTo>
                    <a:pt x="0" y="0"/>
                  </a:moveTo>
                  <a:lnTo>
                    <a:pt x="5907134" y="0"/>
                  </a:lnTo>
                </a:path>
              </a:pathLst>
            </a:custGeom>
            <a:ln w="317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08290" y="7991445"/>
              <a:ext cx="5925820" cy="0"/>
            </a:xfrm>
            <a:custGeom>
              <a:avLst/>
              <a:gdLst/>
              <a:ahLst/>
              <a:cxnLst/>
              <a:rect l="l" t="t" r="r" b="b"/>
              <a:pathLst>
                <a:path w="5925820">
                  <a:moveTo>
                    <a:pt x="0" y="0"/>
                  </a:moveTo>
                  <a:lnTo>
                    <a:pt x="5925432" y="0"/>
                  </a:lnTo>
                </a:path>
              </a:pathLst>
            </a:custGeom>
            <a:ln w="317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08290" y="7314436"/>
              <a:ext cx="5761355" cy="0"/>
            </a:xfrm>
            <a:custGeom>
              <a:avLst/>
              <a:gdLst/>
              <a:ahLst/>
              <a:cxnLst/>
              <a:rect l="l" t="t" r="r" b="b"/>
              <a:pathLst>
                <a:path w="5761355">
                  <a:moveTo>
                    <a:pt x="0" y="0"/>
                  </a:moveTo>
                  <a:lnTo>
                    <a:pt x="5760752" y="0"/>
                  </a:lnTo>
                </a:path>
              </a:pathLst>
            </a:custGeom>
            <a:ln w="317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375383" y="7140609"/>
            <a:ext cx="5864860" cy="0"/>
          </a:xfrm>
          <a:custGeom>
            <a:avLst/>
            <a:gdLst/>
            <a:ahLst/>
            <a:cxnLst/>
            <a:rect l="l" t="t" r="r" b="b"/>
            <a:pathLst>
              <a:path w="5864859">
                <a:moveTo>
                  <a:pt x="0" y="0"/>
                </a:moveTo>
                <a:lnTo>
                  <a:pt x="5864439" y="0"/>
                </a:lnTo>
              </a:path>
            </a:pathLst>
          </a:custGeom>
          <a:ln w="317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1341" y="6802105"/>
            <a:ext cx="5928995" cy="0"/>
          </a:xfrm>
          <a:custGeom>
            <a:avLst/>
            <a:gdLst/>
            <a:ahLst/>
            <a:cxnLst/>
            <a:rect l="l" t="t" r="r" b="b"/>
            <a:pathLst>
              <a:path w="5928995">
                <a:moveTo>
                  <a:pt x="0" y="0"/>
                </a:moveTo>
                <a:lnTo>
                  <a:pt x="5928482" y="0"/>
                </a:lnTo>
              </a:path>
            </a:pathLst>
          </a:custGeom>
          <a:ln w="317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11341" y="6463602"/>
            <a:ext cx="5928995" cy="0"/>
          </a:xfrm>
          <a:custGeom>
            <a:avLst/>
            <a:gdLst/>
            <a:ahLst/>
            <a:cxnLst/>
            <a:rect l="l" t="t" r="r" b="b"/>
            <a:pathLst>
              <a:path w="5928995">
                <a:moveTo>
                  <a:pt x="0" y="0"/>
                </a:moveTo>
                <a:lnTo>
                  <a:pt x="5928482" y="0"/>
                </a:lnTo>
              </a:path>
            </a:pathLst>
          </a:custGeom>
          <a:ln w="317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08290" y="6292825"/>
            <a:ext cx="5925820" cy="0"/>
          </a:xfrm>
          <a:custGeom>
            <a:avLst/>
            <a:gdLst/>
            <a:ahLst/>
            <a:cxnLst/>
            <a:rect l="l" t="t" r="r" b="b"/>
            <a:pathLst>
              <a:path w="5925820">
                <a:moveTo>
                  <a:pt x="0" y="0"/>
                </a:moveTo>
                <a:lnTo>
                  <a:pt x="5925432" y="0"/>
                </a:lnTo>
              </a:path>
            </a:pathLst>
          </a:custGeom>
          <a:ln w="317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4105" y="6115948"/>
            <a:ext cx="5553710" cy="0"/>
          </a:xfrm>
          <a:custGeom>
            <a:avLst/>
            <a:gdLst/>
            <a:ahLst/>
            <a:cxnLst/>
            <a:rect l="l" t="t" r="r" b="b"/>
            <a:pathLst>
              <a:path w="5553709">
                <a:moveTo>
                  <a:pt x="0" y="0"/>
                </a:moveTo>
                <a:lnTo>
                  <a:pt x="5553377" y="0"/>
                </a:lnTo>
              </a:path>
            </a:pathLst>
          </a:custGeom>
          <a:ln w="317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311062" y="301909"/>
            <a:ext cx="7296784" cy="320675"/>
            <a:chOff x="311062" y="301909"/>
            <a:chExt cx="7296784" cy="32067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847" y="411694"/>
              <a:ext cx="1733713" cy="1143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062" y="301909"/>
              <a:ext cx="7296237" cy="320206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5280" y="6125097"/>
            <a:ext cx="82339" cy="18754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09324" y="6971357"/>
            <a:ext cx="22872" cy="18297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349573" y="5925101"/>
            <a:ext cx="212534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65" dirty="0">
                <a:solidFill>
                  <a:srgbClr val="2F2F2F"/>
                </a:solidFill>
                <a:latin typeface="Calibri"/>
                <a:cs typeface="Calibri"/>
              </a:rPr>
              <a:t>MATERIAL</a:t>
            </a:r>
            <a:r>
              <a:rPr sz="1150" b="1" spc="3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150" b="1" spc="-50" dirty="0">
                <a:solidFill>
                  <a:srgbClr val="383838"/>
                </a:solidFill>
                <a:latin typeface="Calibri"/>
                <a:cs typeface="Calibri"/>
              </a:rPr>
              <a:t>DE</a:t>
            </a:r>
            <a:r>
              <a:rPr sz="1150" b="1" spc="-4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b="1" spc="-65" dirty="0">
                <a:solidFill>
                  <a:srgbClr val="3A3A3A"/>
                </a:solidFill>
                <a:latin typeface="Calibri"/>
                <a:cs typeface="Calibri"/>
              </a:rPr>
              <a:t>CAMA,</a:t>
            </a:r>
            <a:r>
              <a:rPr sz="1150" b="1" spc="5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b="1" spc="-60" dirty="0">
                <a:solidFill>
                  <a:srgbClr val="343434"/>
                </a:solidFill>
                <a:latin typeface="Calibri"/>
                <a:cs typeface="Calibri"/>
              </a:rPr>
              <a:t>MESA</a:t>
            </a:r>
            <a:r>
              <a:rPr sz="1150" b="1" spc="3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b="1" spc="-2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50" b="1" spc="-5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b="1" spc="-25" dirty="0">
                <a:solidFill>
                  <a:srgbClr val="3F3F3F"/>
                </a:solidFill>
                <a:latin typeface="Calibri"/>
                <a:cs typeface="Calibri"/>
              </a:rPr>
              <a:t>BANHO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09815" y="6115948"/>
            <a:ext cx="1894205" cy="177165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3975">
              <a:lnSpc>
                <a:spcPts val="1345"/>
              </a:lnSpc>
            </a:pPr>
            <a:r>
              <a:rPr sz="1150" spc="-60" dirty="0">
                <a:solidFill>
                  <a:srgbClr val="414141"/>
                </a:solidFill>
                <a:latin typeface="Calibri"/>
                <a:cs typeface="Calibri"/>
              </a:rPr>
              <a:t>20.1—</a:t>
            </a:r>
            <a:r>
              <a:rPr sz="1150" spc="-40" dirty="0">
                <a:solidFill>
                  <a:srgbClr val="414141"/>
                </a:solidFill>
                <a:latin typeface="Calibri"/>
                <a:cs typeface="Calibri"/>
              </a:rPr>
              <a:t>atoaIhado</a:t>
            </a:r>
            <a:r>
              <a:rPr sz="1150" spc="3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43434"/>
                </a:solidFill>
                <a:latin typeface="Calibri"/>
                <a:cs typeface="Calibri"/>
              </a:rPr>
              <a:t>para</a:t>
            </a:r>
            <a:r>
              <a:rPr sz="115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3B3B3B"/>
                </a:solidFill>
                <a:latin typeface="Calibri"/>
                <a:cs typeface="Calibri"/>
              </a:rPr>
              <a:t>mesa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03635" y="6115948"/>
            <a:ext cx="1838960" cy="177165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ts val="1345"/>
              </a:lnSpc>
            </a:pPr>
            <a:r>
              <a:rPr sz="1150" spc="-50" dirty="0">
                <a:solidFill>
                  <a:srgbClr val="444444"/>
                </a:solidFill>
                <a:latin typeface="Calibri"/>
                <a:cs typeface="Calibri"/>
              </a:rPr>
              <a:t>20.6</a:t>
            </a:r>
            <a:r>
              <a:rPr sz="1150" spc="-7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375" dirty="0">
                <a:solidFill>
                  <a:srgbClr val="595959"/>
                </a:solidFill>
                <a:latin typeface="Calibri"/>
                <a:cs typeface="Calibri"/>
              </a:rPr>
              <a:t>—</a:t>
            </a:r>
            <a:r>
              <a:rPr sz="1150" spc="-5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lençol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09815" y="6292825"/>
            <a:ext cx="1894205" cy="170815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3975">
              <a:lnSpc>
                <a:spcPts val="1325"/>
              </a:lnSpc>
            </a:pPr>
            <a:r>
              <a:rPr sz="1150" spc="-55" dirty="0">
                <a:solidFill>
                  <a:srgbClr val="3F3F3F"/>
                </a:solidFill>
                <a:latin typeface="Calibri"/>
                <a:cs typeface="Calibri"/>
              </a:rPr>
              <a:t>20.2</a:t>
            </a:r>
            <a:r>
              <a:rPr sz="1150" spc="-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4F4F4F"/>
                </a:solidFill>
                <a:latin typeface="Calibri"/>
                <a:cs typeface="Calibri"/>
              </a:rPr>
              <a:t>—</a:t>
            </a:r>
            <a:r>
              <a:rPr sz="1150" spc="-5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2F2F2F"/>
                </a:solidFill>
                <a:latin typeface="Calibri"/>
                <a:cs typeface="Calibri"/>
              </a:rPr>
              <a:t>banheira</a:t>
            </a:r>
            <a:r>
              <a:rPr sz="1150" spc="2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D4D4D"/>
                </a:solidFill>
                <a:latin typeface="Calibri"/>
                <a:cs typeface="Calibri"/>
              </a:rPr>
              <a:t>plástica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03635" y="6292825"/>
            <a:ext cx="1838960" cy="170815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ts val="1325"/>
              </a:lnSpc>
            </a:pPr>
            <a:r>
              <a:rPr sz="1150" spc="-45" dirty="0">
                <a:solidFill>
                  <a:srgbClr val="2A2A2A"/>
                </a:solidFill>
                <a:latin typeface="Calibri"/>
                <a:cs typeface="Calibri"/>
              </a:rPr>
              <a:t>20.7</a:t>
            </a:r>
            <a:r>
              <a:rPr sz="1150" spc="-6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1150" spc="2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424242"/>
                </a:solidFill>
                <a:latin typeface="Calibri"/>
                <a:cs typeface="Calibri"/>
              </a:rPr>
              <a:t>pano</a:t>
            </a:r>
            <a:r>
              <a:rPr sz="1150" spc="-2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3F3F3F"/>
                </a:solidFill>
                <a:latin typeface="Calibri"/>
                <a:cs typeface="Calibri"/>
              </a:rPr>
              <a:t>para</a:t>
            </a:r>
            <a:r>
              <a:rPr sz="11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464646"/>
                </a:solidFill>
                <a:latin typeface="Calibri"/>
                <a:cs typeface="Calibri"/>
              </a:rPr>
              <a:t>copa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09815" y="6463602"/>
            <a:ext cx="1894205" cy="339090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ts val="1310"/>
              </a:lnSpc>
            </a:pPr>
            <a:r>
              <a:rPr sz="1150" spc="-50" dirty="0">
                <a:solidFill>
                  <a:srgbClr val="494949"/>
                </a:solidFill>
                <a:latin typeface="Calibri"/>
                <a:cs typeface="Calibri"/>
              </a:rPr>
              <a:t>20.3</a:t>
            </a:r>
            <a:r>
              <a:rPr sz="1150" spc="-7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375" dirty="0">
                <a:solidFill>
                  <a:srgbClr val="4D4D4D"/>
                </a:solidFill>
                <a:latin typeface="Calibri"/>
                <a:cs typeface="Calibri"/>
              </a:rPr>
              <a:t>—</a:t>
            </a:r>
            <a:r>
              <a:rPr sz="1150" spc="-5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63636"/>
                </a:solidFill>
                <a:latin typeface="Calibri"/>
                <a:cs typeface="Calibri"/>
              </a:rPr>
              <a:t>colchonete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03635" y="6463602"/>
            <a:ext cx="1838960" cy="339090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ts val="1310"/>
              </a:lnSpc>
            </a:pPr>
            <a:r>
              <a:rPr sz="1150" spc="-135" dirty="0">
                <a:solidFill>
                  <a:srgbClr val="3D3D3D"/>
                </a:solidFill>
                <a:latin typeface="Calibri"/>
                <a:cs typeface="Calibri"/>
              </a:rPr>
              <a:t>20.8—</a:t>
            </a:r>
            <a:r>
              <a:rPr sz="1150" spc="-1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3A3A3A"/>
                </a:solidFill>
                <a:latin typeface="Calibri"/>
                <a:cs typeface="Calibri"/>
              </a:rPr>
              <a:t>tapete</a:t>
            </a:r>
            <a:r>
              <a:rPr sz="1150" spc="2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63636"/>
                </a:solidFill>
                <a:latin typeface="Calibri"/>
                <a:cs typeface="Calibri"/>
              </a:rPr>
              <a:t>antiderrapante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09815" y="6802105"/>
            <a:ext cx="1894205" cy="168275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80"/>
              </a:spcBef>
            </a:pPr>
            <a:r>
              <a:rPr sz="1000" dirty="0">
                <a:solidFill>
                  <a:srgbClr val="3D3D3D"/>
                </a:solidFill>
                <a:latin typeface="Calibri"/>
                <a:cs typeface="Calibri"/>
              </a:rPr>
              <a:t>20.4</a:t>
            </a:r>
            <a:r>
              <a:rPr sz="10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000" spc="-280" dirty="0">
                <a:solidFill>
                  <a:srgbClr val="5E5E5E"/>
                </a:solidFill>
                <a:latin typeface="Calibri"/>
                <a:cs typeface="Calibri"/>
              </a:rPr>
              <a:t>—</a:t>
            </a:r>
            <a:r>
              <a:rPr sz="1000" spc="5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D3D3D"/>
                </a:solidFill>
                <a:latin typeface="Calibri"/>
                <a:cs typeface="Calibri"/>
              </a:rPr>
              <a:t>edredom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09815" y="6969833"/>
            <a:ext cx="1894205" cy="170815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3975">
              <a:lnSpc>
                <a:spcPts val="1325"/>
              </a:lnSpc>
            </a:pPr>
            <a:r>
              <a:rPr sz="1150" spc="-55" dirty="0">
                <a:solidFill>
                  <a:srgbClr val="333333"/>
                </a:solidFill>
                <a:latin typeface="Calibri"/>
                <a:cs typeface="Calibri"/>
              </a:rPr>
              <a:t>20.5 </a:t>
            </a:r>
            <a:r>
              <a:rPr sz="1150" spc="-375" dirty="0">
                <a:solidFill>
                  <a:srgbClr val="666666"/>
                </a:solidFill>
                <a:latin typeface="Calibri"/>
                <a:cs typeface="Calibri"/>
              </a:rPr>
              <a:t>—</a:t>
            </a:r>
            <a:r>
              <a:rPr sz="1150" spc="-3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fronha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03635" y="6802105"/>
            <a:ext cx="1838960" cy="339090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ts val="1310"/>
              </a:lnSpc>
            </a:pPr>
            <a:r>
              <a:rPr sz="1150" spc="-55" dirty="0">
                <a:solidFill>
                  <a:srgbClr val="242424"/>
                </a:solidFill>
                <a:latin typeface="Calibri"/>
                <a:cs typeface="Calibri"/>
              </a:rPr>
              <a:t>20.9</a:t>
            </a:r>
            <a:r>
              <a:rPr sz="1150" spc="-60" dirty="0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B5B5B"/>
                </a:solidFill>
                <a:latin typeface="Calibri"/>
                <a:cs typeface="Calibri"/>
              </a:rPr>
              <a:t>—</a:t>
            </a:r>
            <a:r>
              <a:rPr sz="115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tecidos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09815" y="7140609"/>
            <a:ext cx="1894205" cy="173990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ts val="1310"/>
              </a:lnSpc>
            </a:pPr>
            <a:r>
              <a:rPr sz="1150" b="1" spc="-60" dirty="0">
                <a:solidFill>
                  <a:srgbClr val="414141"/>
                </a:solidFill>
                <a:latin typeface="Calibri"/>
                <a:cs typeface="Calibri"/>
              </a:rPr>
              <a:t>MATERIAL</a:t>
            </a:r>
            <a:r>
              <a:rPr sz="1150" b="1" spc="4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b="1" spc="-50" dirty="0">
                <a:solidFill>
                  <a:srgbClr val="3D3D3D"/>
                </a:solidFill>
                <a:latin typeface="Calibri"/>
                <a:cs typeface="Calibri"/>
              </a:rPr>
              <a:t>DE</a:t>
            </a:r>
            <a:r>
              <a:rPr sz="1150" b="1" spc="-4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b="1" spc="-60" dirty="0">
                <a:solidFill>
                  <a:srgbClr val="3F3F3F"/>
                </a:solidFill>
                <a:latin typeface="Calibri"/>
                <a:cs typeface="Calibri"/>
              </a:rPr>
              <a:t>COPA,</a:t>
            </a:r>
            <a:r>
              <a:rPr sz="1150" b="1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b="1" spc="-60" dirty="0">
                <a:solidFill>
                  <a:srgbClr val="383838"/>
                </a:solidFill>
                <a:latin typeface="Calibri"/>
                <a:cs typeface="Calibri"/>
              </a:rPr>
              <a:t>COZINHA</a:t>
            </a:r>
            <a:r>
              <a:rPr sz="1150" b="1" spc="5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b="1" spc="-5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03635" y="7140609"/>
            <a:ext cx="1838960" cy="173990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310"/>
              </a:lnSpc>
            </a:pPr>
            <a:r>
              <a:rPr sz="1150" b="1" spc="-10" dirty="0">
                <a:solidFill>
                  <a:srgbClr val="3F3F3F"/>
                </a:solidFill>
                <a:latin typeface="Calibri"/>
                <a:cs typeface="Calibri"/>
              </a:rPr>
              <a:t>LACTÁRIO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09815" y="7314436"/>
            <a:ext cx="1894205" cy="332740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575"/>
              </a:spcBef>
            </a:pPr>
            <a:r>
              <a:rPr sz="1150" spc="-55" dirty="0">
                <a:solidFill>
                  <a:srgbClr val="3A3A3A"/>
                </a:solidFill>
                <a:latin typeface="Calibri"/>
                <a:cs typeface="Calibri"/>
              </a:rPr>
              <a:t>21.1</a:t>
            </a:r>
            <a:r>
              <a:rPr sz="1150" spc="-6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65656"/>
                </a:solidFill>
                <a:latin typeface="Calibri"/>
                <a:cs typeface="Calibri"/>
              </a:rPr>
              <a:t>—</a:t>
            </a:r>
            <a:r>
              <a:rPr sz="115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44444"/>
                </a:solidFill>
                <a:latin typeface="Calibri"/>
                <a:cs typeface="Calibri"/>
              </a:rPr>
              <a:t>abridor</a:t>
            </a:r>
            <a:r>
              <a:rPr sz="1150" spc="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4B4B4B"/>
                </a:solidFill>
                <a:latin typeface="Calibri"/>
                <a:cs typeface="Calibri"/>
              </a:rPr>
              <a:t>de</a:t>
            </a:r>
            <a:r>
              <a:rPr sz="1150" spc="-4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383838"/>
                </a:solidFill>
                <a:latin typeface="Calibri"/>
                <a:cs typeface="Calibri"/>
              </a:rPr>
              <a:t>lata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03635" y="7314436"/>
            <a:ext cx="1838960" cy="332740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61594" marR="71755" indent="1270">
              <a:lnSpc>
                <a:spcPts val="1300"/>
              </a:lnSpc>
              <a:spcBef>
                <a:spcPts val="15"/>
              </a:spcBef>
            </a:pPr>
            <a:r>
              <a:rPr sz="1150" spc="-40" dirty="0">
                <a:solidFill>
                  <a:srgbClr val="3A3A3A"/>
                </a:solidFill>
                <a:latin typeface="Calibri"/>
                <a:cs typeface="Calibri"/>
              </a:rPr>
              <a:t>21.18</a:t>
            </a:r>
            <a:r>
              <a:rPr sz="1150" spc="-2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4F4F4F"/>
                </a:solidFill>
                <a:latin typeface="Calibri"/>
                <a:cs typeface="Calibri"/>
              </a:rPr>
              <a:t>—</a:t>
            </a:r>
            <a:r>
              <a:rPr sz="1150" spc="8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F3F3F"/>
                </a:solidFill>
                <a:latin typeface="Calibri"/>
                <a:cs typeface="Calibri"/>
              </a:rPr>
              <a:t>espremedor</a:t>
            </a:r>
            <a:r>
              <a:rPr sz="1150" spc="1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D3D3D"/>
                </a:solidFill>
                <a:latin typeface="Calibri"/>
                <a:cs typeface="Calibri"/>
              </a:rPr>
              <a:t>de</a:t>
            </a:r>
            <a:r>
              <a:rPr sz="1150" spc="8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B4B4B"/>
                </a:solidFill>
                <a:latin typeface="Calibri"/>
                <a:cs typeface="Calibri"/>
              </a:rPr>
              <a:t>frutas </a:t>
            </a:r>
            <a:r>
              <a:rPr sz="1150" spc="-45" dirty="0">
                <a:solidFill>
                  <a:srgbClr val="424242"/>
                </a:solidFill>
                <a:latin typeface="Calibri"/>
                <a:cs typeface="Calibri"/>
              </a:rPr>
              <a:t>(plástico</a:t>
            </a:r>
            <a:r>
              <a:rPr sz="1150" spc="1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manual)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09815" y="7646842"/>
            <a:ext cx="1894205" cy="344805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55880" marR="59690" indent="-1905">
              <a:lnSpc>
                <a:spcPts val="1300"/>
              </a:lnSpc>
              <a:spcBef>
                <a:spcPts val="85"/>
              </a:spcBef>
            </a:pPr>
            <a:r>
              <a:rPr sz="1150" spc="-20" dirty="0">
                <a:solidFill>
                  <a:srgbClr val="383838"/>
                </a:solidFill>
                <a:latin typeface="Calibri"/>
                <a:cs typeface="Calibri"/>
              </a:rPr>
              <a:t>21.2</a:t>
            </a:r>
            <a:r>
              <a:rPr sz="1150" spc="3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D5D5D"/>
                </a:solidFill>
                <a:latin typeface="Calibri"/>
                <a:cs typeface="Calibri"/>
              </a:rPr>
              <a:t>—</a:t>
            </a:r>
            <a:r>
              <a:rPr sz="1150" spc="2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444444"/>
                </a:solidFill>
                <a:latin typeface="Calibri"/>
                <a:cs typeface="Calibri"/>
              </a:rPr>
              <a:t>assadeira</a:t>
            </a:r>
            <a:r>
              <a:rPr sz="1150" spc="2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666666"/>
                </a:solidFill>
                <a:latin typeface="Calibri"/>
                <a:cs typeface="Calibri"/>
              </a:rPr>
              <a:t>e</a:t>
            </a:r>
            <a:r>
              <a:rPr sz="1150" spc="1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383838"/>
                </a:solidFill>
                <a:latin typeface="Calibri"/>
                <a:cs typeface="Calibri"/>
              </a:rPr>
              <a:t>panelas</a:t>
            </a:r>
            <a:r>
              <a:rPr sz="1150" spc="19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14141"/>
                </a:solidFill>
                <a:latin typeface="Calibri"/>
                <a:cs typeface="Calibri"/>
              </a:rPr>
              <a:t>de 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alumino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03635" y="7646842"/>
            <a:ext cx="1838960" cy="344805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64769" marR="76835" indent="-1905">
              <a:lnSpc>
                <a:spcPts val="1300"/>
              </a:lnSpc>
              <a:spcBef>
                <a:spcPts val="85"/>
              </a:spcBef>
            </a:pPr>
            <a:r>
              <a:rPr sz="1150" dirty="0">
                <a:solidFill>
                  <a:srgbClr val="3D3D3D"/>
                </a:solidFill>
                <a:latin typeface="Calibri"/>
                <a:cs typeface="Calibri"/>
              </a:rPr>
              <a:t>21.zg</a:t>
            </a:r>
            <a:r>
              <a:rPr sz="1150" spc="-2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4F4F4F"/>
                </a:solidFill>
                <a:latin typeface="Calibri"/>
                <a:cs typeface="Calibri"/>
              </a:rPr>
              <a:t>—</a:t>
            </a:r>
            <a:r>
              <a:rPr sz="1150" spc="11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14141"/>
                </a:solidFill>
                <a:latin typeface="Calibri"/>
                <a:cs typeface="Calibri"/>
              </a:rPr>
              <a:t>fósforo</a:t>
            </a:r>
            <a:r>
              <a:rPr sz="1150" spc="9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64646"/>
                </a:solidFill>
                <a:latin typeface="Calibri"/>
                <a:cs typeface="Calibri"/>
              </a:rPr>
              <a:t>ou</a:t>
            </a:r>
            <a:r>
              <a:rPr sz="1150" spc="4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64646"/>
                </a:solidFill>
                <a:latin typeface="Calibri"/>
                <a:cs typeface="Calibri"/>
              </a:rPr>
              <a:t>acendedor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automático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09815" y="7991445"/>
            <a:ext cx="1894205" cy="173990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3975">
              <a:lnSpc>
                <a:spcPts val="1275"/>
              </a:lnSpc>
            </a:pPr>
            <a:r>
              <a:rPr sz="1150" spc="-50" dirty="0">
                <a:solidFill>
                  <a:srgbClr val="494949"/>
                </a:solidFill>
                <a:latin typeface="Calibri"/>
                <a:cs typeface="Calibri"/>
              </a:rPr>
              <a:t>21.3</a:t>
            </a:r>
            <a:r>
              <a:rPr sz="1150" spc="-8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95959"/>
                </a:solidFill>
                <a:latin typeface="Calibri"/>
                <a:cs typeface="Calibri"/>
              </a:rPr>
              <a:t>—</a:t>
            </a:r>
            <a:r>
              <a:rPr sz="1150" spc="-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A3A3A"/>
                </a:solidFill>
                <a:latin typeface="Calibri"/>
                <a:cs typeface="Calibri"/>
              </a:rPr>
              <a:t>avental</a:t>
            </a:r>
            <a:r>
              <a:rPr sz="1150" spc="-2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262626"/>
                </a:solidFill>
                <a:latin typeface="Calibri"/>
                <a:cs typeface="Calibri"/>
              </a:rPr>
              <a:t>para</a:t>
            </a:r>
            <a:r>
              <a:rPr sz="115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cozinha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03635" y="7991445"/>
            <a:ext cx="1838960" cy="173990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ts val="1275"/>
              </a:lnSpc>
            </a:pPr>
            <a:r>
              <a:rPr sz="1150" spc="-65" dirty="0">
                <a:solidFill>
                  <a:srgbClr val="2F2F2F"/>
                </a:solidFill>
                <a:latin typeface="Calibri"/>
                <a:cs typeface="Calibri"/>
              </a:rPr>
              <a:t>21.20</a:t>
            </a:r>
            <a:r>
              <a:rPr sz="1150" spc="-7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45454"/>
                </a:solidFill>
                <a:latin typeface="Calibri"/>
                <a:cs typeface="Calibri"/>
              </a:rPr>
              <a:t>—</a:t>
            </a:r>
            <a:r>
              <a:rPr sz="1150" spc="-5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F3F3F"/>
                </a:solidFill>
                <a:latin typeface="Calibri"/>
                <a:cs typeface="Calibri"/>
              </a:rPr>
              <a:t>galão</a:t>
            </a:r>
            <a:r>
              <a:rPr sz="11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B3B3B"/>
                </a:solidFill>
                <a:latin typeface="Calibri"/>
                <a:cs typeface="Calibri"/>
              </a:rPr>
              <a:t>para</a:t>
            </a:r>
            <a:r>
              <a:rPr sz="1150" spc="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4F4F4F"/>
                </a:solidFill>
                <a:latin typeface="Calibri"/>
                <a:cs typeface="Calibri"/>
              </a:rPr>
              <a:t>água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09815" y="8165271"/>
            <a:ext cx="1894205" cy="329565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740"/>
              </a:spcBef>
            </a:pPr>
            <a:r>
              <a:rPr sz="950" spc="50" dirty="0">
                <a:solidFill>
                  <a:srgbClr val="363636"/>
                </a:solidFill>
                <a:latin typeface="Calibri"/>
                <a:cs typeface="Calibri"/>
              </a:rPr>
              <a:t>21.4</a:t>
            </a:r>
            <a:r>
              <a:rPr sz="950" spc="1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950" spc="-204" dirty="0">
                <a:solidFill>
                  <a:srgbClr val="5B5B5B"/>
                </a:solidFill>
                <a:latin typeface="Calibri"/>
                <a:cs typeface="Calibri"/>
              </a:rPr>
              <a:t>—</a:t>
            </a:r>
            <a:r>
              <a:rPr sz="950" spc="5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424242"/>
                </a:solidFill>
                <a:latin typeface="Calibri"/>
                <a:cs typeface="Calibri"/>
              </a:rPr>
              <a:t>bandejas</a:t>
            </a:r>
            <a:r>
              <a:rPr sz="950" b="1" spc="16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950" b="1" spc="-10" dirty="0">
                <a:solidFill>
                  <a:srgbClr val="3F3F3F"/>
                </a:solidFill>
                <a:latin typeface="Calibri"/>
                <a:cs typeface="Calibri"/>
              </a:rPr>
              <a:t>diversas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03635" y="8165271"/>
            <a:ext cx="1838960" cy="329565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740"/>
              </a:spcBef>
            </a:pPr>
            <a:r>
              <a:rPr sz="950" b="1" dirty="0">
                <a:solidFill>
                  <a:srgbClr val="3A3A3A"/>
                </a:solidFill>
                <a:latin typeface="Calibri"/>
                <a:cs typeface="Calibri"/>
              </a:rPr>
              <a:t>21.21</a:t>
            </a:r>
            <a:r>
              <a:rPr sz="950" b="1" spc="4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950" spc="-250" dirty="0">
                <a:solidFill>
                  <a:srgbClr val="5E5E5E"/>
                </a:solidFill>
                <a:latin typeface="Calibri"/>
                <a:cs typeface="Calibri"/>
              </a:rPr>
              <a:t>—</a:t>
            </a:r>
            <a:r>
              <a:rPr sz="950" spc="18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F2F2F"/>
                </a:solidFill>
                <a:latin typeface="Calibri"/>
                <a:cs typeface="Calibri"/>
              </a:rPr>
              <a:t>garrafa</a:t>
            </a:r>
            <a:r>
              <a:rPr sz="950" spc="204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950" spc="65" dirty="0">
                <a:solidFill>
                  <a:srgbClr val="444444"/>
                </a:solidFill>
                <a:latin typeface="Calibri"/>
                <a:cs typeface="Calibri"/>
              </a:rPr>
              <a:t>para</a:t>
            </a:r>
            <a:r>
              <a:rPr sz="950" spc="8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950" spc="40" dirty="0">
                <a:solidFill>
                  <a:srgbClr val="3F3F3F"/>
                </a:solidFill>
                <a:latin typeface="Calibri"/>
                <a:cs typeface="Calibri"/>
              </a:rPr>
              <a:t>água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09815" y="8494627"/>
            <a:ext cx="1894205" cy="329565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540"/>
              </a:spcBef>
            </a:pPr>
            <a:r>
              <a:rPr sz="1150" spc="-45" dirty="0">
                <a:solidFill>
                  <a:srgbClr val="414141"/>
                </a:solidFill>
                <a:latin typeface="Calibri"/>
                <a:cs typeface="Calibri"/>
              </a:rPr>
              <a:t>21.5</a:t>
            </a:r>
            <a:r>
              <a:rPr sz="1150" spc="-6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95959"/>
                </a:solidFill>
                <a:latin typeface="Calibri"/>
                <a:cs typeface="Calibri"/>
              </a:rPr>
              <a:t>—</a:t>
            </a:r>
            <a:r>
              <a:rPr sz="1150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14141"/>
                </a:solidFill>
                <a:latin typeface="Calibri"/>
                <a:cs typeface="Calibri"/>
              </a:rPr>
              <a:t>babador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09815" y="8823982"/>
            <a:ext cx="1894205" cy="506730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16002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260"/>
              </a:spcBef>
            </a:pPr>
            <a:r>
              <a:rPr sz="1150" spc="-50" dirty="0">
                <a:solidFill>
                  <a:srgbClr val="424242"/>
                </a:solidFill>
                <a:latin typeface="Calibri"/>
                <a:cs typeface="Calibri"/>
              </a:rPr>
              <a:t>21.6</a:t>
            </a:r>
            <a:r>
              <a:rPr sz="1150" spc="-8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05050"/>
                </a:solidFill>
                <a:latin typeface="Calibri"/>
                <a:cs typeface="Calibri"/>
              </a:rPr>
              <a:t>—</a:t>
            </a:r>
            <a:r>
              <a:rPr sz="1150" spc="-20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444444"/>
                </a:solidFill>
                <a:latin typeface="Calibri"/>
                <a:cs typeface="Calibri"/>
              </a:rPr>
              <a:t>bico</a:t>
            </a:r>
            <a:r>
              <a:rPr sz="1150" spc="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115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24242"/>
                </a:solidFill>
                <a:latin typeface="Calibri"/>
                <a:cs typeface="Calibri"/>
              </a:rPr>
              <a:t>mamadeira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03635" y="8494627"/>
            <a:ext cx="1838960" cy="329565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575"/>
              </a:spcBef>
            </a:pPr>
            <a:r>
              <a:rPr sz="1150" spc="-85" dirty="0">
                <a:solidFill>
                  <a:srgbClr val="565656"/>
                </a:solidFill>
                <a:latin typeface="Cambria"/>
                <a:cs typeface="Cambria"/>
              </a:rPr>
              <a:t>2</a:t>
            </a:r>
            <a:r>
              <a:rPr sz="1150" spc="-85" dirty="0">
                <a:solidFill>
                  <a:srgbClr val="313131"/>
                </a:solidFill>
                <a:latin typeface="Cambria"/>
                <a:cs typeface="Cambria"/>
              </a:rPr>
              <a:t>1.22</a:t>
            </a:r>
            <a:r>
              <a:rPr sz="1150" spc="-20" dirty="0">
                <a:solidFill>
                  <a:srgbClr val="313131"/>
                </a:solidFill>
                <a:latin typeface="Cambria"/>
                <a:cs typeface="Cambria"/>
              </a:rPr>
              <a:t> </a:t>
            </a:r>
            <a:r>
              <a:rPr sz="1150" spc="-600" dirty="0">
                <a:solidFill>
                  <a:srgbClr val="545454"/>
                </a:solidFill>
                <a:latin typeface="Cambria"/>
                <a:cs typeface="Cambria"/>
              </a:rPr>
              <a:t>—</a:t>
            </a:r>
            <a:r>
              <a:rPr sz="1150" spc="5" dirty="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sz="1150" spc="-75" dirty="0">
                <a:solidFill>
                  <a:srgbClr val="363636"/>
                </a:solidFill>
                <a:latin typeface="Cambria"/>
                <a:cs typeface="Cambria"/>
              </a:rPr>
              <a:t>garrafa</a:t>
            </a:r>
            <a:r>
              <a:rPr sz="1150" spc="60" dirty="0">
                <a:solidFill>
                  <a:srgbClr val="363636"/>
                </a:solidFill>
                <a:latin typeface="Cambria"/>
                <a:cs typeface="Cambria"/>
              </a:rPr>
              <a:t> </a:t>
            </a:r>
            <a:r>
              <a:rPr sz="1150" spc="-10" dirty="0">
                <a:solidFill>
                  <a:srgbClr val="363636"/>
                </a:solidFill>
                <a:latin typeface="Cambria"/>
                <a:cs typeface="Cambria"/>
              </a:rPr>
              <a:t>térmica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03635" y="8823982"/>
            <a:ext cx="1838960" cy="506730"/>
          </a:xfrm>
          <a:prstGeom prst="rect">
            <a:avLst/>
          </a:prstGeom>
          <a:ln w="3175">
            <a:solidFill>
              <a:srgbClr val="70707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60325" marR="69215" indent="2540" algn="just">
              <a:lnSpc>
                <a:spcPct val="95300"/>
              </a:lnSpc>
              <a:spcBef>
                <a:spcPts val="30"/>
              </a:spcBef>
            </a:pPr>
            <a:r>
              <a:rPr sz="1150" dirty="0">
                <a:solidFill>
                  <a:srgbClr val="3B3B3B"/>
                </a:solidFill>
                <a:latin typeface="Calibri"/>
                <a:cs typeface="Calibri"/>
              </a:rPr>
              <a:t>21.23</a:t>
            </a:r>
            <a:r>
              <a:rPr sz="1150" spc="4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375" dirty="0">
                <a:solidFill>
                  <a:srgbClr val="424242"/>
                </a:solidFill>
                <a:latin typeface="Calibri"/>
                <a:cs typeface="Calibri"/>
              </a:rPr>
              <a:t>—</a:t>
            </a:r>
            <a:r>
              <a:rPr sz="1150" spc="434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43434"/>
                </a:solidFill>
                <a:latin typeface="Calibri"/>
                <a:cs typeface="Calibri"/>
              </a:rPr>
              <a:t>gás</a:t>
            </a:r>
            <a:r>
              <a:rPr sz="1150" spc="44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83838"/>
                </a:solidFill>
                <a:latin typeface="Calibri"/>
                <a:cs typeface="Calibri"/>
              </a:rPr>
              <a:t>liquefeito</a:t>
            </a:r>
            <a:r>
              <a:rPr sz="1150" spc="114" dirty="0">
                <a:solidFill>
                  <a:srgbClr val="383838"/>
                </a:solidFill>
                <a:latin typeface="Calibri"/>
                <a:cs typeface="Calibri"/>
              </a:rPr>
              <a:t>  </a:t>
            </a:r>
            <a:r>
              <a:rPr sz="1150" spc="-25" dirty="0">
                <a:solidFill>
                  <a:srgbClr val="3A3A3A"/>
                </a:solidFill>
                <a:latin typeface="Calibri"/>
                <a:cs typeface="Calibri"/>
              </a:rPr>
              <a:t>de </a:t>
            </a:r>
            <a:r>
              <a:rPr sz="1150" dirty="0">
                <a:solidFill>
                  <a:srgbClr val="414141"/>
                </a:solidFill>
                <a:latin typeface="Calibri"/>
                <a:cs typeface="Calibri"/>
              </a:rPr>
              <a:t>petróleo</a:t>
            </a:r>
            <a:r>
              <a:rPr sz="1150" spc="34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24242"/>
                </a:solidFill>
                <a:latin typeface="Calibri"/>
                <a:cs typeface="Calibri"/>
              </a:rPr>
              <a:t>(conteúdo,</a:t>
            </a:r>
            <a:r>
              <a:rPr sz="1150" spc="34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363636"/>
                </a:solidFill>
                <a:latin typeface="Calibri"/>
                <a:cs typeface="Calibri"/>
              </a:rPr>
              <a:t>exceto </a:t>
            </a:r>
            <a:r>
              <a:rPr sz="1150" spc="-10" dirty="0">
                <a:solidFill>
                  <a:srgbClr val="464646"/>
                </a:solidFill>
                <a:latin typeface="Calibri"/>
                <a:cs typeface="Calibri"/>
              </a:rPr>
              <a:t>botijão)</a:t>
            </a:r>
            <a:endParaRPr sz="1150">
              <a:latin typeface="Calibri"/>
              <a:cs typeface="Calibri"/>
            </a:endParaRPr>
          </a:p>
        </p:txBody>
      </p: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1283893" y="1039909"/>
          <a:ext cx="6023610" cy="4916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5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13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50" spc="-12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16.25—</a:t>
                      </a: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cortiça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12700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3175">
                        <a:lnSpc>
                          <a:spcPts val="1190"/>
                        </a:lnSpc>
                      </a:pPr>
                      <a:r>
                        <a:rPr sz="1150" spc="-5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16.58</a:t>
                      </a:r>
                      <a:r>
                        <a:rPr sz="1150" spc="-7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5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pena</a:t>
                      </a:r>
                      <a:r>
                        <a:rPr sz="1150" spc="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colorida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12700">
                      <a:solidFill>
                        <a:srgbClr val="74747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140"/>
                        </a:lnSpc>
                      </a:pPr>
                      <a:r>
                        <a:rPr sz="1150" spc="-4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16.87</a:t>
                      </a:r>
                      <a:r>
                        <a:rPr sz="1150" spc="-3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45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mat.</a:t>
                      </a:r>
                      <a:r>
                        <a:rPr sz="1150" spc="2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p/</a:t>
                      </a:r>
                      <a:r>
                        <a:rPr sz="1150" spc="6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encadernação</a:t>
                      </a:r>
                      <a:r>
                        <a:rPr sz="1150" spc="114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(capa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46990">
                        <a:lnSpc>
                          <a:spcPts val="1270"/>
                        </a:lnSpc>
                      </a:pPr>
                      <a:r>
                        <a:rPr sz="1100" u="sng" dirty="0">
                          <a:solidFill>
                            <a:srgbClr val="444444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e</a:t>
                      </a:r>
                      <a:r>
                        <a:rPr sz="1100" u="sng" spc="-30" dirty="0">
                          <a:solidFill>
                            <a:srgbClr val="444444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u="sng" spc="-10" dirty="0">
                          <a:solidFill>
                            <a:srgbClr val="3F3F3F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espiral)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12700">
                      <a:solidFill>
                        <a:srgbClr val="74747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28575">
                        <a:lnSpc>
                          <a:spcPts val="1340"/>
                        </a:lnSpc>
                        <a:tabLst>
                          <a:tab pos="1797685" algn="l"/>
                        </a:tabLst>
                      </a:pPr>
                      <a:r>
                        <a:rPr sz="1150" u="sng" spc="70" dirty="0">
                          <a:solidFill>
                            <a:srgbClr val="464646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120" dirty="0">
                          <a:solidFill>
                            <a:srgbClr val="464646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16.26—</a:t>
                      </a:r>
                      <a:r>
                        <a:rPr sz="1150" u="sng" spc="-15" dirty="0">
                          <a:solidFill>
                            <a:srgbClr val="464646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10" dirty="0">
                          <a:solidFill>
                            <a:srgbClr val="464646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crachá</a:t>
                      </a:r>
                      <a:r>
                        <a:rPr sz="1150" u="sng" dirty="0">
                          <a:solidFill>
                            <a:srgbClr val="464646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71120">
                        <a:lnSpc>
                          <a:spcPts val="1375"/>
                        </a:lnSpc>
                      </a:pPr>
                      <a:r>
                        <a:rPr sz="1150" spc="-5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16.27</a:t>
                      </a:r>
                      <a:r>
                        <a:rPr sz="1150" spc="-5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606060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20" dirty="0">
                          <a:solidFill>
                            <a:srgbClr val="606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diário</a:t>
                      </a:r>
                      <a:r>
                        <a:rPr sz="1150" spc="3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-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classe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12700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marR="3175">
                        <a:lnSpc>
                          <a:spcPts val="1340"/>
                        </a:lnSpc>
                        <a:tabLst>
                          <a:tab pos="1690370" algn="l"/>
                        </a:tabLst>
                      </a:pPr>
                      <a:r>
                        <a:rPr sz="1150" u="sng" spc="170" dirty="0">
                          <a:solidFill>
                            <a:srgbClr val="3F3F3F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60" dirty="0">
                          <a:solidFill>
                            <a:srgbClr val="3F3F3F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16.55 </a:t>
                      </a:r>
                      <a:r>
                        <a:rPr sz="1150" u="sng" spc="-415" dirty="0">
                          <a:solidFill>
                            <a:srgbClr val="575757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u="sng" spc="-25" dirty="0">
                          <a:solidFill>
                            <a:srgbClr val="575757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35" dirty="0">
                          <a:solidFill>
                            <a:srgbClr val="494949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palito</a:t>
                      </a:r>
                      <a:r>
                        <a:rPr sz="1150" u="sng" spc="15" dirty="0">
                          <a:solidFill>
                            <a:srgbClr val="494949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60" dirty="0">
                          <a:solidFill>
                            <a:srgbClr val="3F3F3F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u="sng" spc="-35" dirty="0">
                          <a:solidFill>
                            <a:srgbClr val="3F3F3F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10" dirty="0">
                          <a:solidFill>
                            <a:srgbClr val="464646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sorvete</a:t>
                      </a:r>
                      <a:r>
                        <a:rPr sz="1150" u="sng" dirty="0">
                          <a:solidFill>
                            <a:srgbClr val="464646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48285" marR="3175">
                        <a:lnSpc>
                          <a:spcPts val="1375"/>
                        </a:lnSpc>
                      </a:pPr>
                      <a:r>
                        <a:rPr sz="1150" spc="-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16.56</a:t>
                      </a:r>
                      <a:r>
                        <a:rPr sz="1150" spc="-8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6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papéis</a:t>
                      </a:r>
                      <a:r>
                        <a:rPr sz="1150" spc="1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diversos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12700">
                      <a:solidFill>
                        <a:srgbClr val="747474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350" b="1" u="sng" spc="-10" dirty="0">
                          <a:solidFill>
                            <a:srgbClr val="3D3D3D"/>
                          </a:solidFill>
                          <a:uFill>
                            <a:solidFill>
                              <a:srgbClr val="575457"/>
                            </a:solidFill>
                          </a:uFill>
                          <a:latin typeface="Calibri"/>
                          <a:cs typeface="Calibri"/>
                        </a:rPr>
                        <a:t>Atenção!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76835" marR="50800" indent="3810" algn="just">
                        <a:lnSpc>
                          <a:spcPct val="94600"/>
                        </a:lnSpc>
                        <a:spcBef>
                          <a:spcPts val="1320"/>
                        </a:spcBef>
                      </a:pPr>
                      <a:r>
                        <a:rPr sz="115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50" spc="17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instituição</a:t>
                      </a:r>
                      <a:r>
                        <a:rPr sz="1150" spc="19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deverá</a:t>
                      </a:r>
                      <a:r>
                        <a:rPr sz="1150" spc="2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6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atentar-</a:t>
                      </a:r>
                      <a:r>
                        <a:rPr sz="115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150" spc="21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ao </a:t>
                      </a:r>
                      <a:r>
                        <a:rPr sz="115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r>
                        <a:rPr sz="1150" spc="3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1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material</a:t>
                      </a:r>
                      <a:r>
                        <a:rPr sz="1150" spc="3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adquirido,</a:t>
                      </a:r>
                      <a:r>
                        <a:rPr sz="1150" spc="4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visando </a:t>
                      </a:r>
                      <a:r>
                        <a:rPr sz="115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sempre</a:t>
                      </a:r>
                      <a:r>
                        <a:rPr sz="1150" spc="24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dirty="0">
                          <a:solidFill>
                            <a:srgbClr val="505050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150" spc="210" dirty="0">
                          <a:solidFill>
                            <a:srgbClr val="50505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utilização</a:t>
                      </a:r>
                      <a:r>
                        <a:rPr sz="1150" spc="24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23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spc="-2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fins </a:t>
                      </a:r>
                      <a:r>
                        <a:rPr sz="115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educacional</a:t>
                      </a:r>
                      <a:r>
                        <a:rPr sz="1150" spc="45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  </a:t>
                      </a:r>
                      <a:r>
                        <a:rPr sz="115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1150" spc="445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   </a:t>
                      </a:r>
                      <a:r>
                        <a:rPr sz="1150" spc="-4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modalidade </a:t>
                      </a:r>
                      <a:r>
                        <a:rPr sz="1150" spc="-5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educação</a:t>
                      </a:r>
                      <a:r>
                        <a:rPr sz="1150" spc="4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infantil.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67005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12700">
                      <a:solidFill>
                        <a:srgbClr val="747474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71120">
                        <a:lnSpc>
                          <a:spcPts val="1055"/>
                        </a:lnSpc>
                      </a:pPr>
                      <a:r>
                        <a:rPr sz="1150" spc="-12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16.28—</a:t>
                      </a:r>
                      <a:r>
                        <a:rPr sz="1150" spc="-1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elástico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12700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3175">
                        <a:lnSpc>
                          <a:spcPts val="1055"/>
                        </a:lnSpc>
                      </a:pPr>
                      <a:r>
                        <a:rPr sz="1150" spc="-4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16.S7</a:t>
                      </a:r>
                      <a:r>
                        <a:rPr sz="1150" spc="-4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55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pastas</a:t>
                      </a:r>
                      <a:r>
                        <a:rPr sz="1150" spc="-1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diversas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12700">
                      <a:solidFill>
                        <a:srgbClr val="67676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7005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12700">
                      <a:solidFill>
                        <a:srgbClr val="747474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marL="71120">
                        <a:lnSpc>
                          <a:spcPts val="1255"/>
                        </a:lnSpc>
                      </a:pPr>
                      <a:r>
                        <a:rPr sz="1150" spc="-5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16.29</a:t>
                      </a:r>
                      <a:r>
                        <a:rPr sz="1150" spc="-5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25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envelopes</a:t>
                      </a:r>
                      <a:r>
                        <a:rPr sz="1150" spc="3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diversos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12700">
                      <a:solidFill>
                        <a:srgbClr val="6B6B6B"/>
                      </a:solidFill>
                      <a:prstDash val="solid"/>
                    </a:lnT>
                    <a:lnB w="12700">
                      <a:solidFill>
                        <a:srgbClr val="6B6B6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685">
                        <a:lnSpc>
                          <a:spcPts val="1340"/>
                        </a:lnSpc>
                        <a:tabLst>
                          <a:tab pos="1571625" algn="l"/>
                        </a:tabLst>
                      </a:pPr>
                      <a:r>
                        <a:rPr sz="1150" u="sng" spc="225" dirty="0">
                          <a:solidFill>
                            <a:srgbClr val="262626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65" dirty="0">
                          <a:solidFill>
                            <a:srgbClr val="262626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libri"/>
                          <a:cs typeface="Calibri"/>
                        </a:rPr>
                        <a:t>16.58 </a:t>
                      </a:r>
                      <a:r>
                        <a:rPr sz="1150" u="sng" spc="-375" dirty="0">
                          <a:solidFill>
                            <a:srgbClr val="696969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u="sng" spc="-55" dirty="0">
                          <a:solidFill>
                            <a:srgbClr val="696969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45" dirty="0">
                          <a:solidFill>
                            <a:srgbClr val="424242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libri"/>
                          <a:cs typeface="Calibri"/>
                        </a:rPr>
                        <a:t>pena</a:t>
                      </a:r>
                      <a:r>
                        <a:rPr sz="1150" u="sng" spc="-5" dirty="0">
                          <a:solidFill>
                            <a:srgbClr val="424242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10" dirty="0">
                          <a:solidFill>
                            <a:srgbClr val="383838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libri"/>
                          <a:cs typeface="Calibri"/>
                        </a:rPr>
                        <a:t>colorida</a:t>
                      </a:r>
                      <a:r>
                        <a:rPr sz="1150" u="sng" dirty="0">
                          <a:solidFill>
                            <a:srgbClr val="383838"/>
                          </a:solidFill>
                          <a:uFill>
                            <a:solidFill>
                              <a:srgbClr val="676767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78740">
                        <a:lnSpc>
                          <a:spcPts val="1350"/>
                        </a:lnSpc>
                        <a:tabLst>
                          <a:tab pos="1837055" algn="l"/>
                        </a:tabLst>
                      </a:pPr>
                      <a:r>
                        <a:rPr sz="1150" spc="-9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50" u="sng" spc="-90" dirty="0">
                          <a:solidFill>
                            <a:srgbClr val="3F3F3F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6.59</a:t>
                      </a:r>
                      <a:r>
                        <a:rPr sz="1150" spc="-9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u="sng" spc="-25" dirty="0">
                          <a:solidFill>
                            <a:srgbClr val="333333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10" dirty="0">
                          <a:solidFill>
                            <a:srgbClr val="333333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Percevejo</a:t>
                      </a:r>
                      <a:r>
                        <a:rPr sz="1150" u="sng" dirty="0">
                          <a:solidFill>
                            <a:srgbClr val="333333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74295" marR="3175">
                        <a:lnSpc>
                          <a:spcPts val="1355"/>
                        </a:lnSpc>
                      </a:pPr>
                      <a:r>
                        <a:rPr sz="1150" spc="-6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16.60</a:t>
                      </a:r>
                      <a:r>
                        <a:rPr sz="1150" spc="-35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5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perfurador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12700">
                      <a:solidFill>
                        <a:srgbClr val="676767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7005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12700">
                      <a:solidFill>
                        <a:srgbClr val="747474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71120">
                        <a:lnSpc>
                          <a:spcPts val="1335"/>
                        </a:lnSpc>
                        <a:tabLst>
                          <a:tab pos="1089660" algn="l"/>
                          <a:tab pos="1467485" algn="l"/>
                        </a:tabLst>
                      </a:pPr>
                      <a:r>
                        <a:rPr sz="1150" spc="-5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50" u="sng" spc="-50" dirty="0">
                          <a:solidFill>
                            <a:srgbClr val="363636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6.30</a:t>
                      </a:r>
                      <a:r>
                        <a:rPr sz="1150" u="sng" spc="-65" dirty="0">
                          <a:solidFill>
                            <a:srgbClr val="363636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415" dirty="0">
                          <a:solidFill>
                            <a:srgbClr val="5E5E5E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u="sng" spc="5" dirty="0">
                          <a:solidFill>
                            <a:srgbClr val="5E5E5E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10" dirty="0">
                          <a:solidFill>
                            <a:srgbClr val="424242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espelho</a:t>
                      </a:r>
                      <a:r>
                        <a:rPr sz="1150" u="sng" dirty="0">
                          <a:solidFill>
                            <a:srgbClr val="424242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29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dirty="0">
                          <a:solidFill>
                            <a:srgbClr val="424242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71120">
                        <a:lnSpc>
                          <a:spcPts val="1355"/>
                        </a:lnSpc>
                      </a:pPr>
                      <a:r>
                        <a:rPr sz="1150" spc="-9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16.31—</a:t>
                      </a:r>
                      <a:r>
                        <a:rPr sz="1150" spc="2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estilete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12700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12700">
                      <a:solidFill>
                        <a:srgbClr val="676767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7005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12700">
                      <a:solidFill>
                        <a:srgbClr val="747474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marL="71120">
                        <a:lnSpc>
                          <a:spcPts val="1105"/>
                        </a:lnSpc>
                      </a:pPr>
                      <a:r>
                        <a:rPr sz="1150" spc="-6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16.32 </a:t>
                      </a:r>
                      <a:r>
                        <a:rPr sz="1150" spc="-415" dirty="0">
                          <a:solidFill>
                            <a:srgbClr val="6B6B6B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15" dirty="0">
                          <a:solidFill>
                            <a:srgbClr val="6B6B6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estrelinhas</a:t>
                      </a:r>
                      <a:r>
                        <a:rPr sz="1150" spc="10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coloridas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3175">
                        <a:lnSpc>
                          <a:spcPts val="1065"/>
                        </a:lnSpc>
                      </a:pPr>
                      <a:r>
                        <a:rPr sz="1150" spc="-4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16.61</a:t>
                      </a:r>
                      <a:r>
                        <a:rPr sz="1150" spc="-1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114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pilhas</a:t>
                      </a:r>
                      <a:r>
                        <a:rPr sz="1150" spc="7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50" spc="55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baterias</a:t>
                      </a:r>
                      <a:r>
                        <a:rPr sz="1150" spc="9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71120" marR="3175">
                        <a:lnSpc>
                          <a:spcPts val="1340"/>
                        </a:lnSpc>
                      </a:pPr>
                      <a:r>
                        <a:rPr sz="1150" spc="-4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máquinas</a:t>
                      </a:r>
                      <a:r>
                        <a:rPr sz="1150" spc="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fotográficas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7005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12700">
                      <a:solidFill>
                        <a:srgbClr val="747474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75565">
                        <a:lnSpc>
                          <a:spcPts val="1155"/>
                        </a:lnSpc>
                      </a:pPr>
                      <a:r>
                        <a:rPr sz="1150" spc="-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16.33</a:t>
                      </a:r>
                      <a:r>
                        <a:rPr sz="1150" spc="-5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E5E5E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65" dirty="0">
                          <a:solidFill>
                            <a:srgbClr val="5E5E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etiqueta</a:t>
                      </a:r>
                      <a:r>
                        <a:rPr sz="1150" spc="2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auto-</a:t>
                      </a:r>
                      <a:r>
                        <a:rPr sz="1150" spc="-1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adesiva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 marR="3175">
                        <a:lnSpc>
                          <a:spcPts val="1155"/>
                        </a:lnSpc>
                      </a:pPr>
                      <a:r>
                        <a:rPr sz="1150" spc="-5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16.62</a:t>
                      </a:r>
                      <a:r>
                        <a:rPr sz="1150" spc="-9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60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pincel</a:t>
                      </a:r>
                      <a:r>
                        <a:rPr sz="1150" spc="2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atômico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7005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12700">
                      <a:solidFill>
                        <a:srgbClr val="747474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L="73660">
                        <a:lnSpc>
                          <a:spcPts val="1165"/>
                        </a:lnSpc>
                      </a:pPr>
                      <a:r>
                        <a:rPr sz="1150" b="1" spc="-5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MATERIAL</a:t>
                      </a:r>
                      <a:r>
                        <a:rPr sz="1150" b="1" spc="2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6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b="1" spc="-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INFORMÁTICA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3735">
                <a:tc>
                  <a:txBody>
                    <a:bodyPr/>
                    <a:lstStyle/>
                    <a:p>
                      <a:pPr marL="75565" algn="just">
                        <a:lnSpc>
                          <a:spcPts val="1150"/>
                        </a:lnSpc>
                      </a:pPr>
                      <a:r>
                        <a:rPr sz="1150" spc="-3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17.1</a:t>
                      </a:r>
                      <a:r>
                        <a:rPr sz="1150" spc="-4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626262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80" dirty="0">
                          <a:solidFill>
                            <a:srgbClr val="6262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cartuchos</a:t>
                      </a:r>
                      <a:r>
                        <a:rPr sz="1150" spc="6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2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tinta</a:t>
                      </a:r>
                      <a:r>
                        <a:rPr sz="1150" spc="1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preta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71755" marR="48895" indent="5080" algn="just">
                        <a:lnSpc>
                          <a:spcPct val="95300"/>
                        </a:lnSpc>
                        <a:spcBef>
                          <a:spcPts val="20"/>
                        </a:spcBef>
                      </a:pPr>
                      <a:r>
                        <a:rPr sz="115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150" spc="45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fita</a:t>
                      </a:r>
                      <a:r>
                        <a:rPr sz="1150" spc="43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44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spc="-5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impressora </a:t>
                      </a:r>
                      <a:r>
                        <a:rPr sz="115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matricial</a:t>
                      </a:r>
                      <a:r>
                        <a:rPr sz="1150" spc="305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(2</a:t>
                      </a:r>
                      <a:r>
                        <a:rPr sz="1150" spc="32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unidades</a:t>
                      </a:r>
                      <a:r>
                        <a:rPr sz="1150" spc="33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spc="-3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no </a:t>
                      </a:r>
                      <a:r>
                        <a:rPr sz="1150" spc="-45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trimestre</a:t>
                      </a:r>
                      <a:r>
                        <a:rPr sz="1150" spc="2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150" spc="-2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5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Unidade</a:t>
                      </a:r>
                      <a:r>
                        <a:rPr sz="1150" spc="4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Escolar)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51435" indent="3175" algn="just">
                        <a:lnSpc>
                          <a:spcPct val="95300"/>
                        </a:lnSpc>
                        <a:spcBef>
                          <a:spcPts val="520"/>
                        </a:spcBef>
                      </a:pPr>
                      <a:r>
                        <a:rPr sz="115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17.5</a:t>
                      </a:r>
                      <a:r>
                        <a:rPr sz="1150" spc="415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445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filtro</a:t>
                      </a:r>
                      <a:r>
                        <a:rPr sz="1150" spc="45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42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linha</a:t>
                      </a:r>
                      <a:r>
                        <a:rPr sz="1150" spc="459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(de </a:t>
                      </a:r>
                      <a:r>
                        <a:rPr sz="11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acordo</a:t>
                      </a:r>
                      <a:r>
                        <a:rPr sz="1150" spc="30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1150" spc="275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50" spc="24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equipamento </a:t>
                      </a:r>
                      <a:r>
                        <a:rPr sz="1150" spc="-4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utilizado</a:t>
                      </a:r>
                      <a:r>
                        <a:rPr sz="1150" spc="2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50" spc="-7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1150" spc="-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justificativa)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350" u="sng" spc="-10" dirty="0">
                          <a:solidFill>
                            <a:srgbClr val="3F3F3F"/>
                          </a:solidFill>
                          <a:uFill>
                            <a:solidFill>
                              <a:srgbClr val="575757"/>
                            </a:solidFill>
                          </a:uFill>
                          <a:latin typeface="Calibri"/>
                          <a:cs typeface="Calibri"/>
                        </a:rPr>
                        <a:t>Atenção!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81280" marR="52705" indent="3810" algn="just">
                        <a:lnSpc>
                          <a:spcPct val="95000"/>
                        </a:lnSpc>
                        <a:spcBef>
                          <a:spcPts val="1275"/>
                        </a:spcBef>
                      </a:pPr>
                      <a:r>
                        <a:rPr sz="115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50" spc="31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instituição</a:t>
                      </a:r>
                      <a:r>
                        <a:rPr sz="1150" spc="40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deverá</a:t>
                      </a:r>
                      <a:r>
                        <a:rPr sz="1150" spc="34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providenciar </a:t>
                      </a:r>
                      <a:r>
                        <a:rPr sz="1150" spc="-4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declaração,</a:t>
                      </a:r>
                      <a:r>
                        <a:rPr sz="1150" spc="3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especificando</a:t>
                      </a:r>
                      <a:r>
                        <a:rPr sz="1150" spc="5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qual</a:t>
                      </a:r>
                      <a:r>
                        <a:rPr sz="1150" spc="-3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50" spc="-25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tipo </a:t>
                      </a:r>
                      <a:r>
                        <a:rPr sz="115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28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impressora</a:t>
                      </a:r>
                      <a:r>
                        <a:rPr sz="1150" spc="33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e/ou</a:t>
                      </a:r>
                      <a:r>
                        <a:rPr sz="1150" spc="285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equipamento </a:t>
                      </a:r>
                      <a:r>
                        <a:rPr sz="115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reprográfico</a:t>
                      </a:r>
                      <a:r>
                        <a:rPr sz="1150" spc="375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é</a:t>
                      </a:r>
                      <a:r>
                        <a:rPr sz="1150" spc="335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utilizado</a:t>
                      </a:r>
                      <a:r>
                        <a:rPr sz="1150" spc="35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spc="-2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para </a:t>
                      </a:r>
                      <a:r>
                        <a:rPr sz="1150" spc="-3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atendimento</a:t>
                      </a:r>
                      <a:r>
                        <a:rPr sz="1150" spc="4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exclusivo</a:t>
                      </a:r>
                      <a:r>
                        <a:rPr sz="1150" spc="3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educação </a:t>
                      </a:r>
                      <a:r>
                        <a:rPr sz="1150" spc="-1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infantil.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530">
                <a:tc rowSpan="4">
                  <a:txBody>
                    <a:bodyPr/>
                    <a:lstStyle/>
                    <a:p>
                      <a:pPr marL="71120" algn="just">
                        <a:lnSpc>
                          <a:spcPts val="1135"/>
                        </a:lnSpc>
                      </a:pPr>
                      <a:r>
                        <a:rPr sz="115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17.2</a:t>
                      </a:r>
                      <a:r>
                        <a:rPr sz="1150" spc="15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spc="-415" dirty="0">
                          <a:solidFill>
                            <a:srgbClr val="606060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160" dirty="0">
                          <a:solidFill>
                            <a:srgbClr val="6060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spc="-1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cartuchos</a:t>
                      </a:r>
                      <a:r>
                        <a:rPr sz="1150" spc="20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dirty="0">
                          <a:solidFill>
                            <a:srgbClr val="50505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185" dirty="0">
                          <a:solidFill>
                            <a:srgbClr val="50505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tinta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72390" marR="45720" indent="-635" algn="just">
                        <a:lnSpc>
                          <a:spcPct val="94000"/>
                        </a:lnSpc>
                        <a:spcBef>
                          <a:spcPts val="40"/>
                        </a:spcBef>
                      </a:pPr>
                      <a:r>
                        <a:rPr sz="11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colorido:</a:t>
                      </a:r>
                      <a:r>
                        <a:rPr sz="1150" spc="38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50" spc="33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unidades</a:t>
                      </a:r>
                      <a:r>
                        <a:rPr sz="1150" spc="37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50" spc="-25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no </a:t>
                      </a:r>
                      <a:r>
                        <a:rPr sz="1150" spc="-1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trimestre</a:t>
                      </a:r>
                      <a:r>
                        <a:rPr sz="1150" spc="2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150" spc="4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Unidade</a:t>
                      </a:r>
                      <a:r>
                        <a:rPr sz="1150" spc="4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Escolar </a:t>
                      </a:r>
                      <a:r>
                        <a:rPr sz="11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(2 </a:t>
                      </a:r>
                      <a:r>
                        <a:rPr sz="1150" spc="-3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cartuchos</a:t>
                      </a:r>
                      <a:r>
                        <a:rPr sz="1150" spc="5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único</a:t>
                      </a:r>
                      <a:r>
                        <a:rPr sz="1150" spc="4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05050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150" spc="-25" dirty="0">
                          <a:solidFill>
                            <a:srgbClr val="505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50" spc="-3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cian,</a:t>
                      </a:r>
                      <a:r>
                        <a:rPr sz="115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2 </a:t>
                      </a:r>
                      <a:r>
                        <a:rPr sz="1150" spc="-4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magenta</a:t>
                      </a:r>
                      <a:r>
                        <a:rPr sz="1150" spc="-3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50" spc="-30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50" spc="1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amarelo)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3175">
                        <a:lnSpc>
                          <a:spcPts val="1180"/>
                        </a:lnSpc>
                      </a:pPr>
                      <a:r>
                        <a:rPr sz="1150" spc="-5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17.6</a:t>
                      </a:r>
                      <a:r>
                        <a:rPr sz="1150" spc="-8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55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mouse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4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3175">
                        <a:lnSpc>
                          <a:spcPts val="1080"/>
                        </a:lnSpc>
                      </a:pPr>
                      <a:r>
                        <a:rPr sz="1150" spc="-4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17.7 </a:t>
                      </a:r>
                      <a:r>
                        <a:rPr sz="1150" dirty="0">
                          <a:solidFill>
                            <a:srgbClr val="50505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spc="225" dirty="0">
                          <a:solidFill>
                            <a:srgbClr val="505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mouse</a:t>
                      </a:r>
                      <a:r>
                        <a:rPr sz="1150" spc="-25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pad</a:t>
                      </a:r>
                      <a:r>
                        <a:rPr sz="1150" spc="-2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comum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3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 marR="3175">
                        <a:lnSpc>
                          <a:spcPts val="1120"/>
                        </a:lnSpc>
                      </a:pPr>
                      <a:r>
                        <a:rPr sz="1150" spc="-5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17.8</a:t>
                      </a:r>
                      <a:r>
                        <a:rPr sz="1150" spc="-9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3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teclado</a:t>
                      </a:r>
                      <a:r>
                        <a:rPr sz="1150" spc="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simples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8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5565" marR="51435" indent="2540">
                        <a:lnSpc>
                          <a:spcPts val="1330"/>
                        </a:lnSpc>
                        <a:spcBef>
                          <a:spcPts val="434"/>
                        </a:spcBef>
                      </a:pPr>
                      <a:r>
                        <a:rPr sz="1150" spc="-8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17.9—</a:t>
                      </a:r>
                      <a:r>
                        <a:rPr sz="1150" spc="-4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6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toner</a:t>
                      </a:r>
                      <a:r>
                        <a:rPr sz="1150" spc="-1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para </a:t>
                      </a:r>
                      <a:r>
                        <a:rPr sz="1150" spc="-4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impressora</a:t>
                      </a:r>
                      <a:r>
                        <a:rPr sz="1150" spc="7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150" spc="-3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laser</a:t>
                      </a:r>
                      <a:r>
                        <a:rPr sz="1150" spc="-2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6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(1</a:t>
                      </a:r>
                      <a:r>
                        <a:rPr sz="1150" spc="-2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unidade</a:t>
                      </a:r>
                      <a:r>
                        <a:rPr sz="1150" spc="1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150" spc="-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trimestre)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55244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705">
                <a:tc rowSpan="2">
                  <a:txBody>
                    <a:bodyPr/>
                    <a:lstStyle/>
                    <a:p>
                      <a:pPr marL="81280">
                        <a:lnSpc>
                          <a:spcPts val="1175"/>
                        </a:lnSpc>
                        <a:tabLst>
                          <a:tab pos="534670" algn="l"/>
                          <a:tab pos="836294" algn="l"/>
                          <a:tab pos="1376045" algn="l"/>
                        </a:tabLst>
                      </a:pPr>
                      <a:r>
                        <a:rPr sz="1150" spc="-2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t7.3</a:t>
                      </a:r>
                      <a:r>
                        <a:rPr sz="115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465" dirty="0">
                          <a:solidFill>
                            <a:srgbClr val="5E5E5E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dirty="0">
                          <a:solidFill>
                            <a:srgbClr val="5E5E5E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1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capas</a:t>
                      </a:r>
                      <a:r>
                        <a:rPr sz="115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plásticas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74295" marR="46990" indent="-1905">
                        <a:lnSpc>
                          <a:spcPts val="1330"/>
                        </a:lnSpc>
                        <a:spcBef>
                          <a:spcPts val="45"/>
                        </a:spcBef>
                        <a:tabLst>
                          <a:tab pos="827405" algn="l"/>
                          <a:tab pos="1243330" algn="l"/>
                          <a:tab pos="1778635" algn="l"/>
                        </a:tabLst>
                      </a:pP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protetoras</a:t>
                      </a:r>
                      <a:r>
                        <a:rPr sz="11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2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10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micros</a:t>
                      </a:r>
                      <a:r>
                        <a:rPr sz="1150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90" dirty="0">
                          <a:solidFill>
                            <a:srgbClr val="676767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50" spc="-10" dirty="0">
                          <a:solidFill>
                            <a:srgbClr val="67676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impressoras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5244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 marR="3175">
                        <a:lnSpc>
                          <a:spcPts val="1070"/>
                        </a:lnSpc>
                      </a:pPr>
                      <a:r>
                        <a:rPr sz="11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17.10</a:t>
                      </a:r>
                      <a:r>
                        <a:rPr sz="1150" spc="36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405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sofMare</a:t>
                      </a:r>
                      <a:r>
                        <a:rPr sz="1150" spc="46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(somente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75565" marR="3175">
                        <a:lnSpc>
                          <a:spcPts val="1355"/>
                        </a:lnSpc>
                      </a:pPr>
                      <a:r>
                        <a:rPr sz="1150" spc="-6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1150" spc="-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autorização)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2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sz="115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17.4</a:t>
                      </a:r>
                      <a:r>
                        <a:rPr sz="1150" spc="24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696969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310" dirty="0">
                          <a:solidFill>
                            <a:srgbClr val="6969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7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CD-</a:t>
                      </a:r>
                      <a:r>
                        <a:rPr sz="115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ROM</a:t>
                      </a:r>
                      <a:r>
                        <a:rPr sz="1150" spc="40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50" spc="29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6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DVD-</a:t>
                      </a:r>
                      <a:r>
                        <a:rPr sz="1150" spc="-2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ROM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72390">
                        <a:lnSpc>
                          <a:spcPts val="1340"/>
                        </a:lnSpc>
                      </a:pPr>
                      <a:r>
                        <a:rPr sz="1150" spc="-2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-3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gravação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 marR="3175">
                        <a:lnSpc>
                          <a:spcPts val="1095"/>
                        </a:lnSpc>
                      </a:pPr>
                      <a:r>
                        <a:rPr sz="1150" spc="-2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17.11</a:t>
                      </a:r>
                      <a:r>
                        <a:rPr sz="1150" spc="9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300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pen</a:t>
                      </a:r>
                      <a:r>
                        <a:rPr sz="1150" spc="13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drive</a:t>
                      </a:r>
                      <a:r>
                        <a:rPr sz="1150" spc="21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(até</a:t>
                      </a:r>
                      <a:r>
                        <a:rPr sz="1150" spc="19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8gb)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81915" marR="3175">
                        <a:lnSpc>
                          <a:spcPts val="1355"/>
                        </a:lnSpc>
                      </a:pPr>
                      <a:r>
                        <a:rPr sz="1150" spc="-55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(somente</a:t>
                      </a:r>
                      <a:r>
                        <a:rPr sz="1150" spc="25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6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1150" spc="-5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autorização)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149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055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 marR="3175">
                        <a:lnSpc>
                          <a:spcPts val="1155"/>
                        </a:lnSpc>
                      </a:pPr>
                      <a:r>
                        <a:rPr sz="1150" spc="-2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17.12</a:t>
                      </a:r>
                      <a:r>
                        <a:rPr sz="1150" spc="9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295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toner</a:t>
                      </a:r>
                      <a:r>
                        <a:rPr sz="1150" spc="16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17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máquina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79375" marR="52705">
                        <a:lnSpc>
                          <a:spcPts val="1300"/>
                        </a:lnSpc>
                        <a:spcBef>
                          <a:spcPts val="85"/>
                        </a:spcBef>
                      </a:pPr>
                      <a:r>
                        <a:rPr sz="1150" spc="-25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reprográfica</a:t>
                      </a:r>
                      <a:r>
                        <a:rPr sz="1150" spc="484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(1</a:t>
                      </a:r>
                      <a:r>
                        <a:rPr sz="1150" spc="409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unidade</a:t>
                      </a:r>
                      <a:r>
                        <a:rPr sz="1150" spc="47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no </a:t>
                      </a:r>
                      <a:r>
                        <a:rPr sz="115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trimestre)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6B6B6B"/>
                      </a:solidFill>
                      <a:prstDash val="solid"/>
                    </a:lnL>
                    <a:lnR w="9525">
                      <a:solidFill>
                        <a:srgbClr val="6B6B6B"/>
                      </a:solidFill>
                      <a:prstDash val="solid"/>
                    </a:lnR>
                    <a:lnT w="9525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6B6B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5" name="object 45"/>
          <p:cNvSpPr txBox="1"/>
          <p:nvPr/>
        </p:nvSpPr>
        <p:spPr>
          <a:xfrm>
            <a:off x="5088818" y="6098928"/>
            <a:ext cx="134175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90" dirty="0">
                <a:solidFill>
                  <a:srgbClr val="424242"/>
                </a:solidFill>
                <a:latin typeface="Calibri"/>
                <a:cs typeface="Calibri"/>
              </a:rPr>
              <a:t>20.10—</a:t>
            </a:r>
            <a:r>
              <a:rPr sz="1150" spc="-1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44444"/>
                </a:solidFill>
                <a:latin typeface="Calibri"/>
                <a:cs typeface="Calibri"/>
              </a:rPr>
              <a:t>toalhas</a:t>
            </a:r>
            <a:r>
              <a:rPr sz="1150" spc="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3B3B3B"/>
                </a:solidFill>
                <a:latin typeface="Calibri"/>
                <a:cs typeface="Calibri"/>
              </a:rPr>
              <a:t>diversas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89526" y="6285461"/>
            <a:ext cx="105918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solidFill>
                  <a:srgbClr val="3F3F3F"/>
                </a:solidFill>
                <a:latin typeface="Calibri"/>
                <a:cs typeface="Calibri"/>
              </a:rPr>
              <a:t>20.11—</a:t>
            </a:r>
            <a:r>
              <a:rPr sz="105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383838"/>
                </a:solidFill>
                <a:latin typeface="Calibri"/>
                <a:cs typeface="Calibri"/>
              </a:rPr>
              <a:t>travesseiro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55783" y="6446581"/>
            <a:ext cx="2197100" cy="53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">
              <a:lnSpc>
                <a:spcPts val="1345"/>
              </a:lnSpc>
              <a:spcBef>
                <a:spcPts val="100"/>
              </a:spcBef>
              <a:tabLst>
                <a:tab pos="673100" algn="l"/>
                <a:tab pos="1268730" algn="l"/>
              </a:tabLst>
            </a:pPr>
            <a:r>
              <a:rPr sz="1150" spc="-10" dirty="0">
                <a:solidFill>
                  <a:srgbClr val="363636"/>
                </a:solidFill>
                <a:latin typeface="Calibri"/>
                <a:cs typeface="Calibri"/>
              </a:rPr>
              <a:t>20.12</a:t>
            </a:r>
            <a:r>
              <a:rPr sz="1150" dirty="0">
                <a:solidFill>
                  <a:srgbClr val="363636"/>
                </a:solidFill>
                <a:latin typeface="Calibri"/>
                <a:cs typeface="Calibri"/>
              </a:rPr>
              <a:t>	</a:t>
            </a:r>
            <a:r>
              <a:rPr sz="1150" spc="-10" dirty="0">
                <a:solidFill>
                  <a:srgbClr val="343434"/>
                </a:solidFill>
                <a:latin typeface="Calibri"/>
                <a:cs typeface="Calibri"/>
              </a:rPr>
              <a:t>trocador</a:t>
            </a:r>
            <a:r>
              <a:rPr sz="1150" dirty="0">
                <a:solidFill>
                  <a:srgbClr val="343434"/>
                </a:solidFill>
                <a:latin typeface="Calibri"/>
                <a:cs typeface="Calibri"/>
              </a:rPr>
              <a:t>	</a:t>
            </a:r>
            <a:r>
              <a:rPr sz="1150" dirty="0">
                <a:solidFill>
                  <a:srgbClr val="4B4B4B"/>
                </a:solidFill>
                <a:latin typeface="Calibri"/>
                <a:cs typeface="Calibri"/>
              </a:rPr>
              <a:t>para</a:t>
            </a:r>
            <a:r>
              <a:rPr sz="1150" spc="120" dirty="0">
                <a:solidFill>
                  <a:srgbClr val="4B4B4B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424242"/>
                </a:solidFill>
                <a:latin typeface="Calibri"/>
                <a:cs typeface="Calibri"/>
              </a:rPr>
              <a:t>bebê</a:t>
            </a:r>
            <a:r>
              <a:rPr sz="1150" spc="49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465" dirty="0">
                <a:solidFill>
                  <a:srgbClr val="646464"/>
                </a:solidFill>
                <a:latin typeface="Calibri"/>
                <a:cs typeface="Calibri"/>
              </a:rPr>
              <a:t>—</a:t>
            </a:r>
            <a:endParaRPr sz="1150">
              <a:latin typeface="Calibri"/>
              <a:cs typeface="Calibri"/>
            </a:endParaRPr>
          </a:p>
          <a:p>
            <a:pPr marL="52069">
              <a:lnSpc>
                <a:spcPts val="1285"/>
              </a:lnSpc>
            </a:pPr>
            <a:r>
              <a:rPr sz="1100" spc="-10" dirty="0">
                <a:solidFill>
                  <a:srgbClr val="3D3D3D"/>
                </a:solidFill>
                <a:latin typeface="Calibri"/>
                <a:cs typeface="Calibri"/>
              </a:rPr>
              <a:t>plástico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183765" algn="l"/>
              </a:tabLst>
            </a:pPr>
            <a:r>
              <a:rPr sz="1150" u="sng" spc="15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65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20.13</a:t>
            </a:r>
            <a:r>
              <a:rPr sz="1150" u="sng" spc="-70" dirty="0">
                <a:solidFill>
                  <a:srgbClr val="424242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25" dirty="0">
                <a:solidFill>
                  <a:srgbClr val="5B5B5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—</a:t>
            </a:r>
            <a:r>
              <a:rPr sz="1150" u="sng" spc="-50" dirty="0">
                <a:solidFill>
                  <a:srgbClr val="5B5B5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aventais</a:t>
            </a:r>
            <a:r>
              <a:rPr sz="1150" u="sng" spc="85" dirty="0">
                <a:solidFill>
                  <a:srgbClr val="5B5B5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diversos</a:t>
            </a:r>
            <a:r>
              <a:rPr sz="1150" u="sng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93393" y="7549007"/>
            <a:ext cx="193738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140" dirty="0">
                <a:solidFill>
                  <a:srgbClr val="424242"/>
                </a:solidFill>
                <a:latin typeface="Calibri"/>
                <a:cs typeface="Calibri"/>
              </a:rPr>
              <a:t>21.37—</a:t>
            </a:r>
            <a:r>
              <a:rPr sz="115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F3F3F"/>
                </a:solidFill>
                <a:latin typeface="Calibri"/>
                <a:cs typeface="Calibri"/>
              </a:rPr>
              <a:t>suporte</a:t>
            </a:r>
            <a:r>
              <a:rPr sz="11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D4D4D"/>
                </a:solidFill>
                <a:latin typeface="Calibri"/>
                <a:cs typeface="Calibri"/>
              </a:rPr>
              <a:t>para</a:t>
            </a:r>
            <a:r>
              <a:rPr sz="1150" spc="-2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D3D3D"/>
                </a:solidFill>
                <a:latin typeface="Calibri"/>
                <a:cs typeface="Calibri"/>
              </a:rPr>
              <a:t>botijão</a:t>
            </a:r>
            <a:r>
              <a:rPr sz="1150" spc="2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464646"/>
                </a:solidFill>
                <a:latin typeface="Calibri"/>
                <a:cs typeface="Calibri"/>
              </a:rPr>
              <a:t>de</a:t>
            </a:r>
            <a:r>
              <a:rPr sz="1150" spc="1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383838"/>
                </a:solidFill>
                <a:latin typeface="Calibri"/>
                <a:cs typeface="Calibri"/>
              </a:rPr>
              <a:t>gás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088818" y="7969850"/>
            <a:ext cx="157924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65" dirty="0">
                <a:solidFill>
                  <a:srgbClr val="414141"/>
                </a:solidFill>
                <a:latin typeface="Calibri"/>
                <a:cs typeface="Calibri"/>
              </a:rPr>
              <a:t>21.38</a:t>
            </a:r>
            <a:r>
              <a:rPr sz="1150" spc="-7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375" dirty="0">
                <a:solidFill>
                  <a:srgbClr val="545454"/>
                </a:solidFill>
                <a:latin typeface="Calibri"/>
                <a:cs typeface="Calibri"/>
              </a:rPr>
              <a:t>—</a:t>
            </a:r>
            <a:r>
              <a:rPr sz="1150" spc="-25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A3A3A"/>
                </a:solidFill>
                <a:latin typeface="Calibri"/>
                <a:cs typeface="Calibri"/>
              </a:rPr>
              <a:t>suporte</a:t>
            </a:r>
            <a:r>
              <a:rPr sz="1150" spc="7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B3B3B"/>
                </a:solidFill>
                <a:latin typeface="Calibri"/>
                <a:cs typeface="Calibri"/>
              </a:rPr>
              <a:t>para</a:t>
            </a:r>
            <a:r>
              <a:rPr sz="1150" spc="-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3F3F3F"/>
                </a:solidFill>
                <a:latin typeface="Calibri"/>
                <a:cs typeface="Calibri"/>
              </a:rPr>
              <a:t>coador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88818" y="8143677"/>
            <a:ext cx="2063750" cy="3613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3970" marR="5080" indent="-1905">
              <a:lnSpc>
                <a:spcPts val="1260"/>
              </a:lnSpc>
              <a:spcBef>
                <a:spcPts val="240"/>
              </a:spcBef>
            </a:pPr>
            <a:r>
              <a:rPr sz="1150" spc="-35" dirty="0">
                <a:solidFill>
                  <a:srgbClr val="3B3B3B"/>
                </a:solidFill>
                <a:latin typeface="Calibri"/>
                <a:cs typeface="Calibri"/>
              </a:rPr>
              <a:t>21.39 </a:t>
            </a:r>
            <a:r>
              <a:rPr sz="1150" spc="-375" dirty="0">
                <a:solidFill>
                  <a:srgbClr val="5D5D5D"/>
                </a:solidFill>
                <a:latin typeface="Calibri"/>
                <a:cs typeface="Calibri"/>
              </a:rPr>
              <a:t>—</a:t>
            </a:r>
            <a:r>
              <a:rPr sz="1150" spc="1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44444"/>
                </a:solidFill>
                <a:latin typeface="Calibri"/>
                <a:cs typeface="Calibri"/>
              </a:rPr>
              <a:t>suporte</a:t>
            </a:r>
            <a:r>
              <a:rPr sz="1150" spc="8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84848"/>
                </a:solidFill>
                <a:latin typeface="Calibri"/>
                <a:cs typeface="Calibri"/>
              </a:rPr>
              <a:t>comum</a:t>
            </a:r>
            <a:r>
              <a:rPr sz="1150" spc="13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B4B4B"/>
                </a:solidFill>
                <a:latin typeface="Calibri"/>
                <a:cs typeface="Calibri"/>
              </a:rPr>
              <a:t>de</a:t>
            </a:r>
            <a:r>
              <a:rPr sz="1150" spc="5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14141"/>
                </a:solidFill>
                <a:latin typeface="Calibri"/>
                <a:cs typeface="Calibri"/>
              </a:rPr>
              <a:t>plástico </a:t>
            </a:r>
            <a:r>
              <a:rPr sz="1150" spc="-45" dirty="0">
                <a:solidFill>
                  <a:srgbClr val="494949"/>
                </a:solidFill>
                <a:latin typeface="Calibri"/>
                <a:cs typeface="Calibri"/>
              </a:rPr>
              <a:t>para</a:t>
            </a:r>
            <a:r>
              <a:rPr sz="1150" spc="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4F4F4F"/>
                </a:solidFill>
                <a:latin typeface="Calibri"/>
                <a:cs typeface="Calibri"/>
              </a:rPr>
              <a:t>agua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88818" y="8473032"/>
            <a:ext cx="2073910" cy="3702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970" marR="5080" indent="-1905">
              <a:lnSpc>
                <a:spcPts val="1330"/>
              </a:lnSpc>
              <a:spcBef>
                <a:spcPts val="185"/>
              </a:spcBef>
            </a:pPr>
            <a:r>
              <a:rPr sz="1150" spc="-40" dirty="0">
                <a:solidFill>
                  <a:srgbClr val="484848"/>
                </a:solidFill>
                <a:latin typeface="Calibri"/>
                <a:cs typeface="Calibri"/>
              </a:rPr>
              <a:t>21.40</a:t>
            </a:r>
            <a:r>
              <a:rPr sz="1150" spc="-2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65656"/>
                </a:solidFill>
                <a:latin typeface="Calibri"/>
                <a:cs typeface="Calibri"/>
              </a:rPr>
              <a:t>—</a:t>
            </a:r>
            <a:r>
              <a:rPr sz="1150" spc="1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84848"/>
                </a:solidFill>
                <a:latin typeface="Calibri"/>
                <a:cs typeface="Calibri"/>
              </a:rPr>
              <a:t>suporte</a:t>
            </a:r>
            <a:r>
              <a:rPr sz="1150" spc="7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F3F3F"/>
                </a:solidFill>
                <a:latin typeface="Calibri"/>
                <a:cs typeface="Calibri"/>
              </a:rPr>
              <a:t>plástico</a:t>
            </a:r>
            <a:r>
              <a:rPr sz="1150" spc="10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444444"/>
                </a:solidFill>
                <a:latin typeface="Calibri"/>
                <a:cs typeface="Calibri"/>
              </a:rPr>
              <a:t>para</a:t>
            </a:r>
            <a:r>
              <a:rPr sz="1150" spc="7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B4B4B"/>
                </a:solidFill>
                <a:latin typeface="Calibri"/>
                <a:cs typeface="Calibri"/>
              </a:rPr>
              <a:t>copos </a:t>
            </a:r>
            <a:r>
              <a:rPr sz="1150" spc="-5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15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44444"/>
                </a:solidFill>
                <a:latin typeface="Calibri"/>
                <a:cs typeface="Calibri"/>
              </a:rPr>
              <a:t>água/</a:t>
            </a:r>
            <a:r>
              <a:rPr sz="1150" spc="2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3F3F3F"/>
                </a:solidFill>
                <a:latin typeface="Calibri"/>
                <a:cs typeface="Calibri"/>
              </a:rPr>
              <a:t>café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88818" y="8811537"/>
            <a:ext cx="208089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1805" algn="l"/>
                <a:tab pos="713105" algn="l"/>
                <a:tab pos="1184910" algn="l"/>
                <a:tab pos="1482090" algn="l"/>
                <a:tab pos="1921510" algn="l"/>
              </a:tabLst>
            </a:pPr>
            <a:r>
              <a:rPr sz="1150" spc="-10" dirty="0">
                <a:solidFill>
                  <a:srgbClr val="484848"/>
                </a:solidFill>
                <a:latin typeface="Calibri"/>
                <a:cs typeface="Calibri"/>
              </a:rPr>
              <a:t>21.41</a:t>
            </a:r>
            <a:r>
              <a:rPr sz="1150" dirty="0">
                <a:solidFill>
                  <a:srgbClr val="484848"/>
                </a:solidFill>
                <a:latin typeface="Calibri"/>
                <a:cs typeface="Calibri"/>
              </a:rPr>
              <a:t>	</a:t>
            </a:r>
            <a:r>
              <a:rPr sz="1150" spc="-465" dirty="0">
                <a:solidFill>
                  <a:srgbClr val="444444"/>
                </a:solidFill>
                <a:latin typeface="Calibri"/>
                <a:cs typeface="Calibri"/>
              </a:rPr>
              <a:t>—</a:t>
            </a:r>
            <a:r>
              <a:rPr sz="1150" dirty="0">
                <a:solidFill>
                  <a:srgbClr val="444444"/>
                </a:solidFill>
                <a:latin typeface="Calibri"/>
                <a:cs typeface="Calibri"/>
              </a:rPr>
              <a:t>	</a:t>
            </a:r>
            <a:r>
              <a:rPr sz="1150" spc="-10" dirty="0">
                <a:solidFill>
                  <a:srgbClr val="383838"/>
                </a:solidFill>
                <a:latin typeface="Calibri"/>
                <a:cs typeface="Calibri"/>
              </a:rPr>
              <a:t>tábua</a:t>
            </a:r>
            <a:r>
              <a:rPr sz="1150" dirty="0">
                <a:solidFill>
                  <a:srgbClr val="383838"/>
                </a:solidFill>
                <a:latin typeface="Calibri"/>
                <a:cs typeface="Calibri"/>
              </a:rPr>
              <a:t>	</a:t>
            </a:r>
            <a:r>
              <a:rPr sz="1150" spc="-25" dirty="0">
                <a:solidFill>
                  <a:srgbClr val="505050"/>
                </a:solidFill>
                <a:latin typeface="Calibri"/>
                <a:cs typeface="Calibri"/>
              </a:rPr>
              <a:t>de</a:t>
            </a:r>
            <a:r>
              <a:rPr sz="1150" dirty="0">
                <a:solidFill>
                  <a:srgbClr val="505050"/>
                </a:solidFill>
                <a:latin typeface="Calibri"/>
                <a:cs typeface="Calibri"/>
              </a:rPr>
              <a:t>	</a:t>
            </a:r>
            <a:r>
              <a:rPr sz="1150" spc="-10" dirty="0">
                <a:solidFill>
                  <a:srgbClr val="464646"/>
                </a:solidFill>
                <a:latin typeface="Calibri"/>
                <a:cs typeface="Calibri"/>
              </a:rPr>
              <a:t>vidro</a:t>
            </a:r>
            <a:r>
              <a:rPr sz="1150" dirty="0">
                <a:solidFill>
                  <a:srgbClr val="464646"/>
                </a:solidFill>
                <a:latin typeface="Calibri"/>
                <a:cs typeface="Calibri"/>
              </a:rPr>
              <a:t>	</a:t>
            </a:r>
            <a:r>
              <a:rPr sz="1150" spc="-25" dirty="0">
                <a:solidFill>
                  <a:srgbClr val="545454"/>
                </a:solidFill>
                <a:latin typeface="Calibri"/>
                <a:cs typeface="Calibri"/>
              </a:rPr>
              <a:t>ou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86037" y="8980788"/>
            <a:ext cx="2073275" cy="3657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6510" marR="5080" indent="-4445">
              <a:lnSpc>
                <a:spcPts val="1300"/>
              </a:lnSpc>
              <a:spcBef>
                <a:spcPts val="210"/>
              </a:spcBef>
            </a:pPr>
            <a:r>
              <a:rPr sz="1150" spc="-40" dirty="0">
                <a:solidFill>
                  <a:srgbClr val="3A3A3A"/>
                </a:solidFill>
                <a:latin typeface="Calibri"/>
                <a:cs typeface="Calibri"/>
              </a:rPr>
              <a:t>polipropileno</a:t>
            </a:r>
            <a:r>
              <a:rPr sz="1150" spc="19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24242"/>
                </a:solidFill>
                <a:latin typeface="Calibri"/>
                <a:cs typeface="Calibri"/>
              </a:rPr>
              <a:t>para</a:t>
            </a:r>
            <a:r>
              <a:rPr sz="1150" spc="11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4D4D4D"/>
                </a:solidFill>
                <a:latin typeface="Calibri"/>
                <a:cs typeface="Calibri"/>
              </a:rPr>
              <a:t>corte</a:t>
            </a:r>
            <a:r>
              <a:rPr sz="1150" spc="10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84848"/>
                </a:solidFill>
                <a:latin typeface="Calibri"/>
                <a:cs typeface="Calibri"/>
              </a:rPr>
              <a:t>de</a:t>
            </a:r>
            <a:r>
              <a:rPr sz="1150" spc="12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3D3D3D"/>
                </a:solidFill>
                <a:latin typeface="Calibri"/>
                <a:cs typeface="Calibri"/>
              </a:rPr>
              <a:t>carnes, </a:t>
            </a:r>
            <a:r>
              <a:rPr sz="1150" spc="-55" dirty="0">
                <a:solidFill>
                  <a:srgbClr val="464646"/>
                </a:solidFill>
                <a:latin typeface="Calibri"/>
                <a:cs typeface="Calibri"/>
              </a:rPr>
              <a:t>tempero,</a:t>
            </a:r>
            <a:r>
              <a:rPr sz="1150" spc="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444444"/>
                </a:solidFill>
                <a:latin typeface="Calibri"/>
                <a:cs typeface="Calibri"/>
              </a:rPr>
              <a:t>etc.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3220" y="1052107"/>
            <a:ext cx="0" cy="8328659"/>
          </a:xfrm>
          <a:custGeom>
            <a:avLst/>
            <a:gdLst/>
            <a:ahLst/>
            <a:cxnLst/>
            <a:rect l="l" t="t" r="r" b="b"/>
            <a:pathLst>
              <a:path h="8328659">
                <a:moveTo>
                  <a:pt x="0" y="8328424"/>
                </a:moveTo>
                <a:lnTo>
                  <a:pt x="0" y="0"/>
                </a:lnTo>
              </a:path>
            </a:pathLst>
          </a:custGeom>
          <a:ln w="9148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98649" y="5281886"/>
            <a:ext cx="0" cy="4098925"/>
          </a:xfrm>
          <a:custGeom>
            <a:avLst/>
            <a:gdLst/>
            <a:ahLst/>
            <a:cxnLst/>
            <a:rect l="l" t="t" r="r" b="b"/>
            <a:pathLst>
              <a:path h="4098925">
                <a:moveTo>
                  <a:pt x="0" y="4098646"/>
                </a:moveTo>
                <a:lnTo>
                  <a:pt x="0" y="0"/>
                </a:lnTo>
              </a:path>
            </a:pathLst>
          </a:custGeom>
          <a:ln w="9148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8645" y="1056681"/>
            <a:ext cx="5800725" cy="0"/>
          </a:xfrm>
          <a:custGeom>
            <a:avLst/>
            <a:gdLst/>
            <a:ahLst/>
            <a:cxnLst/>
            <a:rect l="l" t="t" r="r" b="b"/>
            <a:pathLst>
              <a:path w="5800725">
                <a:moveTo>
                  <a:pt x="0" y="0"/>
                </a:moveTo>
                <a:lnTo>
                  <a:pt x="5800397" y="0"/>
                </a:lnTo>
              </a:path>
            </a:pathLst>
          </a:custGeom>
          <a:ln w="9148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68645" y="1027710"/>
            <a:ext cx="5962650" cy="8353425"/>
            <a:chOff x="1268645" y="1027710"/>
            <a:chExt cx="5962650" cy="8353425"/>
          </a:xfrm>
        </p:grpSpPr>
        <p:sp>
          <p:nvSpPr>
            <p:cNvPr id="6" name="object 6"/>
            <p:cNvSpPr/>
            <p:nvPr/>
          </p:nvSpPr>
          <p:spPr>
            <a:xfrm>
              <a:off x="1268645" y="9375957"/>
              <a:ext cx="5934710" cy="0"/>
            </a:xfrm>
            <a:custGeom>
              <a:avLst/>
              <a:gdLst/>
              <a:ahLst/>
              <a:cxnLst/>
              <a:rect l="l" t="t" r="r" b="b"/>
              <a:pathLst>
                <a:path w="5934709">
                  <a:moveTo>
                    <a:pt x="0" y="0"/>
                  </a:moveTo>
                  <a:lnTo>
                    <a:pt x="5934581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73139" y="1052107"/>
              <a:ext cx="0" cy="8328659"/>
            </a:xfrm>
            <a:custGeom>
              <a:avLst/>
              <a:gdLst/>
              <a:ahLst/>
              <a:cxnLst/>
              <a:rect l="l" t="t" r="r" b="b"/>
              <a:pathLst>
                <a:path h="8328659">
                  <a:moveTo>
                    <a:pt x="0" y="8328424"/>
                  </a:moveTo>
                  <a:lnTo>
                    <a:pt x="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68645" y="8851428"/>
              <a:ext cx="5934710" cy="0"/>
            </a:xfrm>
            <a:custGeom>
              <a:avLst/>
              <a:gdLst/>
              <a:ahLst/>
              <a:cxnLst/>
              <a:rect l="l" t="t" r="r" b="b"/>
              <a:pathLst>
                <a:path w="5934709">
                  <a:moveTo>
                    <a:pt x="0" y="0"/>
                  </a:moveTo>
                  <a:lnTo>
                    <a:pt x="5934581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68645" y="8519023"/>
              <a:ext cx="5934710" cy="0"/>
            </a:xfrm>
            <a:custGeom>
              <a:avLst/>
              <a:gdLst/>
              <a:ahLst/>
              <a:cxnLst/>
              <a:rect l="l" t="t" r="r" b="b"/>
              <a:pathLst>
                <a:path w="5934709">
                  <a:moveTo>
                    <a:pt x="0" y="0"/>
                  </a:moveTo>
                  <a:lnTo>
                    <a:pt x="5934581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68645" y="4615552"/>
              <a:ext cx="5934710" cy="0"/>
            </a:xfrm>
            <a:custGeom>
              <a:avLst/>
              <a:gdLst/>
              <a:ahLst/>
              <a:cxnLst/>
              <a:rect l="l" t="t" r="r" b="b"/>
              <a:pathLst>
                <a:path w="5934709">
                  <a:moveTo>
                    <a:pt x="0" y="0"/>
                  </a:moveTo>
                  <a:lnTo>
                    <a:pt x="5934581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68645" y="1742839"/>
              <a:ext cx="5934710" cy="0"/>
            </a:xfrm>
            <a:custGeom>
              <a:avLst/>
              <a:gdLst/>
              <a:ahLst/>
              <a:cxnLst/>
              <a:rect l="l" t="t" r="r" b="b"/>
              <a:pathLst>
                <a:path w="5934709">
                  <a:moveTo>
                    <a:pt x="0" y="0"/>
                  </a:moveTo>
                  <a:lnTo>
                    <a:pt x="5934581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68564" y="1401286"/>
              <a:ext cx="4034790" cy="0"/>
            </a:xfrm>
            <a:custGeom>
              <a:avLst/>
              <a:gdLst/>
              <a:ahLst/>
              <a:cxnLst/>
              <a:rect l="l" t="t" r="r" b="b"/>
              <a:pathLst>
                <a:path w="4034790">
                  <a:moveTo>
                    <a:pt x="0" y="0"/>
                  </a:moveTo>
                  <a:lnTo>
                    <a:pt x="4034661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94405" y="4784803"/>
              <a:ext cx="0" cy="4596130"/>
            </a:xfrm>
            <a:custGeom>
              <a:avLst/>
              <a:gdLst/>
              <a:ahLst/>
              <a:cxnLst/>
              <a:rect l="l" t="t" r="r" b="b"/>
              <a:pathLst>
                <a:path h="4596130">
                  <a:moveTo>
                    <a:pt x="0" y="4595728"/>
                  </a:moveTo>
                  <a:lnTo>
                    <a:pt x="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12065" y="1052107"/>
              <a:ext cx="0" cy="3568065"/>
            </a:xfrm>
            <a:custGeom>
              <a:avLst/>
              <a:gdLst/>
              <a:ahLst/>
              <a:cxnLst/>
              <a:rect l="l" t="t" r="r" b="b"/>
              <a:pathLst>
                <a:path h="3568065">
                  <a:moveTo>
                    <a:pt x="0" y="3568017"/>
                  </a:moveTo>
                  <a:lnTo>
                    <a:pt x="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68645" y="4277047"/>
              <a:ext cx="3748404" cy="0"/>
            </a:xfrm>
            <a:custGeom>
              <a:avLst/>
              <a:gdLst/>
              <a:ahLst/>
              <a:cxnLst/>
              <a:rect l="l" t="t" r="r" b="b"/>
              <a:pathLst>
                <a:path w="3748404">
                  <a:moveTo>
                    <a:pt x="0" y="0"/>
                  </a:moveTo>
                  <a:lnTo>
                    <a:pt x="3747996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68645" y="4106270"/>
              <a:ext cx="3748404" cy="0"/>
            </a:xfrm>
            <a:custGeom>
              <a:avLst/>
              <a:gdLst/>
              <a:ahLst/>
              <a:cxnLst/>
              <a:rect l="l" t="t" r="r" b="b"/>
              <a:pathLst>
                <a:path w="3748404">
                  <a:moveTo>
                    <a:pt x="0" y="0"/>
                  </a:moveTo>
                  <a:lnTo>
                    <a:pt x="3747996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8645" y="3606136"/>
              <a:ext cx="3748404" cy="0"/>
            </a:xfrm>
            <a:custGeom>
              <a:avLst/>
              <a:gdLst/>
              <a:ahLst/>
              <a:cxnLst/>
              <a:rect l="l" t="t" r="r" b="b"/>
              <a:pathLst>
                <a:path w="3748404">
                  <a:moveTo>
                    <a:pt x="0" y="0"/>
                  </a:moveTo>
                  <a:lnTo>
                    <a:pt x="3747996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68645" y="3267633"/>
              <a:ext cx="3748404" cy="0"/>
            </a:xfrm>
            <a:custGeom>
              <a:avLst/>
              <a:gdLst/>
              <a:ahLst/>
              <a:cxnLst/>
              <a:rect l="l" t="t" r="r" b="b"/>
              <a:pathLst>
                <a:path w="3748404">
                  <a:moveTo>
                    <a:pt x="0" y="0"/>
                  </a:moveTo>
                  <a:lnTo>
                    <a:pt x="3747996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68645" y="2932178"/>
              <a:ext cx="3748404" cy="0"/>
            </a:xfrm>
            <a:custGeom>
              <a:avLst/>
              <a:gdLst/>
              <a:ahLst/>
              <a:cxnLst/>
              <a:rect l="l" t="t" r="r" b="b"/>
              <a:pathLst>
                <a:path w="3748404">
                  <a:moveTo>
                    <a:pt x="0" y="0"/>
                  </a:moveTo>
                  <a:lnTo>
                    <a:pt x="3747996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68645" y="1230509"/>
              <a:ext cx="3748404" cy="0"/>
            </a:xfrm>
            <a:custGeom>
              <a:avLst/>
              <a:gdLst/>
              <a:ahLst/>
              <a:cxnLst/>
              <a:rect l="l" t="t" r="r" b="b"/>
              <a:pathLst>
                <a:path w="3748404">
                  <a:moveTo>
                    <a:pt x="0" y="0"/>
                  </a:moveTo>
                  <a:lnTo>
                    <a:pt x="3747996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68645" y="9025255"/>
              <a:ext cx="3830954" cy="0"/>
            </a:xfrm>
            <a:custGeom>
              <a:avLst/>
              <a:gdLst/>
              <a:ahLst/>
              <a:cxnLst/>
              <a:rect l="l" t="t" r="r" b="b"/>
              <a:pathLst>
                <a:path w="3830954">
                  <a:moveTo>
                    <a:pt x="0" y="0"/>
                  </a:moveTo>
                  <a:lnTo>
                    <a:pt x="3830336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78432" y="2393926"/>
              <a:ext cx="1799589" cy="0"/>
            </a:xfrm>
            <a:custGeom>
              <a:avLst/>
              <a:gdLst/>
              <a:ahLst/>
              <a:cxnLst/>
              <a:rect l="l" t="t" r="r" b="b"/>
              <a:pathLst>
                <a:path w="1799589">
                  <a:moveTo>
                    <a:pt x="0" y="0"/>
                  </a:moveTo>
                  <a:lnTo>
                    <a:pt x="1799282" y="0"/>
                  </a:lnTo>
                </a:path>
              </a:pathLst>
            </a:custGeom>
            <a:ln w="1219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16582" y="2220098"/>
              <a:ext cx="173990" cy="0"/>
            </a:xfrm>
            <a:custGeom>
              <a:avLst/>
              <a:gdLst/>
              <a:ahLst/>
              <a:cxnLst/>
              <a:rect l="l" t="t" r="r" b="b"/>
              <a:pathLst>
                <a:path w="173989">
                  <a:moveTo>
                    <a:pt x="0" y="0"/>
                  </a:moveTo>
                  <a:lnTo>
                    <a:pt x="173828" y="0"/>
                  </a:lnTo>
                </a:path>
              </a:pathLst>
            </a:custGeom>
            <a:ln w="1219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05658" y="2220098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878" y="0"/>
                  </a:lnTo>
                </a:path>
              </a:pathLst>
            </a:custGeom>
            <a:ln w="1219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00834" y="2220098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878" y="0"/>
                  </a:lnTo>
                </a:path>
              </a:pathLst>
            </a:custGeom>
            <a:ln w="1219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02110" y="2403075"/>
              <a:ext cx="1381760" cy="0"/>
            </a:xfrm>
            <a:custGeom>
              <a:avLst/>
              <a:gdLst/>
              <a:ahLst/>
              <a:cxnLst/>
              <a:rect l="l" t="t" r="r" b="b"/>
              <a:pathLst>
                <a:path w="1381760">
                  <a:moveTo>
                    <a:pt x="0" y="0"/>
                  </a:moveTo>
                  <a:lnTo>
                    <a:pt x="1381482" y="0"/>
                  </a:lnTo>
                </a:path>
              </a:pathLst>
            </a:custGeom>
            <a:ln w="1219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99061" y="2220098"/>
              <a:ext cx="1238250" cy="0"/>
            </a:xfrm>
            <a:custGeom>
              <a:avLst/>
              <a:gdLst/>
              <a:ahLst/>
              <a:cxnLst/>
              <a:rect l="l" t="t" r="r" b="b"/>
              <a:pathLst>
                <a:path w="1238250">
                  <a:moveTo>
                    <a:pt x="0" y="0"/>
                  </a:moveTo>
                  <a:lnTo>
                    <a:pt x="1238150" y="0"/>
                  </a:lnTo>
                </a:path>
              </a:pathLst>
            </a:custGeom>
            <a:ln w="1219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82676" y="2052372"/>
              <a:ext cx="1543685" cy="0"/>
            </a:xfrm>
            <a:custGeom>
              <a:avLst/>
              <a:gdLst/>
              <a:ahLst/>
              <a:cxnLst/>
              <a:rect l="l" t="t" r="r" b="b"/>
              <a:pathLst>
                <a:path w="1543685">
                  <a:moveTo>
                    <a:pt x="0" y="0"/>
                  </a:moveTo>
                  <a:lnTo>
                    <a:pt x="1543113" y="0"/>
                  </a:lnTo>
                </a:path>
              </a:pathLst>
            </a:custGeom>
            <a:ln w="1219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52458" y="2220098"/>
              <a:ext cx="168275" cy="0"/>
            </a:xfrm>
            <a:custGeom>
              <a:avLst/>
              <a:gdLst/>
              <a:ahLst/>
              <a:cxnLst/>
              <a:rect l="l" t="t" r="r" b="b"/>
              <a:pathLst>
                <a:path w="168275">
                  <a:moveTo>
                    <a:pt x="0" y="0"/>
                  </a:moveTo>
                  <a:lnTo>
                    <a:pt x="167729" y="0"/>
                  </a:lnTo>
                </a:path>
              </a:pathLst>
            </a:custGeom>
            <a:ln w="1219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26507" y="2052372"/>
              <a:ext cx="222885" cy="0"/>
            </a:xfrm>
            <a:custGeom>
              <a:avLst/>
              <a:gdLst/>
              <a:ahLst/>
              <a:cxnLst/>
              <a:rect l="l" t="t" r="r" b="b"/>
              <a:pathLst>
                <a:path w="222885">
                  <a:moveTo>
                    <a:pt x="0" y="0"/>
                  </a:moveTo>
                  <a:lnTo>
                    <a:pt x="222623" y="0"/>
                  </a:lnTo>
                </a:path>
              </a:pathLst>
            </a:custGeom>
            <a:ln w="1219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19997" y="1027710"/>
              <a:ext cx="0" cy="3571240"/>
            </a:xfrm>
            <a:custGeom>
              <a:avLst/>
              <a:gdLst/>
              <a:ahLst/>
              <a:cxnLst/>
              <a:rect l="l" t="t" r="r" b="b"/>
              <a:pathLst>
                <a:path h="3571240">
                  <a:moveTo>
                    <a:pt x="0" y="357106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B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25788" y="2401550"/>
              <a:ext cx="2199005" cy="0"/>
            </a:xfrm>
            <a:custGeom>
              <a:avLst/>
              <a:gdLst/>
              <a:ahLst/>
              <a:cxnLst/>
              <a:rect l="l" t="t" r="r" b="b"/>
              <a:pathLst>
                <a:path w="2199004">
                  <a:moveTo>
                    <a:pt x="0" y="0"/>
                  </a:moveTo>
                  <a:lnTo>
                    <a:pt x="2198783" y="0"/>
                  </a:lnTo>
                </a:path>
              </a:pathLst>
            </a:custGeom>
            <a:ln w="3175">
              <a:solidFill>
                <a:srgbClr val="6B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34937" y="2063045"/>
              <a:ext cx="2195830" cy="0"/>
            </a:xfrm>
            <a:custGeom>
              <a:avLst/>
              <a:gdLst/>
              <a:ahLst/>
              <a:cxnLst/>
              <a:rect l="l" t="t" r="r" b="b"/>
              <a:pathLst>
                <a:path w="2195829">
                  <a:moveTo>
                    <a:pt x="0" y="0"/>
                  </a:moveTo>
                  <a:lnTo>
                    <a:pt x="2195734" y="0"/>
                  </a:lnTo>
                </a:path>
              </a:pathLst>
            </a:custGeom>
            <a:ln w="3175">
              <a:solidFill>
                <a:srgbClr val="6B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41036" y="1715393"/>
              <a:ext cx="2190115" cy="0"/>
            </a:xfrm>
            <a:custGeom>
              <a:avLst/>
              <a:gdLst/>
              <a:ahLst/>
              <a:cxnLst/>
              <a:rect l="l" t="t" r="r" b="b"/>
              <a:pathLst>
                <a:path w="2190115">
                  <a:moveTo>
                    <a:pt x="0" y="0"/>
                  </a:moveTo>
                  <a:lnTo>
                    <a:pt x="2189634" y="0"/>
                  </a:lnTo>
                </a:path>
              </a:pathLst>
            </a:custGeom>
            <a:ln w="3175">
              <a:solidFill>
                <a:srgbClr val="6B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8596" y="8238461"/>
              <a:ext cx="64042" cy="91487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01913" y="320206"/>
            <a:ext cx="7301230" cy="297815"/>
          </a:xfrm>
          <a:prstGeom prst="rect">
            <a:avLst/>
          </a:prstGeom>
          <a:solidFill>
            <a:srgbClr val="B3B5C1"/>
          </a:solidFill>
        </p:spPr>
        <p:txBody>
          <a:bodyPr vert="horz" wrap="square" lIns="0" tIns="60325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475"/>
              </a:spcBef>
            </a:pPr>
            <a:r>
              <a:rPr sz="1000" dirty="0">
                <a:solidFill>
                  <a:srgbClr val="A5BCDB"/>
                </a:solidFill>
                <a:latin typeface="Courier New"/>
                <a:cs typeface="Courier New"/>
              </a:rPr>
              <a:t>0</a:t>
            </a:r>
            <a:r>
              <a:rPr sz="1000" spc="-345" dirty="0">
                <a:solidFill>
                  <a:srgbClr val="A5BCDB"/>
                </a:solidFill>
                <a:latin typeface="Courier New"/>
                <a:cs typeface="Courier New"/>
              </a:rPr>
              <a:t> </a:t>
            </a:r>
            <a:r>
              <a:rPr sz="1000" spc="-204" dirty="0">
                <a:solidFill>
                  <a:srgbClr val="A5BCDB"/>
                </a:solidFill>
                <a:latin typeface="Courier New"/>
                <a:cs typeface="Courier New"/>
              </a:rPr>
              <a:t>rìzçcc:,</a:t>
            </a:r>
            <a:r>
              <a:rPr sz="1000" spc="80" dirty="0">
                <a:solidFill>
                  <a:srgbClr val="A5BCDB"/>
                </a:solidFill>
                <a:latin typeface="Courier New"/>
                <a:cs typeface="Courier New"/>
              </a:rPr>
              <a:t> </a:t>
            </a:r>
            <a:r>
              <a:rPr sz="1000" spc="-190" dirty="0">
                <a:solidFill>
                  <a:srgbClr val="DFDFDF"/>
                </a:solidFill>
                <a:latin typeface="Courier New"/>
                <a:cs typeface="Courier New"/>
              </a:rPr>
              <a:t>°,;tzcao</a:t>
            </a:r>
            <a:r>
              <a:rPr sz="1000" spc="-225" dirty="0">
                <a:solidFill>
                  <a:srgbClr val="DFDFDF"/>
                </a:solidFill>
                <a:latin typeface="Courier New"/>
                <a:cs typeface="Courier New"/>
              </a:rPr>
              <a:t> </a:t>
            </a:r>
            <a:r>
              <a:rPr sz="1000" spc="-220" dirty="0">
                <a:solidFill>
                  <a:srgbClr val="90A0B6"/>
                </a:solidFill>
                <a:latin typeface="Courier New"/>
                <a:cs typeface="Courier New"/>
              </a:rPr>
              <a:t>do</a:t>
            </a:r>
            <a:r>
              <a:rPr sz="1000" spc="-315" dirty="0">
                <a:solidFill>
                  <a:srgbClr val="90A0B6"/>
                </a:solidFill>
                <a:latin typeface="Courier New"/>
                <a:cs typeface="Courier New"/>
              </a:rPr>
              <a:t> </a:t>
            </a:r>
            <a:r>
              <a:rPr sz="1000" spc="-100" dirty="0">
                <a:solidFill>
                  <a:srgbClr val="9EA5C4"/>
                </a:solidFill>
                <a:latin typeface="Courier New"/>
                <a:cs typeface="Courier New"/>
              </a:rPr>
              <a:t>Coo‹is2C1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33200" y="1016789"/>
            <a:ext cx="168656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45" dirty="0">
                <a:solidFill>
                  <a:srgbClr val="444444"/>
                </a:solidFill>
                <a:latin typeface="Calibri"/>
                <a:cs typeface="Calibri"/>
              </a:rPr>
              <a:t>21.7</a:t>
            </a:r>
            <a:r>
              <a:rPr sz="1150" spc="-1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375" dirty="0">
                <a:solidFill>
                  <a:srgbClr val="464646"/>
                </a:solidFill>
                <a:latin typeface="Calibri"/>
                <a:cs typeface="Calibri"/>
              </a:rPr>
              <a:t>—</a:t>
            </a:r>
            <a:r>
              <a:rPr sz="1150" spc="-6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2A2A2A"/>
                </a:solidFill>
                <a:latin typeface="Calibri"/>
                <a:cs typeface="Calibri"/>
              </a:rPr>
              <a:t>bule</a:t>
            </a:r>
            <a:r>
              <a:rPr sz="1150" spc="-3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1150" spc="-65" dirty="0">
                <a:solidFill>
                  <a:srgbClr val="3B3B3B"/>
                </a:solidFill>
                <a:latin typeface="Calibri"/>
                <a:cs typeface="Calibri"/>
              </a:rPr>
              <a:t>/</a:t>
            </a:r>
            <a:r>
              <a:rPr sz="1150" spc="-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D3D3D"/>
                </a:solidFill>
                <a:latin typeface="Calibri"/>
                <a:cs typeface="Calibri"/>
              </a:rPr>
              <a:t>chaleira</a:t>
            </a:r>
            <a:r>
              <a:rPr sz="1150" spc="5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65" dirty="0">
                <a:solidFill>
                  <a:srgbClr val="545454"/>
                </a:solidFill>
                <a:latin typeface="Calibri"/>
                <a:cs typeface="Calibri"/>
              </a:rPr>
              <a:t>/</a:t>
            </a:r>
            <a:r>
              <a:rPr sz="1150" spc="-25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44444"/>
                </a:solidFill>
                <a:latin typeface="Calibri"/>
                <a:cs typeface="Calibri"/>
              </a:rPr>
              <a:t>leiteira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40742" y="1016789"/>
            <a:ext cx="159766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125" dirty="0">
                <a:solidFill>
                  <a:srgbClr val="3A3A3A"/>
                </a:solidFill>
                <a:latin typeface="Calibri"/>
                <a:cs typeface="Calibri"/>
              </a:rPr>
              <a:t>21.24—</a:t>
            </a:r>
            <a:r>
              <a:rPr sz="1150" spc="-2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2F2F2F"/>
                </a:solidFill>
                <a:latin typeface="Calibri"/>
                <a:cs typeface="Calibri"/>
              </a:rPr>
              <a:t>guardanapo</a:t>
            </a:r>
            <a:r>
              <a:rPr sz="1150" spc="3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1150" spc="-1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B4B4B"/>
                </a:solidFill>
                <a:latin typeface="Calibri"/>
                <a:cs typeface="Calibri"/>
              </a:rPr>
              <a:t>papel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36421" y="1277529"/>
            <a:ext cx="1797685" cy="3657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270">
              <a:lnSpc>
                <a:spcPts val="1300"/>
              </a:lnSpc>
              <a:spcBef>
                <a:spcPts val="210"/>
              </a:spcBef>
              <a:tabLst>
                <a:tab pos="450215" algn="l"/>
                <a:tab pos="728980" algn="l"/>
              </a:tabLst>
            </a:pPr>
            <a:r>
              <a:rPr sz="1150" spc="-20" dirty="0">
                <a:solidFill>
                  <a:srgbClr val="414141"/>
                </a:solidFill>
                <a:latin typeface="Calibri"/>
                <a:cs typeface="Calibri"/>
              </a:rPr>
              <a:t>21.8</a:t>
            </a:r>
            <a:r>
              <a:rPr sz="1150" dirty="0">
                <a:solidFill>
                  <a:srgbClr val="414141"/>
                </a:solidFill>
                <a:latin typeface="Calibri"/>
                <a:cs typeface="Calibri"/>
              </a:rPr>
              <a:t>	</a:t>
            </a:r>
            <a:r>
              <a:rPr sz="1150" spc="-465" dirty="0">
                <a:solidFill>
                  <a:srgbClr val="797979"/>
                </a:solidFill>
                <a:latin typeface="Calibri"/>
                <a:cs typeface="Calibri"/>
              </a:rPr>
              <a:t>—</a:t>
            </a:r>
            <a:r>
              <a:rPr sz="1150" dirty="0">
                <a:solidFill>
                  <a:srgbClr val="797979"/>
                </a:solidFill>
                <a:latin typeface="Calibri"/>
                <a:cs typeface="Calibri"/>
              </a:rPr>
              <a:t>	</a:t>
            </a:r>
            <a:r>
              <a:rPr sz="1150" spc="-45" dirty="0">
                <a:solidFill>
                  <a:srgbClr val="313131"/>
                </a:solidFill>
                <a:latin typeface="Calibri"/>
                <a:cs typeface="Calibri"/>
              </a:rPr>
              <a:t>caixa/organizadora </a:t>
            </a:r>
            <a:r>
              <a:rPr sz="1150" spc="-50" dirty="0">
                <a:solidFill>
                  <a:srgbClr val="383838"/>
                </a:solidFill>
                <a:latin typeface="Calibri"/>
                <a:cs typeface="Calibri"/>
              </a:rPr>
              <a:t>(tamanhos</a:t>
            </a:r>
            <a:r>
              <a:rPr sz="1150" spc="4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diversos)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42349" y="1698372"/>
            <a:ext cx="121793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10" dirty="0">
                <a:solidFill>
                  <a:srgbClr val="313131"/>
                </a:solidFill>
                <a:latin typeface="Calibri"/>
                <a:cs typeface="Calibri"/>
              </a:rPr>
              <a:t>21.9</a:t>
            </a:r>
            <a:r>
              <a:rPr sz="1150" spc="9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65656"/>
                </a:solidFill>
                <a:latin typeface="Calibri"/>
                <a:cs typeface="Calibri"/>
              </a:rPr>
              <a:t>—</a:t>
            </a:r>
            <a:r>
              <a:rPr sz="1150" spc="3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44444"/>
                </a:solidFill>
                <a:latin typeface="Calibri"/>
                <a:cs typeface="Calibri"/>
              </a:rPr>
              <a:t>coador</a:t>
            </a:r>
            <a:r>
              <a:rPr sz="1150" spc="229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4D4D4D"/>
                </a:solidFill>
                <a:latin typeface="Calibri"/>
                <a:cs typeface="Calibri"/>
              </a:rPr>
              <a:t>(café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38695" y="1863050"/>
            <a:ext cx="186118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7850" algn="l"/>
              </a:tabLst>
            </a:pPr>
            <a:r>
              <a:rPr sz="1150" spc="-30" dirty="0">
                <a:solidFill>
                  <a:srgbClr val="313131"/>
                </a:solidFill>
                <a:latin typeface="Calibri"/>
                <a:cs typeface="Calibri"/>
              </a:rPr>
              <a:t>f</a:t>
            </a:r>
            <a:r>
              <a:rPr sz="1150" u="sng" spc="-30" dirty="0">
                <a:solidFill>
                  <a:srgbClr val="313131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iltro</a:t>
            </a:r>
            <a:r>
              <a:rPr sz="1150" u="sng" spc="-5" dirty="0">
                <a:solidFill>
                  <a:srgbClr val="313131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4F4F4F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de</a:t>
            </a:r>
            <a:r>
              <a:rPr sz="1150" u="sng" spc="-20" dirty="0">
                <a:solidFill>
                  <a:srgbClr val="4F4F4F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20" dirty="0">
                <a:solidFill>
                  <a:srgbClr val="464646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papel</a:t>
            </a:r>
            <a:r>
              <a:rPr sz="1150" u="sng" dirty="0">
                <a:solidFill>
                  <a:srgbClr val="464646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92541" y="2036877"/>
            <a:ext cx="87058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u="sng" spc="130" dirty="0">
                <a:solidFill>
                  <a:srgbClr val="3D3D3D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3D3D3D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21.10-</a:t>
            </a:r>
            <a:r>
              <a:rPr sz="1150" u="sng" spc="-20" dirty="0">
                <a:solidFill>
                  <a:srgbClr val="3D3D3D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40" dirty="0">
                <a:solidFill>
                  <a:srgbClr val="3B3B3B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con</a:t>
            </a:r>
            <a:r>
              <a:rPr sz="1150" spc="-40" dirty="0">
                <a:solidFill>
                  <a:srgbClr val="3B3B3B"/>
                </a:solidFill>
                <a:latin typeface="Calibri"/>
                <a:cs typeface="Calibri"/>
              </a:rPr>
              <a:t>cha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37774" y="2206129"/>
            <a:ext cx="127000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80" dirty="0">
                <a:solidFill>
                  <a:srgbClr val="444444"/>
                </a:solidFill>
                <a:latin typeface="Calibri"/>
                <a:cs typeface="Calibri"/>
              </a:rPr>
              <a:t>21.11—</a:t>
            </a:r>
            <a:r>
              <a:rPr sz="1150" spc="-4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414141"/>
                </a:solidFill>
                <a:latin typeface="Calibri"/>
                <a:cs typeface="Calibri"/>
              </a:rPr>
              <a:t>copos</a:t>
            </a:r>
            <a:r>
              <a:rPr sz="1150" spc="3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282828"/>
                </a:solidFill>
                <a:latin typeface="Calibri"/>
                <a:cs typeface="Calibri"/>
              </a:rPr>
              <a:t>diversos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40742" y="1186041"/>
            <a:ext cx="125158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125" dirty="0">
                <a:solidFill>
                  <a:srgbClr val="333333"/>
                </a:solidFill>
                <a:latin typeface="Calibri"/>
                <a:cs typeface="Calibri"/>
              </a:rPr>
              <a:t>21.25—</a:t>
            </a:r>
            <a:r>
              <a:rPr sz="115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24242"/>
                </a:solidFill>
                <a:latin typeface="Calibri"/>
                <a:cs typeface="Calibri"/>
              </a:rPr>
              <a:t>jarra </a:t>
            </a:r>
            <a:r>
              <a:rPr sz="1150" spc="-35" dirty="0">
                <a:solidFill>
                  <a:srgbClr val="3B3B3B"/>
                </a:solidFill>
                <a:latin typeface="Calibri"/>
                <a:cs typeface="Calibri"/>
              </a:rPr>
              <a:t>para</a:t>
            </a:r>
            <a:r>
              <a:rPr sz="1150" spc="-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484848"/>
                </a:solidFill>
                <a:latin typeface="Calibri"/>
                <a:cs typeface="Calibri"/>
              </a:rPr>
              <a:t>suco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13807" y="1355294"/>
            <a:ext cx="1752600" cy="367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1150" spc="-100" dirty="0">
                <a:solidFill>
                  <a:srgbClr val="383838"/>
                </a:solidFill>
                <a:latin typeface="Calibri"/>
                <a:cs typeface="Calibri"/>
              </a:rPr>
              <a:t>21.26—</a:t>
            </a:r>
            <a:r>
              <a:rPr sz="1150" spc="16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3F3F3F"/>
                </a:solidFill>
                <a:latin typeface="Calibri"/>
                <a:cs typeface="Calibri"/>
              </a:rPr>
              <a:t>mamadeira</a:t>
            </a:r>
            <a:r>
              <a:rPr sz="1150" spc="1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B4B4B"/>
                </a:solidFill>
                <a:latin typeface="Calibri"/>
                <a:cs typeface="Calibri"/>
              </a:rPr>
              <a:t>para</a:t>
            </a:r>
            <a:r>
              <a:rPr sz="1150" spc="18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444444"/>
                </a:solidFill>
                <a:latin typeface="Calibri"/>
                <a:cs typeface="Calibri"/>
              </a:rPr>
              <a:t>chá,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  <a:tabLst>
                <a:tab pos="1113155" algn="l"/>
              </a:tabLst>
            </a:pPr>
            <a:r>
              <a:rPr sz="1050" u="sng" spc="-25" dirty="0">
                <a:solidFill>
                  <a:srgbClr val="484848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050" u="sng" dirty="0">
                <a:solidFill>
                  <a:srgbClr val="484848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leite</a:t>
            </a:r>
            <a:r>
              <a:rPr sz="1050" u="sng" spc="45" dirty="0">
                <a:solidFill>
                  <a:srgbClr val="484848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050" u="sng" dirty="0">
                <a:solidFill>
                  <a:srgbClr val="444444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e</a:t>
            </a:r>
            <a:r>
              <a:rPr sz="1050" u="sng" spc="15" dirty="0">
                <a:solidFill>
                  <a:srgbClr val="444444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050" u="sng" spc="-10" dirty="0">
                <a:solidFill>
                  <a:srgbClr val="343434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água**”</a:t>
            </a:r>
            <a:r>
              <a:rPr sz="1050" u="sng" dirty="0">
                <a:solidFill>
                  <a:srgbClr val="343434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	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24623" y="1776137"/>
            <a:ext cx="37020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aseline="41666" dirty="0">
                <a:solidFill>
                  <a:srgbClr val="444444"/>
                </a:solidFill>
                <a:latin typeface="Calibri"/>
                <a:cs typeface="Calibri"/>
              </a:rPr>
              <a:t>C</a:t>
            </a:r>
            <a:r>
              <a:rPr sz="1650" baseline="30303" dirty="0">
                <a:solidFill>
                  <a:srgbClr val="444444"/>
                </a:solidFill>
                <a:latin typeface="Calibri"/>
                <a:cs typeface="Calibri"/>
              </a:rPr>
              <a:t>h</a:t>
            </a:r>
            <a:r>
              <a:rPr sz="1150" dirty="0">
                <a:solidFill>
                  <a:srgbClr val="444444"/>
                </a:solidFill>
                <a:latin typeface="Calibri"/>
                <a:cs typeface="Calibri"/>
              </a:rPr>
              <a:t>*’</a:t>
            </a:r>
            <a:r>
              <a:rPr sz="1150" spc="-9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5B5B5B"/>
                </a:solidFill>
                <a:latin typeface="Calibri"/>
                <a:cs typeface="Calibri"/>
              </a:rPr>
              <a:t>'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45317" y="1776137"/>
            <a:ext cx="127127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60" dirty="0">
                <a:solidFill>
                  <a:srgbClr val="343434"/>
                </a:solidFill>
                <a:latin typeface="Calibri"/>
                <a:cs typeface="Calibri"/>
              </a:rPr>
              <a:t>21.27</a:t>
            </a:r>
            <a:r>
              <a:rPr sz="1150" spc="-8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spc="-375" dirty="0">
                <a:solidFill>
                  <a:srgbClr val="525252"/>
                </a:solidFill>
                <a:latin typeface="Calibri"/>
                <a:cs typeface="Calibri"/>
              </a:rPr>
              <a:t>—</a:t>
            </a:r>
            <a:r>
              <a:rPr sz="1150" spc="-4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A3A3A"/>
                </a:solidFill>
                <a:latin typeface="Calibri"/>
                <a:cs typeface="Calibri"/>
              </a:rPr>
              <a:t>papel</a:t>
            </a:r>
            <a:r>
              <a:rPr sz="1150" spc="1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64646"/>
                </a:solidFill>
                <a:latin typeface="Calibri"/>
                <a:cs typeface="Calibri"/>
              </a:rPr>
              <a:t>alumínio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37774" y="2466869"/>
            <a:ext cx="1786889" cy="3657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5875" marR="5080" indent="-3810">
              <a:lnSpc>
                <a:spcPts val="1300"/>
              </a:lnSpc>
              <a:spcBef>
                <a:spcPts val="210"/>
              </a:spcBef>
              <a:tabLst>
                <a:tab pos="450215" algn="l"/>
                <a:tab pos="645160" algn="l"/>
                <a:tab pos="1102360" algn="l"/>
              </a:tabLst>
            </a:pPr>
            <a:r>
              <a:rPr sz="1150" spc="-10" dirty="0">
                <a:solidFill>
                  <a:srgbClr val="424242"/>
                </a:solidFill>
                <a:latin typeface="Calibri"/>
                <a:cs typeface="Calibri"/>
              </a:rPr>
              <a:t>21.12</a:t>
            </a:r>
            <a:r>
              <a:rPr sz="1150" dirty="0">
                <a:solidFill>
                  <a:srgbClr val="424242"/>
                </a:solidFill>
                <a:latin typeface="Calibri"/>
                <a:cs typeface="Calibri"/>
              </a:rPr>
              <a:t>	</a:t>
            </a:r>
            <a:r>
              <a:rPr sz="1150" spc="-50" dirty="0">
                <a:solidFill>
                  <a:srgbClr val="606060"/>
                </a:solidFill>
                <a:latin typeface="Calibri"/>
                <a:cs typeface="Calibri"/>
              </a:rPr>
              <a:t>-</a:t>
            </a:r>
            <a:r>
              <a:rPr sz="1150" dirty="0">
                <a:solidFill>
                  <a:srgbClr val="606060"/>
                </a:solidFill>
                <a:latin typeface="Calibri"/>
                <a:cs typeface="Calibri"/>
              </a:rPr>
              <a:t>	</a:t>
            </a:r>
            <a:r>
              <a:rPr sz="1150" spc="-10" dirty="0">
                <a:solidFill>
                  <a:srgbClr val="424242"/>
                </a:solidFill>
                <a:latin typeface="Calibri"/>
                <a:cs typeface="Calibri"/>
              </a:rPr>
              <a:t>copos</a:t>
            </a:r>
            <a:r>
              <a:rPr sz="1150" dirty="0">
                <a:solidFill>
                  <a:srgbClr val="424242"/>
                </a:solidFill>
                <a:latin typeface="Calibri"/>
                <a:cs typeface="Calibri"/>
              </a:rPr>
              <a:t>	</a:t>
            </a:r>
            <a:r>
              <a:rPr sz="1150" spc="-55" dirty="0">
                <a:solidFill>
                  <a:srgbClr val="3B3B3B"/>
                </a:solidFill>
                <a:latin typeface="Calibri"/>
                <a:cs typeface="Calibri"/>
              </a:rPr>
              <a:t>descartáveis </a:t>
            </a:r>
            <a:r>
              <a:rPr sz="1150" spc="-35" dirty="0">
                <a:solidFill>
                  <a:srgbClr val="464646"/>
                </a:solidFill>
                <a:latin typeface="Calibri"/>
                <a:cs typeface="Calibri"/>
              </a:rPr>
              <a:t>(água</a:t>
            </a:r>
            <a:r>
              <a:rPr sz="1150" spc="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65" dirty="0">
                <a:solidFill>
                  <a:srgbClr val="3F3F3F"/>
                </a:solidFill>
                <a:latin typeface="Calibri"/>
                <a:cs typeface="Calibri"/>
              </a:rPr>
              <a:t>/</a:t>
            </a:r>
            <a:r>
              <a:rPr sz="115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4D4D4D"/>
                </a:solidFill>
                <a:latin typeface="Calibri"/>
                <a:cs typeface="Calibri"/>
              </a:rPr>
              <a:t>café</a:t>
            </a:r>
            <a:r>
              <a:rPr sz="1150" spc="-1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65656"/>
                </a:solidFill>
                <a:latin typeface="Calibri"/>
                <a:cs typeface="Calibri"/>
              </a:rPr>
              <a:t>e</a:t>
            </a:r>
            <a:r>
              <a:rPr sz="115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63636"/>
                </a:solidFill>
                <a:latin typeface="Calibri"/>
                <a:cs typeface="Calibri"/>
              </a:rPr>
              <a:t>sobremesa)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45317" y="2032302"/>
            <a:ext cx="107823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60" dirty="0">
                <a:solidFill>
                  <a:srgbClr val="313131"/>
                </a:solidFill>
                <a:latin typeface="Calibri"/>
                <a:cs typeface="Calibri"/>
              </a:rPr>
              <a:t>21.28</a:t>
            </a:r>
            <a:r>
              <a:rPr sz="1150" spc="-1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25252"/>
                </a:solidFill>
                <a:latin typeface="Calibri"/>
                <a:cs typeface="Calibri"/>
              </a:rPr>
              <a:t>-</a:t>
            </a:r>
            <a:r>
              <a:rPr sz="1150" spc="17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363636"/>
                </a:solidFill>
                <a:latin typeface="Calibri"/>
                <a:cs typeface="Calibri"/>
              </a:rPr>
              <a:t>papel</a:t>
            </a:r>
            <a:r>
              <a:rPr sz="115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64646"/>
                </a:solidFill>
                <a:latin typeface="Calibri"/>
                <a:cs typeface="Calibri"/>
              </a:rPr>
              <a:t>filme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40742" y="2206129"/>
            <a:ext cx="114681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85" dirty="0">
                <a:solidFill>
                  <a:srgbClr val="282828"/>
                </a:solidFill>
                <a:latin typeface="Calibri"/>
                <a:cs typeface="Calibri"/>
              </a:rPr>
              <a:t>21.29—</a:t>
            </a:r>
            <a:r>
              <a:rPr sz="1150" spc="-50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2F2F2F"/>
                </a:solidFill>
                <a:latin typeface="Calibri"/>
                <a:cs typeface="Calibri"/>
              </a:rPr>
              <a:t>papel</a:t>
            </a:r>
            <a:r>
              <a:rPr sz="1150" spc="-1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333333"/>
                </a:solidFill>
                <a:latin typeface="Calibri"/>
                <a:cs typeface="Calibri"/>
              </a:rPr>
              <a:t>toalha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40742" y="2379956"/>
            <a:ext cx="172402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4355" algn="l"/>
                <a:tab pos="874394" algn="l"/>
                <a:tab pos="1573530" algn="l"/>
              </a:tabLst>
            </a:pPr>
            <a:r>
              <a:rPr sz="1150" spc="-10" dirty="0">
                <a:solidFill>
                  <a:srgbClr val="414141"/>
                </a:solidFill>
                <a:latin typeface="Calibri"/>
                <a:cs typeface="Calibri"/>
              </a:rPr>
              <a:t>21.30</a:t>
            </a:r>
            <a:r>
              <a:rPr sz="1150" dirty="0">
                <a:solidFill>
                  <a:srgbClr val="414141"/>
                </a:solidFill>
                <a:latin typeface="Calibri"/>
                <a:cs typeface="Calibri"/>
              </a:rPr>
              <a:t>	</a:t>
            </a:r>
            <a:r>
              <a:rPr sz="1150" spc="-425" dirty="0">
                <a:solidFill>
                  <a:srgbClr val="4D4D4D"/>
                </a:solidFill>
                <a:latin typeface="Calibri"/>
                <a:cs typeface="Calibri"/>
              </a:rPr>
              <a:t>—</a:t>
            </a:r>
            <a:r>
              <a:rPr sz="1150" dirty="0">
                <a:solidFill>
                  <a:srgbClr val="4D4D4D"/>
                </a:solidFill>
                <a:latin typeface="Calibri"/>
                <a:cs typeface="Calibri"/>
              </a:rPr>
              <a:t>	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pegador</a:t>
            </a:r>
            <a:r>
              <a:rPr sz="1150" dirty="0">
                <a:solidFill>
                  <a:srgbClr val="444444"/>
                </a:solidFill>
                <a:latin typeface="Calibri"/>
                <a:cs typeface="Calibri"/>
              </a:rPr>
              <a:t>	</a:t>
            </a:r>
            <a:r>
              <a:rPr sz="1150" spc="-25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207708" y="2544634"/>
            <a:ext cx="1748789" cy="37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55"/>
              </a:lnSpc>
              <a:spcBef>
                <a:spcPts val="100"/>
              </a:spcBef>
              <a:tabLst>
                <a:tab pos="1735455" algn="l"/>
              </a:tabLst>
            </a:pPr>
            <a:r>
              <a:rPr sz="1150" u="sng" spc="5" dirty="0">
                <a:solidFill>
                  <a:srgbClr val="333333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333333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macarrão/salada</a:t>
            </a:r>
            <a:r>
              <a:rPr sz="1150" u="sng" dirty="0">
                <a:solidFill>
                  <a:srgbClr val="333333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  <a:p>
            <a:pPr marL="45720">
              <a:lnSpc>
                <a:spcPts val="1355"/>
              </a:lnSpc>
            </a:pPr>
            <a:r>
              <a:rPr sz="1150" spc="-125" dirty="0">
                <a:solidFill>
                  <a:srgbClr val="414141"/>
                </a:solidFill>
                <a:latin typeface="Calibri"/>
                <a:cs typeface="Calibri"/>
              </a:rPr>
              <a:t>21.31—</a:t>
            </a:r>
            <a:r>
              <a:rPr sz="1150" spc="-1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A3A3A"/>
                </a:solidFill>
                <a:latin typeface="Calibri"/>
                <a:cs typeface="Calibri"/>
              </a:rPr>
              <a:t>peneira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245317" y="2887711"/>
            <a:ext cx="1732280" cy="3657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3970" marR="5080" indent="-1905">
              <a:lnSpc>
                <a:spcPts val="1300"/>
              </a:lnSpc>
              <a:spcBef>
                <a:spcPts val="210"/>
              </a:spcBef>
            </a:pPr>
            <a:r>
              <a:rPr sz="1150" dirty="0">
                <a:solidFill>
                  <a:srgbClr val="3D3D3D"/>
                </a:solidFill>
                <a:latin typeface="Calibri"/>
                <a:cs typeface="Calibri"/>
              </a:rPr>
              <a:t>21.32</a:t>
            </a:r>
            <a:r>
              <a:rPr sz="1150" spc="35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375" dirty="0">
                <a:solidFill>
                  <a:srgbClr val="565656"/>
                </a:solidFill>
                <a:latin typeface="Calibri"/>
                <a:cs typeface="Calibri"/>
              </a:rPr>
              <a:t>—</a:t>
            </a:r>
            <a:r>
              <a:rPr sz="1150" spc="35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64646"/>
                </a:solidFill>
                <a:latin typeface="Calibri"/>
                <a:cs typeface="Calibri"/>
              </a:rPr>
              <a:t>potes</a:t>
            </a:r>
            <a:r>
              <a:rPr sz="1150" spc="4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F4F4F"/>
                </a:solidFill>
                <a:latin typeface="Calibri"/>
                <a:cs typeface="Calibri"/>
              </a:rPr>
              <a:t>de</a:t>
            </a:r>
            <a:r>
              <a:rPr sz="1150" spc="39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63636"/>
                </a:solidFill>
                <a:latin typeface="Calibri"/>
                <a:cs typeface="Calibri"/>
              </a:rPr>
              <a:t>vidro</a:t>
            </a:r>
            <a:r>
              <a:rPr sz="1150" spc="44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D3D3D"/>
                </a:solidFill>
                <a:latin typeface="Calibri"/>
                <a:cs typeface="Calibri"/>
              </a:rPr>
              <a:t>e 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plástico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39274" y="2887711"/>
            <a:ext cx="1795780" cy="70421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lvl="1" indent="763270">
              <a:lnSpc>
                <a:spcPts val="1300"/>
              </a:lnSpc>
              <a:spcBef>
                <a:spcPts val="210"/>
              </a:spcBef>
              <a:buClr>
                <a:srgbClr val="414141"/>
              </a:buClr>
              <a:buAutoNum type="arabicPeriod" startAt="13"/>
              <a:tabLst>
                <a:tab pos="775970" algn="l"/>
                <a:tab pos="1645285" algn="l"/>
              </a:tabLst>
            </a:pPr>
            <a:r>
              <a:rPr sz="1150" spc="-10" dirty="0">
                <a:solidFill>
                  <a:srgbClr val="383838"/>
                </a:solidFill>
                <a:latin typeface="Calibri"/>
                <a:cs typeface="Calibri"/>
              </a:rPr>
              <a:t>descascador</a:t>
            </a:r>
            <a:r>
              <a:rPr sz="1150" dirty="0">
                <a:solidFill>
                  <a:srgbClr val="383838"/>
                </a:solidFill>
                <a:latin typeface="Calibri"/>
                <a:cs typeface="Calibri"/>
              </a:rPr>
              <a:t>	</a:t>
            </a:r>
            <a:r>
              <a:rPr sz="1150" spc="-6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15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63636"/>
                </a:solidFill>
                <a:latin typeface="Calibri"/>
                <a:cs typeface="Calibri"/>
              </a:rPr>
              <a:t>legumes</a:t>
            </a:r>
            <a:endParaRPr sz="1150">
              <a:latin typeface="Calibri"/>
              <a:cs typeface="Calibri"/>
            </a:endParaRPr>
          </a:p>
          <a:p>
            <a:pPr marL="349885" lvl="1" indent="-347345">
              <a:lnSpc>
                <a:spcPts val="1295"/>
              </a:lnSpc>
              <a:buClr>
                <a:srgbClr val="424242"/>
              </a:buClr>
              <a:buAutoNum type="arabicPeriod" startAt="13"/>
              <a:tabLst>
                <a:tab pos="349885" algn="l"/>
              </a:tabLst>
            </a:pPr>
            <a:r>
              <a:rPr sz="1150" dirty="0">
                <a:solidFill>
                  <a:srgbClr val="565656"/>
                </a:solidFill>
                <a:latin typeface="Calibri"/>
                <a:cs typeface="Calibri"/>
              </a:rPr>
              <a:t>-</a:t>
            </a:r>
            <a:r>
              <a:rPr sz="1150" spc="18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A3A3A"/>
                </a:solidFill>
                <a:latin typeface="Calibri"/>
                <a:cs typeface="Calibri"/>
              </a:rPr>
              <a:t>escorredor</a:t>
            </a:r>
            <a:r>
              <a:rPr sz="1150" spc="4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94949"/>
                </a:solidFill>
                <a:latin typeface="Calibri"/>
                <a:cs typeface="Calibri"/>
              </a:rPr>
              <a:t>de</a:t>
            </a:r>
            <a:r>
              <a:rPr sz="1150" spc="-2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94949"/>
                </a:solidFill>
                <a:latin typeface="Calibri"/>
                <a:cs typeface="Calibri"/>
              </a:rPr>
              <a:t>macarrão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40"/>
              </a:lnSpc>
            </a:pPr>
            <a:r>
              <a:rPr sz="1150" dirty="0">
                <a:solidFill>
                  <a:srgbClr val="4B4B4B"/>
                </a:solidFill>
                <a:latin typeface="Calibri"/>
                <a:cs typeface="Calibri"/>
              </a:rPr>
              <a:t>e</a:t>
            </a:r>
            <a:r>
              <a:rPr sz="1150" spc="-5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arroz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240742" y="3223166"/>
            <a:ext cx="1732280" cy="53784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46075" lvl="1" indent="-333375">
              <a:lnSpc>
                <a:spcPct val="100000"/>
              </a:lnSpc>
              <a:spcBef>
                <a:spcPts val="735"/>
              </a:spcBef>
              <a:buClr>
                <a:srgbClr val="3D3D3D"/>
              </a:buClr>
              <a:buSzPct val="95652"/>
              <a:buAutoNum type="arabicPeriod" startAt="33"/>
              <a:tabLst>
                <a:tab pos="346075" algn="l"/>
              </a:tabLst>
            </a:pPr>
            <a:r>
              <a:rPr sz="1150" spc="-415" dirty="0">
                <a:solidFill>
                  <a:srgbClr val="4B4B4B"/>
                </a:solidFill>
                <a:latin typeface="Calibri"/>
                <a:cs typeface="Calibri"/>
              </a:rPr>
              <a:t>—</a:t>
            </a:r>
            <a:r>
              <a:rPr sz="1150" spc="-6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63636"/>
                </a:solidFill>
                <a:latin typeface="Calibri"/>
                <a:cs typeface="Calibri"/>
              </a:rPr>
              <a:t>prato</a:t>
            </a:r>
            <a:endParaRPr sz="1150">
              <a:latin typeface="Calibri"/>
              <a:cs typeface="Calibri"/>
            </a:endParaRPr>
          </a:p>
          <a:p>
            <a:pPr marL="415290" lvl="1" indent="-402590">
              <a:lnSpc>
                <a:spcPct val="100000"/>
              </a:lnSpc>
              <a:spcBef>
                <a:spcPts val="635"/>
              </a:spcBef>
              <a:buAutoNum type="arabicPeriod" startAt="33"/>
              <a:tabLst>
                <a:tab pos="415290" algn="l"/>
              </a:tabLst>
            </a:pPr>
            <a:r>
              <a:rPr sz="1150" spc="-415" dirty="0">
                <a:solidFill>
                  <a:srgbClr val="424242"/>
                </a:solidFill>
                <a:latin typeface="Calibri"/>
                <a:cs typeface="Calibri"/>
              </a:rPr>
              <a:t>—</a:t>
            </a:r>
            <a:r>
              <a:rPr sz="1150" spc="34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83838"/>
                </a:solidFill>
                <a:latin typeface="Calibri"/>
                <a:cs typeface="Calibri"/>
              </a:rPr>
              <a:t>pratos,</a:t>
            </a:r>
            <a:r>
              <a:rPr sz="1150" spc="4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363636"/>
                </a:solidFill>
                <a:latin typeface="Calibri"/>
                <a:cs typeface="Calibri"/>
              </a:rPr>
              <a:t>colheres</a:t>
            </a:r>
            <a:r>
              <a:rPr sz="1150" spc="43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525252"/>
                </a:solidFill>
                <a:latin typeface="Calibri"/>
                <a:cs typeface="Calibri"/>
              </a:rPr>
              <a:t>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42349" y="3729398"/>
            <a:ext cx="158115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125" dirty="0">
                <a:solidFill>
                  <a:srgbClr val="3F3F3F"/>
                </a:solidFill>
                <a:latin typeface="Calibri"/>
                <a:cs typeface="Calibri"/>
              </a:rPr>
              <a:t>21.15—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24242"/>
                </a:solidFill>
                <a:latin typeface="Calibri"/>
                <a:cs typeface="Calibri"/>
              </a:rPr>
              <a:t>escorredor</a:t>
            </a:r>
            <a:r>
              <a:rPr sz="1150" spc="2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313131"/>
                </a:solidFill>
                <a:latin typeface="Calibri"/>
                <a:cs typeface="Calibri"/>
              </a:rPr>
              <a:t>de</a:t>
            </a:r>
            <a:r>
              <a:rPr sz="1150" spc="-4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3A3A3A"/>
                </a:solidFill>
                <a:latin typeface="Calibri"/>
                <a:cs typeface="Calibri"/>
              </a:rPr>
              <a:t>pratos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243099" y="3729398"/>
            <a:ext cx="1722755" cy="3657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905">
              <a:lnSpc>
                <a:spcPts val="1300"/>
              </a:lnSpc>
              <a:spcBef>
                <a:spcPts val="210"/>
              </a:spcBef>
            </a:pPr>
            <a:r>
              <a:rPr sz="1150" spc="-20" dirty="0">
                <a:solidFill>
                  <a:srgbClr val="444444"/>
                </a:solidFill>
                <a:latin typeface="Calibri"/>
                <a:cs typeface="Calibri"/>
              </a:rPr>
              <a:t>garfinhos</a:t>
            </a:r>
            <a:r>
              <a:rPr sz="1150" spc="40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43434"/>
                </a:solidFill>
                <a:latin typeface="Calibri"/>
                <a:cs typeface="Calibri"/>
              </a:rPr>
              <a:t>descartáveis</a:t>
            </a:r>
            <a:r>
              <a:rPr sz="1150" spc="43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14141"/>
                </a:solidFill>
                <a:latin typeface="Calibri"/>
                <a:cs typeface="Calibri"/>
              </a:rPr>
              <a:t>(para </a:t>
            </a:r>
            <a:r>
              <a:rPr sz="1150" spc="-10" dirty="0">
                <a:solidFill>
                  <a:srgbClr val="363636"/>
                </a:solidFill>
                <a:latin typeface="Calibri"/>
                <a:cs typeface="Calibri"/>
              </a:rPr>
              <a:t>sobremesas)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42349" y="4067902"/>
            <a:ext cx="115697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5" dirty="0">
                <a:solidFill>
                  <a:srgbClr val="2D2D2D"/>
                </a:solidFill>
                <a:latin typeface="Calibri"/>
                <a:cs typeface="Calibri"/>
              </a:rPr>
              <a:t>21.16</a:t>
            </a:r>
            <a:r>
              <a:rPr sz="1150" spc="-7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75757"/>
                </a:solidFill>
                <a:latin typeface="Calibri"/>
                <a:cs typeface="Calibri"/>
              </a:rPr>
              <a:t>—</a:t>
            </a:r>
            <a:r>
              <a:rPr sz="115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F3F3F"/>
                </a:solidFill>
                <a:latin typeface="Calibri"/>
                <a:cs typeface="Calibri"/>
              </a:rPr>
              <a:t>escumadeira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245317" y="4063328"/>
            <a:ext cx="85661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60" dirty="0">
                <a:solidFill>
                  <a:srgbClr val="313131"/>
                </a:solidFill>
                <a:latin typeface="Calibri"/>
                <a:cs typeface="Calibri"/>
              </a:rPr>
              <a:t>21.35</a:t>
            </a:r>
            <a:r>
              <a:rPr sz="1150" spc="-4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484848"/>
                </a:solidFill>
                <a:latin typeface="Calibri"/>
                <a:cs typeface="Calibri"/>
              </a:rPr>
              <a:t>—</a:t>
            </a:r>
            <a:r>
              <a:rPr sz="1150" spc="-4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63636"/>
                </a:solidFill>
                <a:latin typeface="Calibri"/>
                <a:cs typeface="Calibri"/>
              </a:rPr>
              <a:t>ralador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39568" y="4237154"/>
            <a:ext cx="1772285" cy="37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ts val="1355"/>
              </a:lnSpc>
              <a:spcBef>
                <a:spcPts val="100"/>
              </a:spcBef>
            </a:pPr>
            <a:r>
              <a:rPr sz="1150" spc="-30" dirty="0">
                <a:solidFill>
                  <a:srgbClr val="3F3F3F"/>
                </a:solidFill>
                <a:latin typeface="Calibri"/>
                <a:cs typeface="Calibri"/>
              </a:rPr>
              <a:t>21.17</a:t>
            </a:r>
            <a:r>
              <a:rPr sz="11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375" dirty="0">
                <a:solidFill>
                  <a:srgbClr val="6B6B6B"/>
                </a:solidFill>
                <a:latin typeface="Calibri"/>
                <a:cs typeface="Calibri"/>
              </a:rPr>
              <a:t>—</a:t>
            </a:r>
            <a:r>
              <a:rPr sz="1150" spc="110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24242"/>
                </a:solidFill>
                <a:latin typeface="Calibri"/>
                <a:cs typeface="Calibri"/>
              </a:rPr>
              <a:t>espremedor</a:t>
            </a:r>
            <a:r>
              <a:rPr sz="1150" spc="18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D3D3D"/>
                </a:solidFill>
                <a:latin typeface="Calibri"/>
                <a:cs typeface="Calibri"/>
              </a:rPr>
              <a:t>de</a:t>
            </a:r>
            <a:r>
              <a:rPr sz="1150" spc="8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alho</a:t>
            </a:r>
            <a:r>
              <a:rPr sz="1150" spc="1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650" spc="-50" dirty="0">
                <a:solidFill>
                  <a:srgbClr val="4D4D4D"/>
                </a:solidFill>
                <a:latin typeface="Calibri"/>
                <a:cs typeface="Calibri"/>
              </a:rPr>
              <a:t>e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-10" dirty="0">
                <a:solidFill>
                  <a:srgbClr val="3B3B3B"/>
                </a:solidFill>
                <a:latin typeface="Calibri"/>
                <a:cs typeface="Calibri"/>
              </a:rPr>
              <a:t>batata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245671" y="4325846"/>
            <a:ext cx="8286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363636"/>
                </a:solidFill>
                <a:latin typeface="Calibri"/>
                <a:cs typeface="Calibri"/>
              </a:rPr>
              <a:t>21.36 </a:t>
            </a:r>
            <a:r>
              <a:rPr sz="1100" spc="-380" dirty="0">
                <a:solidFill>
                  <a:srgbClr val="4D4D4D"/>
                </a:solidFill>
                <a:latin typeface="Calibri"/>
                <a:cs typeface="Calibri"/>
              </a:rPr>
              <a:t>—</a:t>
            </a:r>
            <a:r>
              <a:rPr sz="1100" spc="-3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13131"/>
                </a:solidFill>
                <a:latin typeface="Calibri"/>
                <a:cs typeface="Calibri"/>
              </a:rPr>
              <a:t>saleiro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079669" y="1016789"/>
            <a:ext cx="2070100" cy="3657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3970" marR="5080" indent="-1905">
              <a:lnSpc>
                <a:spcPts val="1300"/>
              </a:lnSpc>
              <a:spcBef>
                <a:spcPts val="210"/>
              </a:spcBef>
            </a:pPr>
            <a:r>
              <a:rPr sz="1150" dirty="0">
                <a:solidFill>
                  <a:srgbClr val="3D3D3D"/>
                </a:solidFill>
                <a:latin typeface="Calibri"/>
                <a:cs typeface="Calibri"/>
              </a:rPr>
              <a:t>21.42</a:t>
            </a:r>
            <a:r>
              <a:rPr sz="1150" spc="40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D5D5D"/>
                </a:solidFill>
                <a:latin typeface="Calibri"/>
                <a:cs typeface="Calibri"/>
              </a:rPr>
              <a:t>—</a:t>
            </a:r>
            <a:r>
              <a:rPr sz="1150" spc="4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83838"/>
                </a:solidFill>
                <a:latin typeface="Calibri"/>
                <a:cs typeface="Calibri"/>
              </a:rPr>
              <a:t>talheres</a:t>
            </a:r>
            <a:r>
              <a:rPr sz="1150" spc="45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avulsos</a:t>
            </a:r>
            <a:r>
              <a:rPr sz="1150" spc="459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24242"/>
                </a:solidFill>
                <a:latin typeface="Calibri"/>
                <a:cs typeface="Calibri"/>
              </a:rPr>
              <a:t>(facas, </a:t>
            </a:r>
            <a:r>
              <a:rPr sz="1150" spc="-45" dirty="0">
                <a:solidFill>
                  <a:srgbClr val="444444"/>
                </a:solidFill>
                <a:latin typeface="Calibri"/>
                <a:cs typeface="Calibri"/>
              </a:rPr>
              <a:t>colher,</a:t>
            </a:r>
            <a:r>
              <a:rPr sz="1150" spc="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444444"/>
                </a:solidFill>
                <a:latin typeface="Calibri"/>
                <a:cs typeface="Calibri"/>
              </a:rPr>
              <a:t>garfo,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3D3D3D"/>
                </a:solidFill>
                <a:latin typeface="Calibri"/>
                <a:cs typeface="Calibri"/>
              </a:rPr>
              <a:t>exceto</a:t>
            </a:r>
            <a:r>
              <a:rPr sz="1150" spc="1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24242"/>
                </a:solidFill>
                <a:latin typeface="Calibri"/>
                <a:cs typeface="Calibri"/>
              </a:rPr>
              <a:t>faqueiro)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079669" y="1356817"/>
            <a:ext cx="2077085" cy="53784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37185" lvl="1" indent="-333375">
              <a:lnSpc>
                <a:spcPct val="100000"/>
              </a:lnSpc>
              <a:spcBef>
                <a:spcPts val="735"/>
              </a:spcBef>
              <a:buClr>
                <a:srgbClr val="424242"/>
              </a:buClr>
              <a:buSzPct val="95652"/>
              <a:buAutoNum type="arabicPeriod" startAt="43"/>
              <a:tabLst>
                <a:tab pos="337185" algn="l"/>
              </a:tabLst>
            </a:pPr>
            <a:r>
              <a:rPr sz="1150" spc="-415" dirty="0">
                <a:solidFill>
                  <a:srgbClr val="4D4D4D"/>
                </a:solidFill>
                <a:latin typeface="Calibri"/>
                <a:cs typeface="Calibri"/>
              </a:rPr>
              <a:t>—</a:t>
            </a:r>
            <a:r>
              <a:rPr sz="1150" spc="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tigela</a:t>
            </a:r>
            <a:endParaRPr sz="1150">
              <a:latin typeface="Calibri"/>
              <a:cs typeface="Calibri"/>
            </a:endParaRPr>
          </a:p>
          <a:p>
            <a:pPr marL="378460" lvl="1" indent="-361315">
              <a:lnSpc>
                <a:spcPct val="100000"/>
              </a:lnSpc>
              <a:spcBef>
                <a:spcPts val="635"/>
              </a:spcBef>
              <a:buClr>
                <a:srgbClr val="343434"/>
              </a:buClr>
              <a:buAutoNum type="arabicPeriod" startAt="43"/>
              <a:tabLst>
                <a:tab pos="378460" algn="l"/>
              </a:tabLst>
            </a:pPr>
            <a:r>
              <a:rPr sz="1150" spc="-415" dirty="0">
                <a:solidFill>
                  <a:srgbClr val="575757"/>
                </a:solidFill>
                <a:latin typeface="Calibri"/>
                <a:cs typeface="Calibri"/>
              </a:rPr>
              <a:t>—</a:t>
            </a:r>
            <a:r>
              <a:rPr sz="1150" spc="22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343434"/>
                </a:solidFill>
                <a:latin typeface="Calibri"/>
                <a:cs typeface="Calibri"/>
              </a:rPr>
              <a:t>touca,</a:t>
            </a:r>
            <a:r>
              <a:rPr sz="1150" spc="9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24242"/>
                </a:solidFill>
                <a:latin typeface="Calibri"/>
                <a:cs typeface="Calibri"/>
              </a:rPr>
              <a:t>máscara</a:t>
            </a:r>
            <a:r>
              <a:rPr sz="1150" spc="19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3F3F3F"/>
                </a:solidFill>
                <a:latin typeface="Calibri"/>
                <a:cs typeface="Calibri"/>
              </a:rPr>
              <a:t>e/ou</a:t>
            </a:r>
            <a:r>
              <a:rPr sz="1150" spc="1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94949"/>
                </a:solidFill>
                <a:latin typeface="Calibri"/>
                <a:cs typeface="Calibri"/>
              </a:rPr>
              <a:t>luvas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997880" y="1858476"/>
            <a:ext cx="166243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solidFill>
                  <a:srgbClr val="525252"/>
                </a:solidFill>
                <a:latin typeface="Calibri"/>
                <a:cs typeface="Calibri"/>
              </a:rPr>
              <a:t>,</a:t>
            </a:r>
            <a:r>
              <a:rPr sz="1150" spc="11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D3D3D"/>
                </a:solidFill>
                <a:latin typeface="Calibri"/>
                <a:cs typeface="Calibri"/>
              </a:rPr>
              <a:t>descartáveis</a:t>
            </a:r>
            <a:r>
              <a:rPr sz="1150" spc="2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84848"/>
                </a:solidFill>
                <a:latin typeface="Calibri"/>
                <a:cs typeface="Calibri"/>
              </a:rPr>
              <a:t>para</a:t>
            </a:r>
            <a:r>
              <a:rPr sz="1150" spc="-3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363636"/>
                </a:solidFill>
                <a:latin typeface="Calibri"/>
                <a:cs typeface="Calibri"/>
              </a:rPr>
              <a:t>cozinheira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084244" y="2032302"/>
            <a:ext cx="215963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46300" algn="l"/>
              </a:tabLst>
            </a:pPr>
            <a:r>
              <a:rPr sz="1150" spc="-65" dirty="0">
                <a:solidFill>
                  <a:srgbClr val="3D3D3D"/>
                </a:solidFill>
                <a:latin typeface="Calibri"/>
                <a:cs typeface="Calibri"/>
              </a:rPr>
              <a:t>21.45</a:t>
            </a:r>
            <a:r>
              <a:rPr sz="1150" spc="-6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u="sng" spc="-415" dirty="0">
                <a:solidFill>
                  <a:srgbClr val="5B5B5B"/>
                </a:solidFill>
                <a:uFill>
                  <a:solidFill>
                    <a:srgbClr val="6B7070"/>
                  </a:solidFill>
                </a:uFill>
                <a:latin typeface="Calibri"/>
                <a:cs typeface="Calibri"/>
              </a:rPr>
              <a:t>—</a:t>
            </a:r>
            <a:r>
              <a:rPr sz="1150" u="sng" spc="-20" dirty="0">
                <a:solidFill>
                  <a:srgbClr val="5B5B5B"/>
                </a:solidFill>
                <a:uFill>
                  <a:solidFill>
                    <a:srgbClr val="6B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50" dirty="0">
                <a:solidFill>
                  <a:srgbClr val="343434"/>
                </a:solidFill>
                <a:uFill>
                  <a:solidFill>
                    <a:srgbClr val="6B7070"/>
                  </a:solidFill>
                </a:uFill>
                <a:latin typeface="Calibri"/>
                <a:cs typeface="Calibri"/>
              </a:rPr>
              <a:t>vela</a:t>
            </a:r>
            <a:r>
              <a:rPr sz="1150" u="sng" spc="-15" dirty="0">
                <a:solidFill>
                  <a:srgbClr val="343434"/>
                </a:solidFill>
                <a:uFill>
                  <a:solidFill>
                    <a:srgbClr val="6B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20" dirty="0">
                <a:solidFill>
                  <a:srgbClr val="414141"/>
                </a:solidFill>
                <a:uFill>
                  <a:solidFill>
                    <a:srgbClr val="6B7070"/>
                  </a:solidFill>
                </a:uFill>
                <a:latin typeface="Calibri"/>
                <a:cs typeface="Calibri"/>
              </a:rPr>
              <a:t>para</a:t>
            </a:r>
            <a:r>
              <a:rPr sz="1150" u="sng" spc="5" dirty="0">
                <a:solidFill>
                  <a:srgbClr val="414141"/>
                </a:solidFill>
                <a:uFill>
                  <a:solidFill>
                    <a:srgbClr val="6B7070"/>
                  </a:solidFill>
                </a:uFill>
                <a:latin typeface="Calibri"/>
                <a:cs typeface="Calibri"/>
              </a:rPr>
              <a:t> </a:t>
            </a:r>
            <a:r>
              <a:rPr sz="1150" u="sng" spc="-10" dirty="0">
                <a:solidFill>
                  <a:srgbClr val="494949"/>
                </a:solidFill>
                <a:uFill>
                  <a:solidFill>
                    <a:srgbClr val="6B7070"/>
                  </a:solidFill>
                </a:uFill>
                <a:latin typeface="Calibri"/>
                <a:cs typeface="Calibri"/>
              </a:rPr>
              <a:t>filtro</a:t>
            </a:r>
            <a:r>
              <a:rPr sz="1150" u="sng" dirty="0">
                <a:solidFill>
                  <a:srgbClr val="494949"/>
                </a:solidFill>
                <a:uFill>
                  <a:solidFill>
                    <a:srgbClr val="6B7070"/>
                  </a:solidFill>
                </a:uFill>
                <a:latin typeface="Calibri"/>
                <a:cs typeface="Calibri"/>
              </a:rPr>
              <a:t>	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085866" y="2201555"/>
            <a:ext cx="142811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dirty="0">
                <a:solidFill>
                  <a:srgbClr val="444444"/>
                </a:solidFill>
                <a:latin typeface="Calibri"/>
                <a:cs typeface="Calibri"/>
              </a:rPr>
              <a:t>”'*</a:t>
            </a:r>
            <a:r>
              <a:rPr sz="1150" b="1" spc="2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b="1" spc="-60" dirty="0">
                <a:solidFill>
                  <a:srgbClr val="383838"/>
                </a:solidFill>
                <a:latin typeface="Calibri"/>
                <a:cs typeface="Calibri"/>
              </a:rPr>
              <a:t>somente</a:t>
            </a:r>
            <a:r>
              <a:rPr sz="1150" b="1" spc="2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50" b="1" spc="-45" dirty="0">
                <a:solidFill>
                  <a:srgbClr val="464646"/>
                </a:solidFill>
                <a:latin typeface="Calibri"/>
                <a:cs typeface="Calibri"/>
              </a:rPr>
              <a:t>para</a:t>
            </a:r>
            <a:r>
              <a:rPr sz="1150" b="1" spc="-3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b="1" spc="-25" dirty="0">
                <a:solidFill>
                  <a:srgbClr val="333333"/>
                </a:solidFill>
                <a:latin typeface="Calibri"/>
                <a:cs typeface="Calibri"/>
              </a:rPr>
              <a:t>creche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336287" y="4582012"/>
            <a:ext cx="33477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3B3B3B"/>
                </a:solidFill>
                <a:latin typeface="Calibri"/>
                <a:cs typeface="Calibri"/>
              </a:rPr>
              <a:t>MATERIAL</a:t>
            </a:r>
            <a:r>
              <a:rPr sz="1100" b="1" spc="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414141"/>
                </a:solidFill>
                <a:latin typeface="Calibri"/>
                <a:cs typeface="Calibri"/>
              </a:rPr>
              <a:t>DE</a:t>
            </a:r>
            <a:r>
              <a:rPr sz="1100" b="1" spc="-5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00" b="1" spc="-25" dirty="0">
                <a:solidFill>
                  <a:srgbClr val="3F3F3F"/>
                </a:solidFill>
                <a:latin typeface="Calibri"/>
                <a:cs typeface="Calibri"/>
              </a:rPr>
              <a:t>LIMPEZA,</a:t>
            </a:r>
            <a:r>
              <a:rPr sz="1100" b="1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00" b="1" spc="-35" dirty="0">
                <a:solidFill>
                  <a:srgbClr val="343434"/>
                </a:solidFill>
                <a:latin typeface="Calibri"/>
                <a:cs typeface="Calibri"/>
              </a:rPr>
              <a:t>H!GIENIZAÇÃO</a:t>
            </a:r>
            <a:r>
              <a:rPr sz="1100" b="1" spc="5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b="1" spc="-6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3B3B3B"/>
                </a:solidFill>
                <a:latin typeface="Calibri"/>
                <a:cs typeface="Calibri"/>
              </a:rPr>
              <a:t>FARMACOLÕGICO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68" name="object 68"/>
          <p:cNvGraphicFramePr>
            <a:graphicFrameLocks noGrp="1"/>
          </p:cNvGraphicFramePr>
          <p:nvPr/>
        </p:nvGraphicFramePr>
        <p:xfrm>
          <a:off x="1273220" y="4789378"/>
          <a:ext cx="6022975" cy="3374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355">
                <a:tc>
                  <a:txBody>
                    <a:bodyPr/>
                    <a:lstStyle/>
                    <a:p>
                      <a:pPr marL="76835">
                        <a:lnSpc>
                          <a:spcPts val="1130"/>
                        </a:lnSpc>
                      </a:pPr>
                      <a:r>
                        <a:rPr sz="1150" spc="-8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22.1—</a:t>
                      </a:r>
                      <a:r>
                        <a:rPr sz="1150" spc="-2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água</a:t>
                      </a:r>
                      <a:r>
                        <a:rPr sz="1150" spc="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sanitária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30"/>
                        </a:lnSpc>
                      </a:pPr>
                      <a:r>
                        <a:rPr sz="1150" spc="-5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22.27</a:t>
                      </a:r>
                      <a:r>
                        <a:rPr sz="1150" spc="-7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5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flanela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30"/>
                        </a:lnSpc>
                      </a:pPr>
                      <a:r>
                        <a:rPr sz="1150" spc="-6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22.53</a:t>
                      </a:r>
                      <a:r>
                        <a:rPr sz="1150" spc="-10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646464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15" dirty="0">
                          <a:solidFill>
                            <a:srgbClr val="64646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sabonetes</a:t>
                      </a:r>
                      <a:r>
                        <a:rPr sz="1150" spc="5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diversos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76835">
                        <a:lnSpc>
                          <a:spcPts val="1130"/>
                        </a:lnSpc>
                      </a:pPr>
                      <a:r>
                        <a:rPr sz="1150" spc="-45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22.2</a:t>
                      </a:r>
                      <a:r>
                        <a:rPr sz="1150" spc="-5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6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álcool</a:t>
                      </a:r>
                      <a:r>
                        <a:rPr sz="1150" spc="1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etílico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ts val="1130"/>
                        </a:lnSpc>
                      </a:pPr>
                      <a:r>
                        <a:rPr sz="1150" u="sng" spc="190" dirty="0">
                          <a:solidFill>
                            <a:srgbClr val="3D3D3D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65" dirty="0">
                          <a:solidFill>
                            <a:srgbClr val="3D3D3D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libri"/>
                          <a:cs typeface="Calibri"/>
                        </a:rPr>
                        <a:t>22.28</a:t>
                      </a:r>
                      <a:r>
                        <a:rPr sz="1150" u="sng" spc="-70" dirty="0">
                          <a:solidFill>
                            <a:srgbClr val="3D3D3D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415" dirty="0">
                          <a:solidFill>
                            <a:srgbClr val="444444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u="sng" spc="-30" dirty="0">
                          <a:solidFill>
                            <a:srgbClr val="444444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35" dirty="0">
                          <a:solidFill>
                            <a:srgbClr val="444444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libri"/>
                          <a:cs typeface="Calibri"/>
                        </a:rPr>
                        <a:t>fraldas</a:t>
                      </a:r>
                      <a:r>
                        <a:rPr sz="1150" u="sng" spc="40" dirty="0">
                          <a:solidFill>
                            <a:srgbClr val="444444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u="sng" spc="-10" dirty="0">
                          <a:solidFill>
                            <a:srgbClr val="383838"/>
                          </a:solidFill>
                          <a:uFill>
                            <a:solidFill>
                              <a:srgbClr val="6B6B6B"/>
                            </a:solidFill>
                          </a:uFill>
                          <a:latin typeface="Calibri"/>
                          <a:cs typeface="Calibri"/>
                        </a:rPr>
                        <a:t>desca</a:t>
                      </a:r>
                      <a:r>
                        <a:rPr sz="1150" b="1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rtáveis”””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130"/>
                        </a:lnSpc>
                      </a:pPr>
                      <a:r>
                        <a:rPr sz="1150" b="1" spc="-7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22.54</a:t>
                      </a:r>
                      <a:r>
                        <a:rPr sz="1150" b="1" spc="-1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646464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20" dirty="0">
                          <a:solidFill>
                            <a:srgbClr val="64646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6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saco</a:t>
                      </a:r>
                      <a:r>
                        <a:rPr sz="1150" spc="-1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5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alvejado</a:t>
                      </a:r>
                      <a:r>
                        <a:rPr sz="1150" b="1" spc="7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7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b="1" spc="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chão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76835">
                        <a:lnSpc>
                          <a:spcPts val="1130"/>
                        </a:lnSpc>
                      </a:pPr>
                      <a:r>
                        <a:rPr sz="1150" spc="-4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22.3</a:t>
                      </a:r>
                      <a:r>
                        <a:rPr sz="1150" spc="-6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1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álcool</a:t>
                      </a:r>
                      <a:r>
                        <a:rPr sz="1150" spc="2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gel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12700">
                      <a:solidFill>
                        <a:srgbClr val="6767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30"/>
                        </a:lnSpc>
                      </a:pPr>
                      <a:r>
                        <a:rPr sz="1150" spc="-9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22.29—</a:t>
                      </a:r>
                      <a:r>
                        <a:rPr sz="1150" spc="5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gaze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12700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30"/>
                        </a:lnSpc>
                      </a:pPr>
                      <a:r>
                        <a:rPr sz="1150" spc="-4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22.S5</a:t>
                      </a:r>
                      <a:r>
                        <a:rPr sz="1150" spc="-5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626262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10" dirty="0">
                          <a:solidFill>
                            <a:srgbClr val="6262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6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saco</a:t>
                      </a:r>
                      <a:r>
                        <a:rPr sz="1150" spc="2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-1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lixo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12700">
                      <a:solidFill>
                        <a:srgbClr val="6B6B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81280">
                        <a:lnSpc>
                          <a:spcPts val="1190"/>
                        </a:lnSpc>
                      </a:pPr>
                      <a:r>
                        <a:rPr sz="1150" spc="-5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22.4</a:t>
                      </a:r>
                      <a:r>
                        <a:rPr sz="1150" spc="-8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1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algodão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676767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190"/>
                        </a:lnSpc>
                      </a:pPr>
                      <a:r>
                        <a:rPr sz="1150" spc="-6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22.30</a:t>
                      </a:r>
                      <a:r>
                        <a:rPr sz="1150" spc="-4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1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inseticida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6B6B6B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90"/>
                        </a:lnSpc>
                        <a:tabLst>
                          <a:tab pos="2112010" algn="l"/>
                        </a:tabLst>
                      </a:pPr>
                      <a:r>
                        <a:rPr sz="1150" spc="-5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22.56</a:t>
                      </a:r>
                      <a:r>
                        <a:rPr sz="1150" spc="-6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25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95" dirty="0">
                          <a:solidFill>
                            <a:srgbClr val="494949"/>
                          </a:solidFill>
                          <a:uFill>
                            <a:solidFill>
                              <a:srgbClr val="777777"/>
                            </a:solidFill>
                          </a:uFill>
                          <a:latin typeface="Calibri"/>
                          <a:cs typeface="Calibri"/>
                        </a:rPr>
                        <a:t>saco,</a:t>
                      </a:r>
                      <a:r>
                        <a:rPr sz="1150" u="sng" spc="-80" dirty="0">
                          <a:solidFill>
                            <a:srgbClr val="494949"/>
                          </a:solidFill>
                          <a:uFill>
                            <a:solidFill>
                              <a:srgbClr val="777777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10" dirty="0">
                          <a:solidFill>
                            <a:srgbClr val="424242"/>
                          </a:solidFill>
                          <a:uFill>
                            <a:solidFill>
                              <a:srgbClr val="777777"/>
                            </a:solidFill>
                          </a:uFill>
                          <a:latin typeface="Calibri"/>
                          <a:cs typeface="Calibri"/>
                        </a:rPr>
                        <a:t>plástico</a:t>
                      </a:r>
                      <a:r>
                        <a:rPr sz="1150" u="sng" dirty="0">
                          <a:solidFill>
                            <a:srgbClr val="424242"/>
                          </a:solidFill>
                          <a:uFill>
                            <a:solidFill>
                              <a:srgbClr val="777777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6B6B6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81280">
                        <a:lnSpc>
                          <a:spcPts val="1140"/>
                        </a:lnSpc>
                      </a:pPr>
                      <a:r>
                        <a:rPr sz="1150" spc="-55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22.5</a:t>
                      </a:r>
                      <a:r>
                        <a:rPr sz="1150" spc="-4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14" dirty="0">
                          <a:solidFill>
                            <a:srgbClr val="696969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10" dirty="0">
                          <a:solidFill>
                            <a:srgbClr val="696969"/>
                          </a:solidFill>
                          <a:latin typeface="Calibri"/>
                          <a:cs typeface="Calibri"/>
                        </a:rPr>
                        <a:t>amaciante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140"/>
                        </a:lnSpc>
                      </a:pPr>
                      <a:r>
                        <a:rPr sz="1150" spc="-6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22.31</a:t>
                      </a:r>
                      <a:r>
                        <a:rPr sz="1150" spc="-5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75757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55" dirty="0">
                          <a:solidFill>
                            <a:srgbClr val="57575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lenço</a:t>
                      </a:r>
                      <a:r>
                        <a:rPr sz="1150" spc="1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5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-35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papel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40"/>
                        </a:lnSpc>
                      </a:pPr>
                      <a:r>
                        <a:rPr sz="1150" spc="-5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22.57</a:t>
                      </a:r>
                      <a:r>
                        <a:rPr sz="1150" spc="-7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5" dirty="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saponáceo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81280">
                        <a:lnSpc>
                          <a:spcPts val="1140"/>
                        </a:lnSpc>
                      </a:pPr>
                      <a:r>
                        <a:rPr sz="1150" spc="-2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22.6</a:t>
                      </a:r>
                      <a:r>
                        <a:rPr sz="1150" spc="-4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85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bacia</a:t>
                      </a:r>
                      <a:r>
                        <a:rPr sz="1150" spc="2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50" spc="2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balde</a:t>
                      </a:r>
                      <a:r>
                        <a:rPr sz="1150" spc="7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(plástico</a:t>
                      </a:r>
                      <a:r>
                        <a:rPr sz="1150" spc="10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/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140"/>
                        </a:lnSpc>
                      </a:pPr>
                      <a:r>
                        <a:rPr sz="1150" spc="-6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22.32</a:t>
                      </a:r>
                      <a:r>
                        <a:rPr sz="1150" spc="-5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45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lenço</a:t>
                      </a:r>
                      <a:r>
                        <a:rPr sz="1150" spc="-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umedecido”**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140"/>
                        </a:lnSpc>
                        <a:tabLst>
                          <a:tab pos="537210" algn="l"/>
                          <a:tab pos="766445" algn="l"/>
                          <a:tab pos="1341755" algn="l"/>
                          <a:tab pos="1739900" algn="l"/>
                        </a:tabLst>
                      </a:pPr>
                      <a:r>
                        <a:rPr sz="1150" spc="-1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22.58</a:t>
                      </a:r>
                      <a:r>
                        <a:rPr sz="115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465" dirty="0">
                          <a:solidFill>
                            <a:srgbClr val="606060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dirty="0">
                          <a:solidFill>
                            <a:srgbClr val="6060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1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suporte</a:t>
                      </a:r>
                      <a:r>
                        <a:rPr sz="115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2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papel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L="78740">
                        <a:lnSpc>
                          <a:spcPts val="1165"/>
                        </a:lnSpc>
                      </a:pPr>
                      <a:r>
                        <a:rPr sz="1150" spc="-1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alumínio)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165"/>
                        </a:lnSpc>
                      </a:pPr>
                      <a:r>
                        <a:rPr sz="1150" spc="-3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interfolha</a:t>
                      </a:r>
                      <a:r>
                        <a:rPr sz="1150" spc="3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e/ou</a:t>
                      </a:r>
                      <a:r>
                        <a:rPr sz="1150" spc="-1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papel</a:t>
                      </a:r>
                      <a:r>
                        <a:rPr sz="115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higiênico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marL="76835">
                        <a:lnSpc>
                          <a:spcPts val="1155"/>
                        </a:lnSpc>
                      </a:pPr>
                      <a:r>
                        <a:rPr sz="1150" spc="-4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22.7</a:t>
                      </a:r>
                      <a:r>
                        <a:rPr sz="1150" spc="-6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10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capacho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1155"/>
                        </a:lnSpc>
                        <a:tabLst>
                          <a:tab pos="678180" algn="l"/>
                          <a:tab pos="1158240" algn="l"/>
                        </a:tabLst>
                      </a:pP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22.33</a:t>
                      </a:r>
                      <a:r>
                        <a:rPr sz="11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1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lençol</a:t>
                      </a:r>
                      <a:r>
                        <a:rPr sz="115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descartável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55"/>
                        </a:lnSpc>
                        <a:tabLst>
                          <a:tab pos="661035" algn="l"/>
                        </a:tabLst>
                      </a:pPr>
                      <a:r>
                        <a:rPr sz="115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22.59</a:t>
                      </a:r>
                      <a:r>
                        <a:rPr sz="11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2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suporte</a:t>
                      </a:r>
                      <a:r>
                        <a:rPr sz="1150" spc="36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34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sabonete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65"/>
                        </a:lnSpc>
                      </a:pPr>
                      <a:r>
                        <a:rPr sz="1150" spc="-1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(bobina)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165"/>
                        </a:lnSpc>
                      </a:pPr>
                      <a:r>
                        <a:rPr sz="1150" spc="-3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líquido/</a:t>
                      </a:r>
                      <a:r>
                        <a:rPr sz="1150" spc="-1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álcool</a:t>
                      </a:r>
                      <a:r>
                        <a:rPr sz="1150" spc="-1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gel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76835">
                        <a:lnSpc>
                          <a:spcPts val="1095"/>
                        </a:lnSpc>
                      </a:pPr>
                      <a:r>
                        <a:rPr sz="1150" spc="-45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22.8</a:t>
                      </a:r>
                      <a:r>
                        <a:rPr sz="1150" spc="-15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spc="17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cera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30"/>
                        </a:lnSpc>
                      </a:pPr>
                      <a:r>
                        <a:rPr sz="1150" spc="-6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22.34 </a:t>
                      </a:r>
                      <a:r>
                        <a:rPr sz="1150" spc="-415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25" dirty="0">
                          <a:solidFill>
                            <a:srgbClr val="5B5B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limpa</a:t>
                      </a:r>
                      <a:r>
                        <a:rPr sz="1150" spc="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vidro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30"/>
                        </a:lnSpc>
                      </a:pPr>
                      <a:r>
                        <a:rPr sz="1150" spc="-25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22.60</a:t>
                      </a:r>
                      <a:r>
                        <a:rPr sz="1150" spc="95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75757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295" dirty="0">
                          <a:solidFill>
                            <a:srgbClr val="57575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tapete</a:t>
                      </a:r>
                      <a:r>
                        <a:rPr sz="1150" spc="22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emborrachado</a:t>
                      </a:r>
                      <a:r>
                        <a:rPr sz="1150" spc="28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p/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165"/>
                        </a:lnSpc>
                      </a:pPr>
                      <a:r>
                        <a:rPr sz="115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banheiro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81280">
                        <a:lnSpc>
                          <a:spcPts val="1095"/>
                        </a:lnSpc>
                      </a:pPr>
                      <a:r>
                        <a:rPr sz="11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22.9</a:t>
                      </a:r>
                      <a:r>
                        <a:rPr sz="1150" spc="18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350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cesto</a:t>
                      </a:r>
                      <a:r>
                        <a:rPr sz="1150" spc="29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spc="30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lixo</a:t>
                      </a:r>
                      <a:r>
                        <a:rPr sz="1150" spc="30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(com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82550">
                        <a:lnSpc>
                          <a:spcPts val="1320"/>
                        </a:lnSpc>
                      </a:pPr>
                      <a:r>
                        <a:rPr sz="1150" spc="-4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tampa</a:t>
                      </a:r>
                      <a:r>
                        <a:rPr sz="1150" spc="-1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50" spc="-7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pedal)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095"/>
                        </a:lnSpc>
                      </a:pPr>
                      <a:r>
                        <a:rPr sz="115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22.35</a:t>
                      </a:r>
                      <a:r>
                        <a:rPr sz="1150" spc="28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35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limpador</a:t>
                      </a:r>
                      <a:r>
                        <a:rPr sz="1150" spc="39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50" spc="29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r>
                        <a:rPr sz="1150" spc="38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71120">
                        <a:lnSpc>
                          <a:spcPts val="1320"/>
                        </a:lnSpc>
                      </a:pPr>
                      <a:r>
                        <a:rPr sz="115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amoníaco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55"/>
                        </a:lnSpc>
                      </a:pPr>
                      <a:r>
                        <a:rPr sz="1150" spc="-60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22.61 </a:t>
                      </a:r>
                      <a:r>
                        <a:rPr sz="1150" spc="-415" dirty="0">
                          <a:solidFill>
                            <a:srgbClr val="676767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5" dirty="0">
                          <a:solidFill>
                            <a:srgbClr val="67676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6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termômetro</a:t>
                      </a:r>
                      <a:r>
                        <a:rPr sz="1150" spc="9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clínico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76835">
                        <a:lnSpc>
                          <a:spcPts val="1140"/>
                        </a:lnSpc>
                      </a:pPr>
                      <a:r>
                        <a:rPr sz="1150" spc="-6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22.10</a:t>
                      </a:r>
                      <a:r>
                        <a:rPr sz="1150" spc="-4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45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cloro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ts val="1140"/>
                        </a:lnSpc>
                        <a:tabLst>
                          <a:tab pos="550545" algn="l"/>
                        </a:tabLst>
                      </a:pPr>
                      <a:r>
                        <a:rPr sz="115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22.36</a:t>
                      </a:r>
                      <a:r>
                        <a:rPr sz="115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15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limpador</a:t>
                      </a:r>
                      <a:r>
                        <a:rPr sz="1150" spc="20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instantâneo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40"/>
                        </a:lnSpc>
                      </a:pPr>
                      <a:r>
                        <a:rPr sz="1150" spc="-6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22.62</a:t>
                      </a:r>
                      <a:r>
                        <a:rPr sz="1150" spc="-5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676767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30" dirty="0">
                          <a:solidFill>
                            <a:srgbClr val="67676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vassoura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65"/>
                        </a:lnSpc>
                      </a:pPr>
                      <a:r>
                        <a:rPr sz="1150" spc="-5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multi</a:t>
                      </a:r>
                      <a:r>
                        <a:rPr sz="1150" spc="2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uso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76835">
                        <a:lnSpc>
                          <a:spcPts val="1080"/>
                        </a:lnSpc>
                      </a:pPr>
                      <a:r>
                        <a:rPr sz="1150" spc="-5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22.11</a:t>
                      </a:r>
                      <a:r>
                        <a:rPr sz="1150" spc="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0505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spc="170" dirty="0">
                          <a:solidFill>
                            <a:srgbClr val="505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cotonete*””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080"/>
                        </a:lnSpc>
                      </a:pPr>
                      <a:r>
                        <a:rPr sz="1150" spc="-6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22.37</a:t>
                      </a:r>
                      <a:r>
                        <a:rPr sz="1150" spc="-4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40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lisoform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080"/>
                        </a:lnSpc>
                      </a:pPr>
                      <a:r>
                        <a:rPr sz="1150" spc="-5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22.63</a:t>
                      </a:r>
                      <a:r>
                        <a:rPr sz="1150" spc="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spc="195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xampu’””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L="76835">
                        <a:lnSpc>
                          <a:spcPts val="1130"/>
                        </a:lnSpc>
                      </a:pPr>
                      <a:r>
                        <a:rPr sz="1150" spc="-6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22.12</a:t>
                      </a:r>
                      <a:r>
                        <a:rPr sz="1150" spc="-4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45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creme</a:t>
                      </a:r>
                      <a:r>
                        <a:rPr sz="1150" spc="35" dirty="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dental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30"/>
                        </a:lnSpc>
                      </a:pPr>
                      <a:r>
                        <a:rPr sz="1150" spc="-5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22.38</a:t>
                      </a:r>
                      <a:r>
                        <a:rPr sz="1150" spc="-5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1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1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lustra-</a:t>
                      </a:r>
                      <a:r>
                        <a:rPr sz="1150" spc="-1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môveis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30"/>
                        </a:lnSpc>
                      </a:pPr>
                      <a:r>
                        <a:rPr sz="1150" spc="-6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22.64 </a:t>
                      </a:r>
                      <a:r>
                        <a:rPr sz="1150" spc="-375" dirty="0">
                          <a:solidFill>
                            <a:srgbClr val="696969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55" dirty="0">
                          <a:solidFill>
                            <a:srgbClr val="6969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placas</a:t>
                      </a:r>
                      <a:r>
                        <a:rPr sz="1150" spc="3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1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sinalização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9525">
                      <a:solidFill>
                        <a:srgbClr val="7070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marL="76835">
                        <a:lnSpc>
                          <a:spcPts val="1095"/>
                        </a:lnSpc>
                      </a:pPr>
                      <a:r>
                        <a:rPr sz="115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22.13</a:t>
                      </a:r>
                      <a:r>
                        <a:rPr sz="1150" spc="36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380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creme/condicionador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34925">
                        <a:lnSpc>
                          <a:spcPts val="1315"/>
                        </a:lnSpc>
                        <a:tabLst>
                          <a:tab pos="1153795" algn="l"/>
                        </a:tabLst>
                      </a:pPr>
                      <a:r>
                        <a:rPr sz="1150" u="sng" spc="100" dirty="0">
                          <a:solidFill>
                            <a:srgbClr val="464646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45" dirty="0">
                          <a:solidFill>
                            <a:srgbClr val="464646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50" u="sng" spc="-10" dirty="0">
                          <a:solidFill>
                            <a:srgbClr val="464646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10" dirty="0">
                          <a:solidFill>
                            <a:srgbClr val="424242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cabelo”</a:t>
                      </a:r>
                      <a:r>
                        <a:rPr sz="1150" u="sng" dirty="0">
                          <a:solidFill>
                            <a:srgbClr val="424242"/>
                          </a:solidFill>
                          <a:uFill>
                            <a:solidFill>
                              <a:srgbClr val="707070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12700">
                      <a:solidFill>
                        <a:srgbClr val="70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095"/>
                        </a:lnSpc>
                      </a:pPr>
                      <a:r>
                        <a:rPr sz="1150" spc="-3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22.39</a:t>
                      </a:r>
                      <a:r>
                        <a:rPr sz="1150" spc="-4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75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114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luvas</a:t>
                      </a:r>
                      <a:r>
                        <a:rPr sz="1150" spc="2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55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3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borracha</a:t>
                      </a:r>
                      <a:r>
                        <a:rPr sz="1150" spc="7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71120">
                        <a:lnSpc>
                          <a:spcPts val="1315"/>
                        </a:lnSpc>
                      </a:pPr>
                      <a:r>
                        <a:rPr sz="1150" spc="-1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limpeza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19050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55"/>
                        </a:lnSpc>
                      </a:pPr>
                      <a:r>
                        <a:rPr sz="1150" spc="-50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22.65</a:t>
                      </a:r>
                      <a:r>
                        <a:rPr sz="1150" spc="-5" dirty="0">
                          <a:solidFill>
                            <a:srgbClr val="4848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spc="-35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botas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07070"/>
                      </a:solidFill>
                      <a:prstDash val="solid"/>
                    </a:lnT>
                    <a:lnB w="12700">
                      <a:solidFill>
                        <a:srgbClr val="74747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43815">
                        <a:lnSpc>
                          <a:spcPts val="1270"/>
                        </a:lnSpc>
                      </a:pPr>
                      <a:r>
                        <a:rPr sz="1150" u="sng" spc="-60" dirty="0">
                          <a:solidFill>
                            <a:srgbClr val="383838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22.14 </a:t>
                      </a:r>
                      <a:r>
                        <a:rPr sz="1150" u="sng" spc="-375" dirty="0">
                          <a:solidFill>
                            <a:srgbClr val="606060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u="sng" spc="-25" dirty="0">
                          <a:solidFill>
                            <a:srgbClr val="606060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50" dirty="0">
                          <a:solidFill>
                            <a:srgbClr val="3D3D3D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curativo</a:t>
                      </a:r>
                      <a:r>
                        <a:rPr sz="1150" u="sng" spc="65" dirty="0">
                          <a:solidFill>
                            <a:srgbClr val="3D3D3D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45" dirty="0">
                          <a:solidFill>
                            <a:srgbClr val="3F3F3F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(tipo</a:t>
                      </a:r>
                      <a:r>
                        <a:rPr sz="1150" u="sng" spc="25" dirty="0">
                          <a:solidFill>
                            <a:srgbClr val="3F3F3F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60" dirty="0">
                          <a:solidFill>
                            <a:srgbClr val="2D2D2D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band-</a:t>
                      </a:r>
                      <a:r>
                        <a:rPr sz="1150" u="sng" spc="-20" dirty="0">
                          <a:solidFill>
                            <a:srgbClr val="2D2D2D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aid)</a:t>
                      </a:r>
                      <a:r>
                        <a:rPr sz="1150" u="sng" spc="500" dirty="0">
                          <a:solidFill>
                            <a:srgbClr val="2D2D2D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7070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70"/>
                        </a:lnSpc>
                      </a:pPr>
                      <a:r>
                        <a:rPr sz="1150" spc="-6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22.40 </a:t>
                      </a:r>
                      <a:r>
                        <a:rPr sz="1150" spc="-375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50" spc="-65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luvas</a:t>
                      </a:r>
                      <a:r>
                        <a:rPr sz="1150" spc="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50" spc="-5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procedimento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6B6B6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270"/>
                        </a:lnSpc>
                        <a:tabLst>
                          <a:tab pos="1969135" algn="l"/>
                        </a:tabLst>
                      </a:pPr>
                      <a:r>
                        <a:rPr sz="1150" spc="-6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22.66</a:t>
                      </a:r>
                      <a:r>
                        <a:rPr sz="115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575757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50" spc="185" dirty="0">
                          <a:solidFill>
                            <a:srgbClr val="57575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45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esgui</a:t>
                      </a:r>
                      <a:r>
                        <a:rPr sz="1150" u="sng" spc="-45" dirty="0">
                          <a:solidFill>
                            <a:srgbClr val="494949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cho</a:t>
                      </a:r>
                      <a:r>
                        <a:rPr sz="1150" u="sng" spc="5" dirty="0">
                          <a:solidFill>
                            <a:srgbClr val="494949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45" dirty="0">
                          <a:solidFill>
                            <a:srgbClr val="484848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p/</a:t>
                      </a:r>
                      <a:r>
                        <a:rPr sz="1150" u="sng" spc="-10" dirty="0">
                          <a:solidFill>
                            <a:srgbClr val="484848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u="sng" spc="-10" dirty="0">
                          <a:solidFill>
                            <a:srgbClr val="414141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magueira</a:t>
                      </a:r>
                      <a:r>
                        <a:rPr sz="1150" u="sng" dirty="0">
                          <a:solidFill>
                            <a:srgbClr val="414141"/>
                          </a:solidFill>
                          <a:uFill>
                            <a:solidFill>
                              <a:srgbClr val="747474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74747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9" name="object 69"/>
          <p:cNvSpPr txBox="1"/>
          <p:nvPr/>
        </p:nvSpPr>
        <p:spPr>
          <a:xfrm>
            <a:off x="1338907" y="8303780"/>
            <a:ext cx="77660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5" dirty="0">
                <a:solidFill>
                  <a:srgbClr val="363636"/>
                </a:solidFill>
                <a:latin typeface="Calibri"/>
                <a:cs typeface="Calibri"/>
              </a:rPr>
              <a:t>vaso</a:t>
            </a:r>
            <a:r>
              <a:rPr sz="1150" spc="-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64646"/>
                </a:solidFill>
                <a:latin typeface="Calibri"/>
                <a:cs typeface="Calibri"/>
              </a:rPr>
              <a:t>sanitario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226817" y="8143677"/>
            <a:ext cx="101473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350" dirty="0">
                <a:solidFill>
                  <a:srgbClr val="313131"/>
                </a:solidFill>
                <a:latin typeface="Calibri"/>
                <a:cs typeface="Calibri"/>
              </a:rPr>
              <a:t>ra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337774" y="8143677"/>
            <a:ext cx="254571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29510" algn="l"/>
              </a:tabLst>
            </a:pPr>
            <a:r>
              <a:rPr sz="1725" spc="-44" baseline="2415" dirty="0">
                <a:solidFill>
                  <a:srgbClr val="414141"/>
                </a:solidFill>
                <a:latin typeface="Calibri"/>
                <a:cs typeface="Calibri"/>
              </a:rPr>
              <a:t>22.15</a:t>
            </a:r>
            <a:r>
              <a:rPr sz="1725" spc="7" baseline="241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725" spc="-562" baseline="2415" dirty="0">
                <a:solidFill>
                  <a:srgbClr val="6D6D6D"/>
                </a:solidFill>
                <a:latin typeface="Calibri"/>
                <a:cs typeface="Calibri"/>
              </a:rPr>
              <a:t>—</a:t>
            </a:r>
            <a:r>
              <a:rPr sz="1725" spc="217" baseline="2415" dirty="0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sz="1725" spc="-60" baseline="2415" dirty="0">
                <a:solidFill>
                  <a:srgbClr val="313131"/>
                </a:solidFill>
                <a:latin typeface="Calibri"/>
                <a:cs typeface="Calibri"/>
              </a:rPr>
              <a:t>desentupidor</a:t>
            </a:r>
            <a:r>
              <a:rPr sz="1725" spc="382" baseline="241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725" baseline="2415" dirty="0">
                <a:solidFill>
                  <a:srgbClr val="3B3B3B"/>
                </a:solidFill>
                <a:latin typeface="Calibri"/>
                <a:cs typeface="Calibri"/>
              </a:rPr>
              <a:t>de</a:t>
            </a:r>
            <a:r>
              <a:rPr sz="1725" spc="165" baseline="24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725" baseline="2415" dirty="0">
                <a:solidFill>
                  <a:srgbClr val="4D4D4D"/>
                </a:solidFill>
                <a:latin typeface="Calibri"/>
                <a:cs typeface="Calibri"/>
              </a:rPr>
              <a:t>pia</a:t>
            </a:r>
            <a:r>
              <a:rPr sz="1725" spc="195" baseline="241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725" baseline="2415" dirty="0">
                <a:solidFill>
                  <a:srgbClr val="494949"/>
                </a:solidFill>
                <a:latin typeface="Calibri"/>
                <a:cs typeface="Calibri"/>
              </a:rPr>
              <a:t>/</a:t>
            </a:r>
            <a:r>
              <a:rPr sz="1725" spc="104" baseline="241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735" dirty="0">
                <a:solidFill>
                  <a:srgbClr val="313131"/>
                </a:solidFill>
                <a:latin typeface="Calibri"/>
                <a:cs typeface="Calibri"/>
              </a:rPr>
              <a:t>e</a:t>
            </a:r>
            <a:r>
              <a:rPr sz="1150" spc="-70" dirty="0">
                <a:solidFill>
                  <a:srgbClr val="4B4B4B"/>
                </a:solidFill>
                <a:latin typeface="Calibri"/>
                <a:cs typeface="Calibri"/>
              </a:rPr>
              <a:t>2</a:t>
            </a:r>
            <a:r>
              <a:rPr sz="1150" spc="-60" dirty="0">
                <a:solidFill>
                  <a:srgbClr val="4B4B4B"/>
                </a:solidFill>
                <a:latin typeface="Calibri"/>
                <a:cs typeface="Calibri"/>
              </a:rPr>
              <a:t>2</a:t>
            </a:r>
            <a:r>
              <a:rPr sz="1150" spc="3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14141"/>
                </a:solidFill>
                <a:latin typeface="Calibri"/>
                <a:cs typeface="Calibri"/>
              </a:rPr>
              <a:t>41</a:t>
            </a:r>
            <a:r>
              <a:rPr sz="1150" dirty="0">
                <a:solidFill>
                  <a:srgbClr val="414141"/>
                </a:solidFill>
                <a:latin typeface="Calibri"/>
                <a:cs typeface="Calibri"/>
              </a:rPr>
              <a:t>	</a:t>
            </a:r>
            <a:r>
              <a:rPr sz="1150" spc="-365" dirty="0">
                <a:solidFill>
                  <a:srgbClr val="313131"/>
                </a:solidFill>
                <a:latin typeface="Calibri"/>
                <a:cs typeface="Calibri"/>
              </a:rPr>
              <a:t>z</a:t>
            </a:r>
            <a:r>
              <a:rPr sz="1150" spc="215" dirty="0">
                <a:solidFill>
                  <a:srgbClr val="646464"/>
                </a:solidFill>
                <a:latin typeface="Calibri"/>
                <a:cs typeface="Calibri"/>
              </a:rPr>
              <a:t>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772345" y="8143677"/>
            <a:ext cx="19050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25" dirty="0">
                <a:solidFill>
                  <a:srgbClr val="5D5D5D"/>
                </a:solidFill>
                <a:latin typeface="Calibri"/>
                <a:cs typeface="Calibri"/>
              </a:rPr>
              <a:t>..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337774" y="8473032"/>
            <a:ext cx="289369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050" algn="l"/>
                <a:tab pos="818515" algn="l"/>
                <a:tab pos="1731010" algn="l"/>
                <a:tab pos="1915160" algn="l"/>
              </a:tabLst>
            </a:pPr>
            <a:r>
              <a:rPr sz="1150" spc="-10" dirty="0">
                <a:solidFill>
                  <a:srgbClr val="464646"/>
                </a:solidFill>
                <a:latin typeface="Calibri"/>
                <a:cs typeface="Calibri"/>
              </a:rPr>
              <a:t>22.16</a:t>
            </a:r>
            <a:r>
              <a:rPr sz="1150" dirty="0">
                <a:solidFill>
                  <a:srgbClr val="464646"/>
                </a:solidFill>
                <a:latin typeface="Calibri"/>
                <a:cs typeface="Calibri"/>
              </a:rPr>
              <a:t>	</a:t>
            </a:r>
            <a:r>
              <a:rPr sz="1150" spc="-465" dirty="0">
                <a:solidFill>
                  <a:srgbClr val="5D5D5D"/>
                </a:solidFill>
                <a:latin typeface="Calibri"/>
                <a:cs typeface="Calibri"/>
              </a:rPr>
              <a:t>—</a:t>
            </a:r>
            <a:r>
              <a:rPr sz="1150" dirty="0">
                <a:solidFill>
                  <a:srgbClr val="5D5D5D"/>
                </a:solidFill>
                <a:latin typeface="Calibri"/>
                <a:cs typeface="Calibri"/>
              </a:rPr>
              <a:t>	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desinfetante</a:t>
            </a:r>
            <a:r>
              <a:rPr sz="1150" dirty="0">
                <a:solidFill>
                  <a:srgbClr val="3D3D3D"/>
                </a:solidFill>
                <a:latin typeface="Calibri"/>
                <a:cs typeface="Calibri"/>
              </a:rPr>
              <a:t>	</a:t>
            </a:r>
            <a:r>
              <a:rPr sz="1150" spc="-50" dirty="0">
                <a:solidFill>
                  <a:srgbClr val="565656"/>
                </a:solidFill>
                <a:latin typeface="Calibri"/>
                <a:cs typeface="Calibri"/>
              </a:rPr>
              <a:t>/</a:t>
            </a:r>
            <a:r>
              <a:rPr sz="1150" dirty="0">
                <a:solidFill>
                  <a:srgbClr val="565656"/>
                </a:solidFill>
                <a:latin typeface="Calibri"/>
                <a:cs typeface="Calibri"/>
              </a:rPr>
              <a:t>	</a:t>
            </a:r>
            <a:r>
              <a:rPr sz="1150" spc="-65" dirty="0">
                <a:solidFill>
                  <a:srgbClr val="3B3B3B"/>
                </a:solidFill>
                <a:latin typeface="Calibri"/>
                <a:cs typeface="Calibri"/>
              </a:rPr>
              <a:t>22.42 </a:t>
            </a:r>
            <a:r>
              <a:rPr sz="1150" spc="-415" dirty="0">
                <a:solidFill>
                  <a:srgbClr val="4F4F4F"/>
                </a:solidFill>
                <a:latin typeface="Calibri"/>
                <a:cs typeface="Calibri"/>
              </a:rPr>
              <a:t>—</a:t>
            </a:r>
            <a:r>
              <a:rPr sz="1150" spc="-1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3D3D3D"/>
                </a:solidFill>
                <a:latin typeface="Calibri"/>
                <a:cs typeface="Calibri"/>
              </a:rPr>
              <a:t>pá</a:t>
            </a:r>
            <a:r>
              <a:rPr sz="1150" spc="-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55" dirty="0">
                <a:solidFill>
                  <a:srgbClr val="525252"/>
                </a:solidFill>
                <a:latin typeface="Calibri"/>
                <a:cs typeface="Calibri"/>
              </a:rPr>
              <a:t>de</a:t>
            </a:r>
            <a:r>
              <a:rPr sz="1150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414141"/>
                </a:solidFill>
                <a:latin typeface="Calibri"/>
                <a:cs typeface="Calibri"/>
              </a:rPr>
              <a:t>lixo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334993" y="8637710"/>
            <a:ext cx="62992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40" dirty="0">
                <a:solidFill>
                  <a:srgbClr val="424242"/>
                </a:solidFill>
                <a:latin typeface="Calibri"/>
                <a:cs typeface="Calibri"/>
              </a:rPr>
              <a:t>bactericida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337774" y="8980788"/>
            <a:ext cx="122110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5" dirty="0">
                <a:solidFill>
                  <a:srgbClr val="3D3D3D"/>
                </a:solidFill>
                <a:latin typeface="Calibri"/>
                <a:cs typeface="Calibri"/>
              </a:rPr>
              <a:t>22.18</a:t>
            </a:r>
            <a:r>
              <a:rPr sz="1150" spc="-9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375" dirty="0">
                <a:solidFill>
                  <a:srgbClr val="5D5D5D"/>
                </a:solidFill>
                <a:latin typeface="Calibri"/>
                <a:cs typeface="Calibri"/>
              </a:rPr>
              <a:t>—</a:t>
            </a:r>
            <a:r>
              <a:rPr sz="1150" spc="-7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2D2D2D"/>
                </a:solidFill>
                <a:latin typeface="Calibri"/>
                <a:cs typeface="Calibri"/>
              </a:rPr>
              <a:t>escova</a:t>
            </a:r>
            <a:r>
              <a:rPr sz="1150" spc="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444444"/>
                </a:solidFill>
                <a:latin typeface="Calibri"/>
                <a:cs typeface="Calibri"/>
              </a:rPr>
              <a:t>dental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162010" y="8230590"/>
            <a:ext cx="151638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3390" algn="l"/>
              </a:tabLst>
            </a:pPr>
            <a:r>
              <a:rPr sz="1725" spc="-15" baseline="2415" dirty="0">
                <a:solidFill>
                  <a:srgbClr val="444444"/>
                </a:solidFill>
                <a:latin typeface="Calibri"/>
                <a:cs typeface="Calibri"/>
              </a:rPr>
              <a:t>22.67</a:t>
            </a:r>
            <a:r>
              <a:rPr sz="1725" baseline="2415" dirty="0">
                <a:solidFill>
                  <a:srgbClr val="444444"/>
                </a:solidFill>
                <a:latin typeface="Calibri"/>
                <a:cs typeface="Calibri"/>
              </a:rPr>
              <a:t>	</a:t>
            </a:r>
            <a:r>
              <a:rPr sz="1150" spc="-40" dirty="0">
                <a:solidFill>
                  <a:srgbClr val="414141"/>
                </a:solidFill>
                <a:latin typeface="Calibri"/>
                <a:cs typeface="Calibri"/>
              </a:rPr>
              <a:t>colonia</a:t>
            </a:r>
            <a:r>
              <a:rPr sz="1150" spc="-1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3D3D3D"/>
                </a:solidFill>
                <a:latin typeface="Calibri"/>
                <a:cs typeface="Calibri"/>
              </a:rPr>
              <a:t>infantil</a:t>
            </a:r>
            <a:r>
              <a:rPr sz="1150" spc="3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B4B4B"/>
                </a:solidFill>
                <a:latin typeface="Calibri"/>
                <a:cs typeface="Calibri"/>
              </a:rPr>
              <a:t>’**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167064" y="8564520"/>
            <a:ext cx="143002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solidFill>
                  <a:srgbClr val="3B3B3B"/>
                </a:solidFill>
                <a:latin typeface="Calibri"/>
                <a:cs typeface="Calibri"/>
              </a:rPr>
              <a:t>”””</a:t>
            </a:r>
            <a:r>
              <a:rPr sz="1150" spc="5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333333"/>
                </a:solidFill>
                <a:latin typeface="Calibri"/>
                <a:cs typeface="Calibri"/>
              </a:rPr>
              <a:t>somente</a:t>
            </a:r>
            <a:r>
              <a:rPr sz="1150" spc="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94949"/>
                </a:solidFill>
                <a:latin typeface="Calibri"/>
                <a:cs typeface="Calibri"/>
              </a:rPr>
              <a:t>para</a:t>
            </a:r>
            <a:r>
              <a:rPr sz="1150" spc="3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3F3F3F"/>
                </a:solidFill>
                <a:latin typeface="Calibri"/>
                <a:cs typeface="Calibri"/>
              </a:rPr>
              <a:t>creche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337774" y="8811537"/>
            <a:ext cx="334137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5160" algn="l"/>
              </a:tabLst>
            </a:pPr>
            <a:r>
              <a:rPr sz="1725" spc="-82" baseline="2415" dirty="0">
                <a:solidFill>
                  <a:srgbClr val="383838"/>
                </a:solidFill>
                <a:latin typeface="Calibri"/>
                <a:cs typeface="Calibri"/>
              </a:rPr>
              <a:t>22.17</a:t>
            </a:r>
            <a:r>
              <a:rPr sz="1725" spc="-104" baseline="241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725" spc="-562" baseline="2415" dirty="0">
                <a:solidFill>
                  <a:srgbClr val="4F4F4F"/>
                </a:solidFill>
                <a:latin typeface="Calibri"/>
                <a:cs typeface="Calibri"/>
              </a:rPr>
              <a:t>—</a:t>
            </a:r>
            <a:r>
              <a:rPr sz="1725" spc="-67" baseline="241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725" spc="-15" baseline="2415" dirty="0">
                <a:solidFill>
                  <a:srgbClr val="3B3B3B"/>
                </a:solidFill>
                <a:latin typeface="Calibri"/>
                <a:cs typeface="Calibri"/>
              </a:rPr>
              <a:t>detergente</a:t>
            </a:r>
            <a:r>
              <a:rPr sz="1725" baseline="2415" dirty="0">
                <a:solidFill>
                  <a:srgbClr val="3B3B3B"/>
                </a:solidFill>
                <a:latin typeface="Calibri"/>
                <a:cs typeface="Calibri"/>
              </a:rPr>
              <a:t>	</a:t>
            </a:r>
            <a:r>
              <a:rPr sz="1150" spc="-60" dirty="0">
                <a:solidFill>
                  <a:srgbClr val="3D3D3D"/>
                </a:solidFill>
                <a:latin typeface="Calibri"/>
                <a:cs typeface="Calibri"/>
              </a:rPr>
              <a:t>22.43 </a:t>
            </a:r>
            <a:r>
              <a:rPr sz="1150" spc="-415" dirty="0">
                <a:solidFill>
                  <a:srgbClr val="525252"/>
                </a:solidFill>
                <a:latin typeface="Calibri"/>
                <a:cs typeface="Calibri"/>
              </a:rPr>
              <a:t>—</a:t>
            </a:r>
            <a:r>
              <a:rPr sz="1150" spc="-6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424242"/>
                </a:solidFill>
                <a:latin typeface="Calibri"/>
                <a:cs typeface="Calibri"/>
              </a:rPr>
              <a:t>palha</a:t>
            </a:r>
            <a:r>
              <a:rPr sz="1150" spc="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11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343434"/>
                </a:solidFill>
                <a:latin typeface="Calibri"/>
                <a:cs typeface="Calibri"/>
              </a:rPr>
              <a:t>aço</a:t>
            </a:r>
            <a:r>
              <a:rPr sz="1150" spc="-1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44444"/>
                </a:solidFill>
                <a:latin typeface="Calibri"/>
                <a:cs typeface="Calibri"/>
              </a:rPr>
              <a:t>(n°</a:t>
            </a:r>
            <a:r>
              <a:rPr sz="1150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50" dirty="0">
                <a:solidFill>
                  <a:srgbClr val="4D4D4D"/>
                </a:solidFill>
                <a:latin typeface="Calibri"/>
                <a:cs typeface="Calibri"/>
              </a:rPr>
              <a:t>)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237962" y="8989937"/>
            <a:ext cx="1814195" cy="3657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2540">
              <a:lnSpc>
                <a:spcPts val="1300"/>
              </a:lnSpc>
              <a:spcBef>
                <a:spcPts val="210"/>
              </a:spcBef>
            </a:pPr>
            <a:r>
              <a:rPr sz="1150" spc="-25" dirty="0">
                <a:solidFill>
                  <a:srgbClr val="424242"/>
                </a:solidFill>
                <a:latin typeface="Calibri"/>
                <a:cs typeface="Calibri"/>
              </a:rPr>
              <a:t>22.44</a:t>
            </a:r>
            <a:r>
              <a:rPr sz="1150" spc="3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415" dirty="0">
                <a:solidFill>
                  <a:srgbClr val="575757"/>
                </a:solidFill>
                <a:latin typeface="Calibri"/>
                <a:cs typeface="Calibri"/>
              </a:rPr>
              <a:t>—</a:t>
            </a:r>
            <a:r>
              <a:rPr sz="1150" spc="22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pano</a:t>
            </a:r>
            <a:r>
              <a:rPr sz="1150" spc="8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D3D3D"/>
                </a:solidFill>
                <a:latin typeface="Calibri"/>
                <a:cs typeface="Calibri"/>
              </a:rPr>
              <a:t>para</a:t>
            </a:r>
            <a:r>
              <a:rPr sz="1150" spc="14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24242"/>
                </a:solidFill>
                <a:latin typeface="Calibri"/>
                <a:cs typeface="Calibri"/>
              </a:rPr>
              <a:t>limpeza</a:t>
            </a:r>
            <a:r>
              <a:rPr sz="1150" spc="15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D4D4D"/>
                </a:solidFill>
                <a:latin typeface="Calibri"/>
                <a:cs typeface="Calibri"/>
              </a:rPr>
              <a:t>de </a:t>
            </a:r>
            <a:r>
              <a:rPr sz="1150" spc="-20" dirty="0">
                <a:solidFill>
                  <a:srgbClr val="3B3B3B"/>
                </a:solidFill>
                <a:latin typeface="Calibri"/>
                <a:cs typeface="Calibri"/>
              </a:rPr>
              <a:t>pia</a:t>
            </a:r>
            <a:r>
              <a:rPr sz="1150" spc="-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50" spc="-60" dirty="0">
                <a:solidFill>
                  <a:srgbClr val="424242"/>
                </a:solidFill>
                <a:latin typeface="Calibri"/>
                <a:cs typeface="Calibri"/>
              </a:rPr>
              <a:t>ou</a:t>
            </a:r>
            <a:r>
              <a:rPr sz="1150" spc="-1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424242"/>
                </a:solidFill>
                <a:latin typeface="Calibri"/>
                <a:cs typeface="Calibri"/>
              </a:rPr>
              <a:t>chão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160504" y="8811537"/>
            <a:ext cx="199136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1150" spc="-10" dirty="0">
                <a:solidFill>
                  <a:srgbClr val="3B3B3B"/>
                </a:solidFill>
                <a:latin typeface="Calibri"/>
                <a:cs typeface="Calibri"/>
              </a:rPr>
              <a:t>Atenção!</a:t>
            </a:r>
            <a:endParaRPr sz="1150">
              <a:latin typeface="Calibri"/>
              <a:cs typeface="Calibri"/>
            </a:endParaRPr>
          </a:p>
          <a:p>
            <a:pPr marL="12700" marR="5080" indent="1905">
              <a:lnSpc>
                <a:spcPts val="1300"/>
              </a:lnSpc>
              <a:spcBef>
                <a:spcPts val="135"/>
              </a:spcBef>
            </a:pPr>
            <a:r>
              <a:rPr sz="1150" dirty="0">
                <a:solidFill>
                  <a:srgbClr val="3D3D3D"/>
                </a:solidFill>
                <a:latin typeface="Calibri"/>
                <a:cs typeface="Calibri"/>
              </a:rPr>
              <a:t>De</a:t>
            </a:r>
            <a:r>
              <a:rPr sz="1150" spc="9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494949"/>
                </a:solidFill>
                <a:latin typeface="Calibri"/>
                <a:cs typeface="Calibri"/>
              </a:rPr>
              <a:t>acordo</a:t>
            </a:r>
            <a:r>
              <a:rPr sz="1150" spc="9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Calibri"/>
                <a:cs typeface="Calibri"/>
              </a:rPr>
              <a:t>com</a:t>
            </a:r>
            <a:r>
              <a:rPr sz="1150" spc="114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F4F4F"/>
                </a:solidFill>
                <a:latin typeface="Calibri"/>
                <a:cs typeface="Calibri"/>
              </a:rPr>
              <a:t>as</a:t>
            </a:r>
            <a:r>
              <a:rPr sz="1150" spc="9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24242"/>
                </a:solidFill>
                <a:latin typeface="Calibri"/>
                <a:cs typeface="Calibri"/>
              </a:rPr>
              <a:t>orientações</a:t>
            </a:r>
            <a:r>
              <a:rPr sz="1150" spc="17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B4B4B"/>
                </a:solidFill>
                <a:latin typeface="Calibri"/>
                <a:cs typeface="Calibri"/>
              </a:rPr>
              <a:t>da </a:t>
            </a:r>
            <a:r>
              <a:rPr sz="1150" spc="-40" dirty="0">
                <a:solidFill>
                  <a:srgbClr val="343434"/>
                </a:solidFill>
                <a:latin typeface="Calibri"/>
                <a:cs typeface="Calibri"/>
              </a:rPr>
              <a:t>Secretaria</a:t>
            </a:r>
            <a:r>
              <a:rPr sz="1150" spc="1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94949"/>
                </a:solidFill>
                <a:latin typeface="Calibri"/>
                <a:cs typeface="Calibri"/>
              </a:rPr>
              <a:t>da</a:t>
            </a:r>
            <a:r>
              <a:rPr sz="1150" spc="-1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50" spc="-45" dirty="0">
                <a:solidFill>
                  <a:srgbClr val="464646"/>
                </a:solidFill>
                <a:latin typeface="Calibri"/>
                <a:cs typeface="Calibri"/>
              </a:rPr>
              <a:t>Saúde</a:t>
            </a:r>
            <a:r>
              <a:rPr sz="1150" spc="1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545454"/>
                </a:solidFill>
                <a:latin typeface="Calibri"/>
                <a:cs typeface="Calibri"/>
              </a:rPr>
              <a:t>e</a:t>
            </a:r>
            <a:r>
              <a:rPr sz="1150" spc="-4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464646"/>
                </a:solidFill>
                <a:latin typeface="Calibri"/>
                <a:cs typeface="Calibri"/>
              </a:rPr>
              <a:t>da</a:t>
            </a:r>
            <a:r>
              <a:rPr sz="1150" spc="-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50" spc="-40" dirty="0">
                <a:solidFill>
                  <a:srgbClr val="444444"/>
                </a:solidFill>
                <a:latin typeface="Calibri"/>
                <a:cs typeface="Calibri"/>
              </a:rPr>
              <a:t>Equipe</a:t>
            </a:r>
            <a:r>
              <a:rPr sz="1150" spc="4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1021" y="1070405"/>
            <a:ext cx="0" cy="8404860"/>
          </a:xfrm>
          <a:custGeom>
            <a:avLst/>
            <a:gdLst/>
            <a:ahLst/>
            <a:cxnLst/>
            <a:rect l="l" t="t" r="r" b="b"/>
            <a:pathLst>
              <a:path h="8404860">
                <a:moveTo>
                  <a:pt x="0" y="8404664"/>
                </a:moveTo>
                <a:lnTo>
                  <a:pt x="0" y="0"/>
                </a:lnTo>
              </a:path>
            </a:pathLst>
          </a:custGeom>
          <a:ln w="9148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92550" y="1320471"/>
            <a:ext cx="0" cy="8154670"/>
          </a:xfrm>
          <a:custGeom>
            <a:avLst/>
            <a:gdLst/>
            <a:ahLst/>
            <a:cxnLst/>
            <a:rect l="l" t="t" r="r" b="b"/>
            <a:pathLst>
              <a:path h="8154670">
                <a:moveTo>
                  <a:pt x="0" y="8154597"/>
                </a:moveTo>
                <a:lnTo>
                  <a:pt x="0" y="0"/>
                </a:lnTo>
              </a:path>
            </a:pathLst>
          </a:custGeom>
          <a:ln w="9148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6447" y="1074979"/>
            <a:ext cx="5941060" cy="0"/>
          </a:xfrm>
          <a:custGeom>
            <a:avLst/>
            <a:gdLst/>
            <a:ahLst/>
            <a:cxnLst/>
            <a:rect l="l" t="t" r="r" b="b"/>
            <a:pathLst>
              <a:path w="5941059">
                <a:moveTo>
                  <a:pt x="0" y="0"/>
                </a:moveTo>
                <a:lnTo>
                  <a:pt x="5940680" y="0"/>
                </a:lnTo>
              </a:path>
            </a:pathLst>
          </a:custGeom>
          <a:ln w="9148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56447" y="1070405"/>
            <a:ext cx="5941060" cy="8404860"/>
            <a:chOff x="1256447" y="1070405"/>
            <a:chExt cx="5941060" cy="8404860"/>
          </a:xfrm>
        </p:grpSpPr>
        <p:sp>
          <p:nvSpPr>
            <p:cNvPr id="6" name="object 6"/>
            <p:cNvSpPr/>
            <p:nvPr/>
          </p:nvSpPr>
          <p:spPr>
            <a:xfrm>
              <a:off x="1256447" y="9470495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0941" y="1070405"/>
              <a:ext cx="0" cy="8404860"/>
            </a:xfrm>
            <a:custGeom>
              <a:avLst/>
              <a:gdLst/>
              <a:ahLst/>
              <a:cxnLst/>
              <a:rect l="l" t="t" r="r" b="b"/>
              <a:pathLst>
                <a:path h="8404860">
                  <a:moveTo>
                    <a:pt x="0" y="8404664"/>
                  </a:moveTo>
                  <a:lnTo>
                    <a:pt x="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56447" y="8442784"/>
              <a:ext cx="1909445" cy="0"/>
            </a:xfrm>
            <a:custGeom>
              <a:avLst/>
              <a:gdLst/>
              <a:ahLst/>
              <a:cxnLst/>
              <a:rect l="l" t="t" r="r" b="b"/>
              <a:pathLst>
                <a:path w="1909445">
                  <a:moveTo>
                    <a:pt x="0" y="0"/>
                  </a:moveTo>
                  <a:lnTo>
                    <a:pt x="1909068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56447" y="9293619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56447" y="8952066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56447" y="8781287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56447" y="8607461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56447" y="8113429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56447" y="7924353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56447" y="7415072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6447" y="7061320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56447" y="6728915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56447" y="6390411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56447" y="6213535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56447" y="5878080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56447" y="5533477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56447" y="5365749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56447" y="5188874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56447" y="5015046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56447" y="4841220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56447" y="4505766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56447" y="4331939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56447" y="4158113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6447" y="3468905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56447" y="3121253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56447" y="2785798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56447" y="2611971"/>
              <a:ext cx="5941060" cy="0"/>
            </a:xfrm>
            <a:custGeom>
              <a:avLst/>
              <a:gdLst/>
              <a:ahLst/>
              <a:cxnLst/>
              <a:rect l="l" t="t" r="r" b="b"/>
              <a:pathLst>
                <a:path w="5941059">
                  <a:moveTo>
                    <a:pt x="0" y="0"/>
                  </a:moveTo>
                  <a:lnTo>
                    <a:pt x="594068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90717" y="2781223"/>
              <a:ext cx="0" cy="6694170"/>
            </a:xfrm>
            <a:custGeom>
              <a:avLst/>
              <a:gdLst/>
              <a:ahLst/>
              <a:cxnLst/>
              <a:rect l="l" t="t" r="r" b="b"/>
              <a:pathLst>
                <a:path h="6694170">
                  <a:moveTo>
                    <a:pt x="0" y="6693845"/>
                  </a:moveTo>
                  <a:lnTo>
                    <a:pt x="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85256" y="1070405"/>
              <a:ext cx="0" cy="1546225"/>
            </a:xfrm>
            <a:custGeom>
              <a:avLst/>
              <a:gdLst/>
              <a:ahLst/>
              <a:cxnLst/>
              <a:rect l="l" t="t" r="r" b="b"/>
              <a:pathLst>
                <a:path h="1546225">
                  <a:moveTo>
                    <a:pt x="0" y="1546141"/>
                  </a:moveTo>
                  <a:lnTo>
                    <a:pt x="0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56447" y="7753577"/>
              <a:ext cx="3738879" cy="0"/>
            </a:xfrm>
            <a:custGeom>
              <a:avLst/>
              <a:gdLst/>
              <a:ahLst/>
              <a:cxnLst/>
              <a:rect l="l" t="t" r="r" b="b"/>
              <a:pathLst>
                <a:path w="3738879">
                  <a:moveTo>
                    <a:pt x="0" y="0"/>
                  </a:moveTo>
                  <a:lnTo>
                    <a:pt x="3738847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56447" y="2099641"/>
              <a:ext cx="3833495" cy="0"/>
            </a:xfrm>
            <a:custGeom>
              <a:avLst/>
              <a:gdLst/>
              <a:ahLst/>
              <a:cxnLst/>
              <a:rect l="l" t="t" r="r" b="b"/>
              <a:pathLst>
                <a:path w="3833495">
                  <a:moveTo>
                    <a:pt x="0" y="0"/>
                  </a:moveTo>
                  <a:lnTo>
                    <a:pt x="3833385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56447" y="1928864"/>
              <a:ext cx="3833495" cy="0"/>
            </a:xfrm>
            <a:custGeom>
              <a:avLst/>
              <a:gdLst/>
              <a:ahLst/>
              <a:cxnLst/>
              <a:rect l="l" t="t" r="r" b="b"/>
              <a:pathLst>
                <a:path w="3833495">
                  <a:moveTo>
                    <a:pt x="0" y="0"/>
                  </a:moveTo>
                  <a:lnTo>
                    <a:pt x="3833385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56447" y="1755038"/>
              <a:ext cx="3833495" cy="0"/>
            </a:xfrm>
            <a:custGeom>
              <a:avLst/>
              <a:gdLst/>
              <a:ahLst/>
              <a:cxnLst/>
              <a:rect l="l" t="t" r="r" b="b"/>
              <a:pathLst>
                <a:path w="3833495">
                  <a:moveTo>
                    <a:pt x="0" y="0"/>
                  </a:moveTo>
                  <a:lnTo>
                    <a:pt x="3833385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56447" y="1422632"/>
              <a:ext cx="3833495" cy="0"/>
            </a:xfrm>
            <a:custGeom>
              <a:avLst/>
              <a:gdLst/>
              <a:ahLst/>
              <a:cxnLst/>
              <a:rect l="l" t="t" r="r" b="b"/>
              <a:pathLst>
                <a:path w="3833495">
                  <a:moveTo>
                    <a:pt x="0" y="0"/>
                  </a:moveTo>
                  <a:lnTo>
                    <a:pt x="3833385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56447" y="1245756"/>
              <a:ext cx="3833495" cy="0"/>
            </a:xfrm>
            <a:custGeom>
              <a:avLst/>
              <a:gdLst/>
              <a:ahLst/>
              <a:cxnLst/>
              <a:rect l="l" t="t" r="r" b="b"/>
              <a:pathLst>
                <a:path w="3833495">
                  <a:moveTo>
                    <a:pt x="0" y="0"/>
                  </a:moveTo>
                  <a:lnTo>
                    <a:pt x="3833385" y="0"/>
                  </a:lnTo>
                </a:path>
              </a:pathLst>
            </a:custGeom>
            <a:ln w="914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17439" y="9255498"/>
              <a:ext cx="1838960" cy="0"/>
            </a:xfrm>
            <a:custGeom>
              <a:avLst/>
              <a:gdLst/>
              <a:ahLst/>
              <a:cxnLst/>
              <a:rect l="l" t="t" r="r" b="b"/>
              <a:pathLst>
                <a:path w="1838960">
                  <a:moveTo>
                    <a:pt x="0" y="0"/>
                  </a:moveTo>
                  <a:lnTo>
                    <a:pt x="1838927" y="0"/>
                  </a:lnTo>
                </a:path>
              </a:pathLst>
            </a:custGeom>
            <a:ln w="1219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17439" y="8081407"/>
              <a:ext cx="1860550" cy="0"/>
            </a:xfrm>
            <a:custGeom>
              <a:avLst/>
              <a:gdLst/>
              <a:ahLst/>
              <a:cxnLst/>
              <a:rect l="l" t="t" r="r" b="b"/>
              <a:pathLst>
                <a:path w="1860550">
                  <a:moveTo>
                    <a:pt x="0" y="0"/>
                  </a:moveTo>
                  <a:lnTo>
                    <a:pt x="1860274" y="0"/>
                  </a:lnTo>
                </a:path>
              </a:pathLst>
            </a:custGeom>
            <a:ln w="1219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93321" y="7559928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0" y="0"/>
                  </a:moveTo>
                  <a:lnTo>
                    <a:pt x="863045" y="0"/>
                  </a:lnTo>
                </a:path>
              </a:pathLst>
            </a:custGeom>
            <a:ln w="1219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83812" y="7559928"/>
              <a:ext cx="1814830" cy="0"/>
            </a:xfrm>
            <a:custGeom>
              <a:avLst/>
              <a:gdLst/>
              <a:ahLst/>
              <a:cxnLst/>
              <a:rect l="l" t="t" r="r" b="b"/>
              <a:pathLst>
                <a:path w="1814829">
                  <a:moveTo>
                    <a:pt x="0" y="0"/>
                  </a:moveTo>
                  <a:lnTo>
                    <a:pt x="1814530" y="0"/>
                  </a:lnTo>
                </a:path>
              </a:pathLst>
            </a:custGeom>
            <a:ln w="12198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013590" y="7562977"/>
              <a:ext cx="869315" cy="0"/>
            </a:xfrm>
            <a:custGeom>
              <a:avLst/>
              <a:gdLst/>
              <a:ahLst/>
              <a:cxnLst/>
              <a:rect l="l" t="t" r="r" b="b"/>
              <a:pathLst>
                <a:path w="869314">
                  <a:moveTo>
                    <a:pt x="0" y="0"/>
                  </a:moveTo>
                  <a:lnTo>
                    <a:pt x="869144" y="0"/>
                  </a:lnTo>
                </a:path>
              </a:pathLst>
            </a:custGeom>
            <a:ln w="1219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89993" y="7212275"/>
              <a:ext cx="878840" cy="0"/>
            </a:xfrm>
            <a:custGeom>
              <a:avLst/>
              <a:gdLst/>
              <a:ahLst/>
              <a:cxnLst/>
              <a:rect l="l" t="t" r="r" b="b"/>
              <a:pathLst>
                <a:path w="878839">
                  <a:moveTo>
                    <a:pt x="0" y="0"/>
                  </a:moveTo>
                  <a:lnTo>
                    <a:pt x="878293" y="0"/>
                  </a:lnTo>
                </a:path>
              </a:pathLst>
            </a:custGeom>
            <a:ln w="1219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183535" y="7212275"/>
              <a:ext cx="573405" cy="0"/>
            </a:xfrm>
            <a:custGeom>
              <a:avLst/>
              <a:gdLst/>
              <a:ahLst/>
              <a:cxnLst/>
              <a:rect l="l" t="t" r="r" b="b"/>
              <a:pathLst>
                <a:path w="573405">
                  <a:moveTo>
                    <a:pt x="0" y="0"/>
                  </a:moveTo>
                  <a:lnTo>
                    <a:pt x="573330" y="0"/>
                  </a:lnTo>
                </a:path>
              </a:pathLst>
            </a:custGeom>
            <a:ln w="1219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772112" y="7215325"/>
              <a:ext cx="396875" cy="0"/>
            </a:xfrm>
            <a:custGeom>
              <a:avLst/>
              <a:gdLst/>
              <a:ahLst/>
              <a:cxnLst/>
              <a:rect l="l" t="t" r="r" b="b"/>
              <a:pathLst>
                <a:path w="396875">
                  <a:moveTo>
                    <a:pt x="0" y="0"/>
                  </a:moveTo>
                  <a:lnTo>
                    <a:pt x="396451" y="0"/>
                  </a:lnTo>
                </a:path>
              </a:pathLst>
            </a:custGeom>
            <a:ln w="1219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67150" y="3793687"/>
              <a:ext cx="689610" cy="0"/>
            </a:xfrm>
            <a:custGeom>
              <a:avLst/>
              <a:gdLst/>
              <a:ahLst/>
              <a:cxnLst/>
              <a:rect l="l" t="t" r="r" b="b"/>
              <a:pathLst>
                <a:path w="689610">
                  <a:moveTo>
                    <a:pt x="0" y="0"/>
                  </a:moveTo>
                  <a:lnTo>
                    <a:pt x="689216" y="0"/>
                  </a:lnTo>
                </a:path>
              </a:pathLst>
            </a:custGeom>
            <a:ln w="1219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02330" y="3616810"/>
              <a:ext cx="1366520" cy="0"/>
            </a:xfrm>
            <a:custGeom>
              <a:avLst/>
              <a:gdLst/>
              <a:ahLst/>
              <a:cxnLst/>
              <a:rect l="l" t="t" r="r" b="b"/>
              <a:pathLst>
                <a:path w="1366520">
                  <a:moveTo>
                    <a:pt x="0" y="0"/>
                  </a:moveTo>
                  <a:lnTo>
                    <a:pt x="1366234" y="0"/>
                  </a:lnTo>
                </a:path>
              </a:pathLst>
            </a:custGeom>
            <a:ln w="1219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83812" y="3793687"/>
              <a:ext cx="1823720" cy="0"/>
            </a:xfrm>
            <a:custGeom>
              <a:avLst/>
              <a:gdLst/>
              <a:ahLst/>
              <a:cxnLst/>
              <a:rect l="l" t="t" r="r" b="b"/>
              <a:pathLst>
                <a:path w="1823720">
                  <a:moveTo>
                    <a:pt x="0" y="0"/>
                  </a:moveTo>
                  <a:lnTo>
                    <a:pt x="1823679" y="0"/>
                  </a:lnTo>
                </a:path>
              </a:pathLst>
            </a:custGeom>
            <a:ln w="1219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80763" y="3619861"/>
              <a:ext cx="1823720" cy="0"/>
            </a:xfrm>
            <a:custGeom>
              <a:avLst/>
              <a:gdLst/>
              <a:ahLst/>
              <a:cxnLst/>
              <a:rect l="l" t="t" r="r" b="b"/>
              <a:pathLst>
                <a:path w="1823720">
                  <a:moveTo>
                    <a:pt x="0" y="0"/>
                  </a:moveTo>
                  <a:lnTo>
                    <a:pt x="1823679" y="0"/>
                  </a:lnTo>
                </a:path>
              </a:pathLst>
            </a:custGeom>
            <a:ln w="1219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31888" y="3793687"/>
              <a:ext cx="1125855" cy="0"/>
            </a:xfrm>
            <a:custGeom>
              <a:avLst/>
              <a:gdLst/>
              <a:ahLst/>
              <a:cxnLst/>
              <a:rect l="l" t="t" r="r" b="b"/>
              <a:pathLst>
                <a:path w="1125854">
                  <a:moveTo>
                    <a:pt x="0" y="0"/>
                  </a:moveTo>
                  <a:lnTo>
                    <a:pt x="1125313" y="0"/>
                  </a:lnTo>
                </a:path>
              </a:pathLst>
            </a:custGeom>
            <a:ln w="1219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89912" y="3272207"/>
              <a:ext cx="1814830" cy="0"/>
            </a:xfrm>
            <a:custGeom>
              <a:avLst/>
              <a:gdLst/>
              <a:ahLst/>
              <a:cxnLst/>
              <a:rect l="l" t="t" r="r" b="b"/>
              <a:pathLst>
                <a:path w="1814829">
                  <a:moveTo>
                    <a:pt x="0" y="0"/>
                  </a:moveTo>
                  <a:lnTo>
                    <a:pt x="1814530" y="0"/>
                  </a:lnTo>
                </a:path>
              </a:pathLst>
            </a:custGeom>
            <a:ln w="1219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19690" y="3269158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5">
                  <a:moveTo>
                    <a:pt x="0" y="0"/>
                  </a:moveTo>
                  <a:lnTo>
                    <a:pt x="216523" y="0"/>
                  </a:lnTo>
                </a:path>
              </a:pathLst>
            </a:custGeom>
            <a:ln w="1219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607433" y="2412224"/>
              <a:ext cx="314325" cy="0"/>
            </a:xfrm>
            <a:custGeom>
              <a:avLst/>
              <a:gdLst/>
              <a:ahLst/>
              <a:cxnLst/>
              <a:rect l="l" t="t" r="r" b="b"/>
              <a:pathLst>
                <a:path w="314325">
                  <a:moveTo>
                    <a:pt x="0" y="0"/>
                  </a:moveTo>
                  <a:lnTo>
                    <a:pt x="314111" y="0"/>
                  </a:lnTo>
                </a:path>
              </a:pathLst>
            </a:custGeom>
            <a:ln w="1219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933743" y="2412224"/>
              <a:ext cx="222885" cy="0"/>
            </a:xfrm>
            <a:custGeom>
              <a:avLst/>
              <a:gdLst/>
              <a:ahLst/>
              <a:cxnLst/>
              <a:rect l="l" t="t" r="r" b="b"/>
              <a:pathLst>
                <a:path w="222885">
                  <a:moveTo>
                    <a:pt x="0" y="0"/>
                  </a:moveTo>
                  <a:lnTo>
                    <a:pt x="222623" y="0"/>
                  </a:lnTo>
                </a:path>
              </a:pathLst>
            </a:custGeom>
            <a:ln w="12198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183812" y="2418323"/>
              <a:ext cx="735330" cy="0"/>
            </a:xfrm>
            <a:custGeom>
              <a:avLst/>
              <a:gdLst/>
              <a:ahLst/>
              <a:cxnLst/>
              <a:rect l="l" t="t" r="r" b="b"/>
              <a:pathLst>
                <a:path w="735329">
                  <a:moveTo>
                    <a:pt x="0" y="0"/>
                  </a:moveTo>
                  <a:lnTo>
                    <a:pt x="734961" y="0"/>
                  </a:lnTo>
                </a:path>
              </a:pathLst>
            </a:custGeom>
            <a:ln w="1219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098701" y="2412224"/>
              <a:ext cx="997585" cy="0"/>
            </a:xfrm>
            <a:custGeom>
              <a:avLst/>
              <a:gdLst/>
              <a:ahLst/>
              <a:cxnLst/>
              <a:rect l="l" t="t" r="r" b="b"/>
              <a:pathLst>
                <a:path w="997585">
                  <a:moveTo>
                    <a:pt x="0" y="0"/>
                  </a:moveTo>
                  <a:lnTo>
                    <a:pt x="997229" y="0"/>
                  </a:lnTo>
                </a:path>
              </a:pathLst>
            </a:custGeom>
            <a:ln w="1219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58418" y="2412224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5">
                  <a:moveTo>
                    <a:pt x="0" y="0"/>
                  </a:moveTo>
                  <a:lnTo>
                    <a:pt x="131134" y="0"/>
                  </a:lnTo>
                </a:path>
              </a:pathLst>
            </a:custGeom>
            <a:ln w="12198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283615" y="338504"/>
            <a:ext cx="7324090" cy="302260"/>
            <a:chOff x="283615" y="338504"/>
            <a:chExt cx="7324090" cy="302260"/>
          </a:xfrm>
        </p:grpSpPr>
        <p:pic>
          <p:nvPicPr>
            <p:cNvPr id="62" name="object 6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549" y="439140"/>
              <a:ext cx="6216669" cy="20127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615" y="338504"/>
              <a:ext cx="7323684" cy="301909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1324405" y="1041441"/>
            <a:ext cx="15087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494949"/>
                </a:solidFill>
                <a:latin typeface="Calibri"/>
                <a:cs typeface="Calibri"/>
              </a:rPr>
              <a:t>22.19</a:t>
            </a:r>
            <a:r>
              <a:rPr sz="1100" spc="-4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00" spc="-340" dirty="0">
                <a:solidFill>
                  <a:srgbClr val="5B5B5B"/>
                </a:solidFill>
                <a:latin typeface="Calibri"/>
                <a:cs typeface="Calibri"/>
              </a:rPr>
              <a:t>—</a:t>
            </a:r>
            <a:r>
              <a:rPr sz="1100" spc="-6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14141"/>
                </a:solidFill>
                <a:latin typeface="Calibri"/>
                <a:cs typeface="Calibri"/>
              </a:rPr>
              <a:t>escova </a:t>
            </a:r>
            <a:r>
              <a:rPr sz="1100" spc="-10" dirty="0">
                <a:solidFill>
                  <a:srgbClr val="494949"/>
                </a:solidFill>
                <a:latin typeface="Calibri"/>
                <a:cs typeface="Calibri"/>
              </a:rPr>
              <a:t>para</a:t>
            </a:r>
            <a:r>
              <a:rPr sz="1100" spc="-2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24242"/>
                </a:solidFill>
                <a:latin typeface="Calibri"/>
                <a:cs typeface="Calibri"/>
              </a:rPr>
              <a:t>cabelo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227373" y="1041441"/>
            <a:ext cx="1285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3B3B3B"/>
                </a:solidFill>
                <a:latin typeface="Calibri"/>
                <a:cs typeface="Calibri"/>
              </a:rPr>
              <a:t>22.4S</a:t>
            </a:r>
            <a:r>
              <a:rPr sz="1100" spc="-4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626262"/>
                </a:solidFill>
                <a:latin typeface="Calibri"/>
                <a:cs typeface="Calibri"/>
              </a:rPr>
              <a:t>—</a:t>
            </a:r>
            <a:r>
              <a:rPr sz="1100" spc="-55" dirty="0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44444"/>
                </a:solidFill>
                <a:latin typeface="Calibri"/>
                <a:cs typeface="Calibri"/>
              </a:rPr>
              <a:t>papel</a:t>
            </a:r>
            <a:r>
              <a:rPr sz="1100" spc="-2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64646"/>
                </a:solidFill>
                <a:latin typeface="Calibri"/>
                <a:cs typeface="Calibri"/>
              </a:rPr>
              <a:t>higiênico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31948" y="1215267"/>
            <a:ext cx="13804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424242"/>
                </a:solidFill>
                <a:latin typeface="Calibri"/>
                <a:cs typeface="Calibri"/>
              </a:rPr>
              <a:t>22.46</a:t>
            </a:r>
            <a:r>
              <a:rPr sz="1100" spc="-3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606060"/>
                </a:solidFill>
                <a:latin typeface="Calibri"/>
                <a:cs typeface="Calibri"/>
              </a:rPr>
              <a:t>—</a:t>
            </a:r>
            <a:r>
              <a:rPr sz="1100" spc="-55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63636"/>
                </a:solidFill>
                <a:latin typeface="Calibri"/>
                <a:cs typeface="Calibri"/>
              </a:rPr>
              <a:t>papel</a:t>
            </a:r>
            <a:r>
              <a:rPr sz="1100" spc="-2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94949"/>
                </a:solidFill>
                <a:latin typeface="Calibri"/>
                <a:cs typeface="Calibri"/>
              </a:rPr>
              <a:t>interfolhas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231948" y="1384519"/>
            <a:ext cx="11988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424242"/>
                </a:solidFill>
                <a:latin typeface="Calibri"/>
                <a:cs typeface="Calibri"/>
              </a:rPr>
              <a:t>22.47</a:t>
            </a:r>
            <a:r>
              <a:rPr sz="1100" spc="-3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4F4F4F"/>
                </a:solidFill>
                <a:latin typeface="Calibri"/>
                <a:cs typeface="Calibri"/>
              </a:rPr>
              <a:t>—</a:t>
            </a:r>
            <a:r>
              <a:rPr sz="1100" spc="-1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84848"/>
                </a:solidFill>
                <a:latin typeface="Calibri"/>
                <a:cs typeface="Calibri"/>
              </a:rPr>
              <a:t>pente</a:t>
            </a:r>
            <a:r>
              <a:rPr sz="1100" spc="-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24242"/>
                </a:solidFill>
                <a:latin typeface="Calibri"/>
                <a:cs typeface="Calibri"/>
              </a:rPr>
              <a:t>infantil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24405" y="1215267"/>
            <a:ext cx="1795145" cy="52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630" lvl="1" indent="-333375">
              <a:lnSpc>
                <a:spcPct val="100000"/>
              </a:lnSpc>
              <a:spcBef>
                <a:spcPts val="100"/>
              </a:spcBef>
              <a:buClr>
                <a:srgbClr val="3A3A3A"/>
              </a:buClr>
              <a:buAutoNum type="arabicPeriod" startAt="20"/>
              <a:tabLst>
                <a:tab pos="341630" algn="l"/>
              </a:tabLst>
            </a:pPr>
            <a:r>
              <a:rPr sz="1100" spc="-340" dirty="0">
                <a:solidFill>
                  <a:srgbClr val="414141"/>
                </a:solidFill>
                <a:latin typeface="Calibri"/>
                <a:cs typeface="Calibri"/>
              </a:rPr>
              <a:t>—</a:t>
            </a:r>
            <a:r>
              <a:rPr sz="1100" spc="-6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44444"/>
                </a:solidFill>
                <a:latin typeface="Calibri"/>
                <a:cs typeface="Calibri"/>
              </a:rPr>
              <a:t>escova</a:t>
            </a:r>
            <a:r>
              <a:rPr sz="1100" spc="-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B3B3B"/>
                </a:solidFill>
                <a:latin typeface="Calibri"/>
                <a:cs typeface="Calibri"/>
              </a:rPr>
              <a:t>para</a:t>
            </a:r>
            <a:r>
              <a:rPr sz="1100" spc="-4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43434"/>
                </a:solidFill>
                <a:latin typeface="Calibri"/>
                <a:cs typeface="Calibri"/>
              </a:rPr>
              <a:t>limpeza</a:t>
            </a:r>
            <a:endParaRPr sz="1100">
              <a:latin typeface="Calibri"/>
              <a:cs typeface="Calibri"/>
            </a:endParaRPr>
          </a:p>
          <a:p>
            <a:pPr marL="19050" marR="5080" lvl="1" indent="-6985">
              <a:lnSpc>
                <a:spcPts val="1300"/>
              </a:lnSpc>
              <a:spcBef>
                <a:spcPts val="70"/>
              </a:spcBef>
              <a:buClr>
                <a:srgbClr val="494949"/>
              </a:buClr>
              <a:buAutoNum type="arabicPeriod" startAt="20"/>
              <a:tabLst>
                <a:tab pos="19050" algn="l"/>
                <a:tab pos="441959" algn="l"/>
                <a:tab pos="1153160" algn="l"/>
                <a:tab pos="1536700" algn="l"/>
              </a:tabLst>
            </a:pPr>
            <a:r>
              <a:rPr sz="1100" spc="-380" dirty="0">
                <a:solidFill>
                  <a:srgbClr val="595959"/>
                </a:solidFill>
                <a:latin typeface="Calibri"/>
                <a:cs typeface="Calibri"/>
              </a:rPr>
              <a:t>—</a:t>
            </a:r>
            <a:r>
              <a:rPr sz="1100" spc="245" dirty="0">
                <a:solidFill>
                  <a:srgbClr val="595959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414141"/>
                </a:solidFill>
                <a:latin typeface="Calibri"/>
                <a:cs typeface="Calibri"/>
              </a:rPr>
              <a:t>escova</a:t>
            </a:r>
            <a:r>
              <a:rPr sz="1100" dirty="0">
                <a:solidFill>
                  <a:srgbClr val="414141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464646"/>
                </a:solidFill>
                <a:latin typeface="Calibri"/>
                <a:cs typeface="Calibri"/>
              </a:rPr>
              <a:t>para</a:t>
            </a:r>
            <a:r>
              <a:rPr sz="1100" dirty="0">
                <a:solidFill>
                  <a:srgbClr val="464646"/>
                </a:solidFill>
                <a:latin typeface="Calibri"/>
                <a:cs typeface="Calibri"/>
              </a:rPr>
              <a:t>	</a:t>
            </a:r>
            <a:r>
              <a:rPr sz="1100" spc="-40" dirty="0">
                <a:solidFill>
                  <a:srgbClr val="343434"/>
                </a:solidFill>
                <a:latin typeface="Calibri"/>
                <a:cs typeface="Calibri"/>
              </a:rPr>
              <a:t>vaso </a:t>
            </a:r>
            <a:r>
              <a:rPr sz="1100" spc="-10" dirty="0">
                <a:solidFill>
                  <a:srgbClr val="414141"/>
                </a:solidFill>
                <a:latin typeface="Calibri"/>
                <a:cs typeface="Calibri"/>
              </a:rPr>
              <a:t>sanitário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328980" y="1723023"/>
            <a:ext cx="93789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3F3F3F"/>
                </a:solidFill>
                <a:latin typeface="Calibri"/>
                <a:cs typeface="Calibri"/>
              </a:rPr>
              <a:t>22.22</a:t>
            </a:r>
            <a:r>
              <a:rPr sz="11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25252"/>
                </a:solidFill>
                <a:latin typeface="Calibri"/>
                <a:cs typeface="Calibri"/>
              </a:rPr>
              <a:t>-</a:t>
            </a:r>
            <a:r>
              <a:rPr sz="1100" spc="16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F3F3F"/>
                </a:solidFill>
                <a:latin typeface="Calibri"/>
                <a:cs typeface="Calibri"/>
              </a:rPr>
              <a:t>esfregão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231948" y="1723023"/>
            <a:ext cx="1115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343434"/>
                </a:solidFill>
                <a:latin typeface="Calibri"/>
                <a:cs typeface="Calibri"/>
              </a:rPr>
              <a:t>22.48</a:t>
            </a:r>
            <a:r>
              <a:rPr sz="1100" spc="-4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626262"/>
                </a:solidFill>
                <a:latin typeface="Calibri"/>
                <a:cs typeface="Calibri"/>
              </a:rPr>
              <a:t>—</a:t>
            </a:r>
            <a:r>
              <a:rPr sz="1100" spc="-55" dirty="0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83838"/>
                </a:solidFill>
                <a:latin typeface="Calibri"/>
                <a:cs typeface="Calibri"/>
              </a:rPr>
              <a:t>porta</a:t>
            </a:r>
            <a:r>
              <a:rPr sz="1100" spc="-3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2F2F2F"/>
                </a:solidFill>
                <a:latin typeface="Calibri"/>
                <a:cs typeface="Calibri"/>
              </a:rPr>
              <a:t>sabão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328980" y="1892275"/>
            <a:ext cx="11537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3F3F3F"/>
                </a:solidFill>
                <a:latin typeface="Calibri"/>
                <a:cs typeface="Calibri"/>
              </a:rPr>
              <a:t>22.23 </a:t>
            </a:r>
            <a:r>
              <a:rPr sz="1100" spc="-340" dirty="0">
                <a:solidFill>
                  <a:srgbClr val="626262"/>
                </a:solidFill>
                <a:latin typeface="Calibri"/>
                <a:cs typeface="Calibri"/>
              </a:rPr>
              <a:t>—</a:t>
            </a:r>
            <a:r>
              <a:rPr sz="1100" spc="-45" dirty="0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63636"/>
                </a:solidFill>
                <a:latin typeface="Calibri"/>
                <a:cs typeface="Calibri"/>
              </a:rPr>
              <a:t>esparadrapo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231948" y="1892275"/>
            <a:ext cx="10680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333333"/>
                </a:solidFill>
                <a:latin typeface="Calibri"/>
                <a:cs typeface="Calibri"/>
              </a:rPr>
              <a:t>22.49 </a:t>
            </a:r>
            <a:r>
              <a:rPr sz="1100" spc="-380" dirty="0">
                <a:solidFill>
                  <a:srgbClr val="464646"/>
                </a:solidFill>
                <a:latin typeface="Calibri"/>
                <a:cs typeface="Calibri"/>
              </a:rPr>
              <a:t>—</a:t>
            </a:r>
            <a:r>
              <a:rPr sz="1100" spc="1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00" b="1" spc="-35" dirty="0">
                <a:solidFill>
                  <a:srgbClr val="3D3D3D"/>
                </a:solidFill>
                <a:latin typeface="Calibri"/>
                <a:cs typeface="Calibri"/>
              </a:rPr>
              <a:t>removedor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327138" y="2066102"/>
            <a:ext cx="3479800" cy="70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 lvl="1" indent="-318770">
              <a:lnSpc>
                <a:spcPct val="100000"/>
              </a:lnSpc>
              <a:spcBef>
                <a:spcPts val="100"/>
              </a:spcBef>
              <a:buSzPct val="95454"/>
              <a:buAutoNum type="arabicPeriod" startAt="24"/>
              <a:tabLst>
                <a:tab pos="320040" algn="l"/>
                <a:tab pos="1133475" algn="l"/>
                <a:tab pos="1857375" algn="l"/>
                <a:tab pos="3466465" algn="l"/>
              </a:tabLst>
            </a:pPr>
            <a:r>
              <a:rPr sz="1100" u="sng" spc="-35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380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—</a:t>
            </a:r>
            <a:r>
              <a:rPr sz="1100" u="sng" spc="-55" dirty="0">
                <a:solidFill>
                  <a:srgbClr val="4D4D4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100" u="sng" spc="-10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pon</a:t>
            </a:r>
            <a:r>
              <a:rPr sz="1100" spc="-10" dirty="0">
                <a:solidFill>
                  <a:srgbClr val="3F3F3F"/>
                </a:solidFill>
                <a:latin typeface="Calibri"/>
                <a:cs typeface="Calibri"/>
              </a:rPr>
              <a:t>ja</a:t>
            </a:r>
            <a:r>
              <a:rPr sz="11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1100" u="sng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r>
              <a:rPr sz="1100" u="sng" spc="300" dirty="0">
                <a:solidFill>
                  <a:srgbClr val="414141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30" dirty="0">
                <a:solidFill>
                  <a:srgbClr val="414141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22.50 </a:t>
            </a:r>
            <a:r>
              <a:rPr sz="1100" u="sng" spc="-380" dirty="0">
                <a:solidFill>
                  <a:srgbClr val="575757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—</a:t>
            </a:r>
            <a:r>
              <a:rPr sz="11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F2F2F"/>
                </a:solidFill>
                <a:latin typeface="Calibri"/>
                <a:cs typeface="Calibri"/>
              </a:rPr>
              <a:t>r</a:t>
            </a:r>
            <a:r>
              <a:rPr sz="1100" u="sng" dirty="0">
                <a:solidFill>
                  <a:srgbClr val="2F2F2F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odo	</a:t>
            </a:r>
            <a:endParaRPr sz="1100">
              <a:latin typeface="Calibri"/>
              <a:cs typeface="Calibri"/>
            </a:endParaRPr>
          </a:p>
          <a:p>
            <a:pPr marL="316865" lvl="1" indent="-304800">
              <a:lnSpc>
                <a:spcPct val="100000"/>
              </a:lnSpc>
              <a:spcBef>
                <a:spcPts val="10"/>
              </a:spcBef>
              <a:buSzPct val="90909"/>
              <a:buAutoNum type="arabicPeriod" startAt="24"/>
              <a:tabLst>
                <a:tab pos="316865" algn="l"/>
                <a:tab pos="1917064" algn="l"/>
              </a:tabLst>
            </a:pPr>
            <a:r>
              <a:rPr sz="1100" u="heavy" spc="-65" dirty="0">
                <a:solidFill>
                  <a:srgbClr val="48484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00" u="heavy" spc="-380" dirty="0">
                <a:solidFill>
                  <a:srgbClr val="505050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—</a:t>
            </a:r>
            <a:r>
              <a:rPr sz="1100" u="heavy" spc="-20" dirty="0">
                <a:solidFill>
                  <a:srgbClr val="505050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00" u="heavy" spc="-10" dirty="0">
                <a:solidFill>
                  <a:srgbClr val="3B3B3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esponja</a:t>
            </a:r>
            <a:r>
              <a:rPr sz="1100" u="heavy" spc="-25" dirty="0">
                <a:solidFill>
                  <a:srgbClr val="3B3B3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00" u="heavy" spc="-20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para</a:t>
            </a:r>
            <a:r>
              <a:rPr sz="1100" u="heavy" spc="-30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94949"/>
                </a:solidFill>
                <a:latin typeface="Calibri"/>
                <a:cs typeface="Calibri"/>
              </a:rPr>
              <a:t>banho</a:t>
            </a:r>
            <a:r>
              <a:rPr sz="1100" dirty="0">
                <a:solidFill>
                  <a:srgbClr val="494949"/>
                </a:solidFill>
                <a:latin typeface="Calibri"/>
                <a:cs typeface="Calibri"/>
              </a:rPr>
              <a:t>	</a:t>
            </a:r>
            <a:r>
              <a:rPr sz="1100" spc="-40" dirty="0">
                <a:solidFill>
                  <a:srgbClr val="414141"/>
                </a:solidFill>
                <a:latin typeface="Calibri"/>
                <a:cs typeface="Calibri"/>
              </a:rPr>
              <a:t>22.51</a:t>
            </a:r>
            <a:r>
              <a:rPr sz="1100" spc="-5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00" spc="-340" dirty="0">
                <a:solidFill>
                  <a:srgbClr val="525252"/>
                </a:solidFill>
                <a:latin typeface="Calibri"/>
                <a:cs typeface="Calibri"/>
              </a:rPr>
              <a:t>—</a:t>
            </a:r>
            <a:r>
              <a:rPr sz="1100" spc="-5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64646"/>
                </a:solidFill>
                <a:latin typeface="Calibri"/>
                <a:cs typeface="Calibri"/>
              </a:rPr>
              <a:t>sabão</a:t>
            </a:r>
            <a:r>
              <a:rPr sz="1100" spc="-1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64646"/>
                </a:solidFill>
                <a:latin typeface="Calibri"/>
                <a:cs typeface="Calibri"/>
              </a:rPr>
              <a:t>em</a:t>
            </a:r>
            <a:r>
              <a:rPr sz="1100" spc="-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F3F3F"/>
                </a:solidFill>
                <a:latin typeface="Calibri"/>
                <a:cs typeface="Calibri"/>
              </a:rPr>
              <a:t>pedra</a:t>
            </a:r>
            <a:endParaRPr sz="1100">
              <a:latin typeface="Calibri"/>
              <a:cs typeface="Calibri"/>
            </a:endParaRPr>
          </a:p>
          <a:p>
            <a:pPr marL="342900" lvl="1" indent="-333375">
              <a:lnSpc>
                <a:spcPct val="100000"/>
              </a:lnSpc>
              <a:spcBef>
                <a:spcPts val="50"/>
              </a:spcBef>
              <a:buClr>
                <a:srgbClr val="464646"/>
              </a:buClr>
              <a:buAutoNum type="arabicPeriod" startAt="24"/>
              <a:tabLst>
                <a:tab pos="342900" algn="l"/>
                <a:tab pos="1917064" algn="l"/>
              </a:tabLst>
            </a:pPr>
            <a:r>
              <a:rPr sz="1100" spc="-380" dirty="0">
                <a:solidFill>
                  <a:srgbClr val="4D4D4D"/>
                </a:solidFill>
                <a:latin typeface="Calibri"/>
                <a:cs typeface="Calibri"/>
              </a:rPr>
              <a:t>—</a:t>
            </a:r>
            <a:r>
              <a:rPr sz="1100" spc="1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5B5B5B"/>
                </a:solidFill>
                <a:latin typeface="Calibri"/>
                <a:cs typeface="Calibri"/>
              </a:rPr>
              <a:t>fio</a:t>
            </a:r>
            <a:r>
              <a:rPr sz="1100" spc="-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E5E5E"/>
                </a:solidFill>
                <a:latin typeface="Calibri"/>
                <a:cs typeface="Calibri"/>
              </a:rPr>
              <a:t>e</a:t>
            </a:r>
            <a:r>
              <a:rPr sz="1100" spc="-4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94949"/>
                </a:solidFill>
                <a:latin typeface="Calibri"/>
                <a:cs typeface="Calibri"/>
              </a:rPr>
              <a:t>fita</a:t>
            </a:r>
            <a:r>
              <a:rPr sz="1100" spc="-1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B3B3B"/>
                </a:solidFill>
                <a:latin typeface="Calibri"/>
                <a:cs typeface="Calibri"/>
              </a:rPr>
              <a:t>dental</a:t>
            </a:r>
            <a:r>
              <a:rPr sz="1100" dirty="0">
                <a:solidFill>
                  <a:srgbClr val="3B3B3B"/>
                </a:solidFill>
                <a:latin typeface="Calibri"/>
                <a:cs typeface="Calibri"/>
              </a:rPr>
              <a:t>	</a:t>
            </a:r>
            <a:r>
              <a:rPr sz="1100" spc="-40" dirty="0">
                <a:solidFill>
                  <a:srgbClr val="424242"/>
                </a:solidFill>
                <a:latin typeface="Calibri"/>
                <a:cs typeface="Calibri"/>
              </a:rPr>
              <a:t>22.52</a:t>
            </a:r>
            <a:r>
              <a:rPr sz="1100" spc="-5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00" spc="-340" dirty="0">
                <a:solidFill>
                  <a:srgbClr val="909090"/>
                </a:solidFill>
                <a:latin typeface="Calibri"/>
                <a:cs typeface="Calibri"/>
              </a:rPr>
              <a:t>—</a:t>
            </a:r>
            <a:r>
              <a:rPr sz="1100" spc="-20" dirty="0">
                <a:solidFill>
                  <a:srgbClr val="90909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24242"/>
                </a:solidFill>
                <a:latin typeface="Calibri"/>
                <a:cs typeface="Calibri"/>
              </a:rPr>
              <a:t>sabão</a:t>
            </a:r>
            <a:r>
              <a:rPr sz="1100" spc="1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00" spc="-30" dirty="0">
                <a:solidFill>
                  <a:srgbClr val="464646"/>
                </a:solidFill>
                <a:latin typeface="Calibri"/>
                <a:cs typeface="Calibri"/>
              </a:rPr>
              <a:t>em</a:t>
            </a:r>
            <a:r>
              <a:rPr sz="1100" spc="-2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D4D4D"/>
                </a:solidFill>
                <a:latin typeface="Calibri"/>
                <a:cs typeface="Calibri"/>
              </a:rPr>
              <a:t>pó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b="1" spc="-30" dirty="0">
                <a:solidFill>
                  <a:srgbClr val="3F3F3F"/>
                </a:solidFill>
                <a:latin typeface="Calibri"/>
                <a:cs typeface="Calibri"/>
              </a:rPr>
              <a:t>MELHORIAS,</a:t>
            </a:r>
            <a:r>
              <a:rPr sz="1100" b="1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00" b="1" spc="-40" dirty="0">
                <a:solidFill>
                  <a:srgbClr val="2D2D2D"/>
                </a:solidFill>
                <a:latin typeface="Calibri"/>
                <a:cs typeface="Calibri"/>
              </a:rPr>
              <a:t>MANUTENÇÃO</a:t>
            </a:r>
            <a:r>
              <a:rPr sz="1100" b="1" spc="9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D3D3D"/>
                </a:solidFill>
                <a:latin typeface="Calibri"/>
                <a:cs typeface="Calibri"/>
              </a:rPr>
              <a:t>E</a:t>
            </a:r>
            <a:r>
              <a:rPr sz="1100" spc="-7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b="1" spc="-40" dirty="0">
                <a:solidFill>
                  <a:srgbClr val="363636"/>
                </a:solidFill>
                <a:latin typeface="Calibri"/>
                <a:cs typeface="Calibri"/>
              </a:rPr>
              <a:t>CONSERVAÇÃO</a:t>
            </a:r>
            <a:r>
              <a:rPr sz="1100" b="1" spc="11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00" b="1" spc="-30" dirty="0">
                <a:solidFill>
                  <a:srgbClr val="3F3F3F"/>
                </a:solidFill>
                <a:latin typeface="Calibri"/>
                <a:cs typeface="Calibri"/>
              </a:rPr>
              <a:t>DO</a:t>
            </a:r>
            <a:r>
              <a:rPr sz="1100" b="1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3F3F3F"/>
                </a:solidFill>
                <a:latin typeface="Calibri"/>
                <a:cs typeface="Calibri"/>
              </a:rPr>
              <a:t>IMÓVEL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333553" y="2752259"/>
            <a:ext cx="15741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424242"/>
                </a:solidFill>
                <a:latin typeface="Calibri"/>
                <a:cs typeface="Calibri"/>
              </a:rPr>
              <a:t>24.1</a:t>
            </a:r>
            <a:r>
              <a:rPr sz="1100" spc="-7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464646"/>
                </a:solidFill>
                <a:latin typeface="Calibri"/>
                <a:cs typeface="Calibri"/>
              </a:rPr>
              <a:t>—</a:t>
            </a:r>
            <a:r>
              <a:rPr sz="1100" spc="-2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343434"/>
                </a:solidFill>
                <a:latin typeface="Calibri"/>
                <a:cs typeface="Calibri"/>
              </a:rPr>
              <a:t>abraçadeiras</a:t>
            </a:r>
            <a:r>
              <a:rPr sz="1100" spc="9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B3B3B"/>
                </a:solidFill>
                <a:latin typeface="Calibri"/>
                <a:cs typeface="Calibri"/>
              </a:rPr>
              <a:t>diversas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231948" y="2752259"/>
            <a:ext cx="1726564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3970" marR="5080" indent="-1905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solidFill>
                  <a:srgbClr val="3F3F3F"/>
                </a:solidFill>
                <a:latin typeface="Calibri"/>
                <a:cs typeface="Calibri"/>
              </a:rPr>
              <a:t>24.25</a:t>
            </a:r>
            <a:r>
              <a:rPr sz="1100" spc="3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626262"/>
                </a:solidFill>
                <a:latin typeface="Calibri"/>
                <a:cs typeface="Calibri"/>
              </a:rPr>
              <a:t>—</a:t>
            </a:r>
            <a:r>
              <a:rPr sz="1100" spc="375" dirty="0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D3D3D"/>
                </a:solidFill>
                <a:latin typeface="Calibri"/>
                <a:cs typeface="Calibri"/>
              </a:rPr>
              <a:t>isolante</a:t>
            </a:r>
            <a:r>
              <a:rPr sz="1100" spc="42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F3F3F"/>
                </a:solidFill>
                <a:latin typeface="Calibri"/>
                <a:cs typeface="Calibri"/>
              </a:rPr>
              <a:t>térmico</a:t>
            </a:r>
            <a:r>
              <a:rPr sz="1100" spc="4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43434"/>
                </a:solidFill>
                <a:latin typeface="Calibri"/>
                <a:cs typeface="Calibri"/>
              </a:rPr>
              <a:t>acústico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277293" y="3086189"/>
            <a:ext cx="3625850" cy="1405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685" lvl="1" indent="-26225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73685" algn="l"/>
                <a:tab pos="1878964" algn="l"/>
              </a:tabLst>
            </a:pPr>
            <a:r>
              <a:rPr sz="1100" u="sng" spc="-105" dirty="0">
                <a:solidFill>
                  <a:srgbClr val="383838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380" dirty="0">
                <a:solidFill>
                  <a:srgbClr val="575757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—</a:t>
            </a:r>
            <a:r>
              <a:rPr sz="1100" u="sng" spc="20" dirty="0">
                <a:solidFill>
                  <a:srgbClr val="575757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35" dirty="0">
                <a:solidFill>
                  <a:srgbClr val="414141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ante</a:t>
            </a:r>
            <a:r>
              <a:rPr sz="1100" spc="-35" dirty="0">
                <a:solidFill>
                  <a:srgbClr val="414141"/>
                </a:solidFill>
                <a:latin typeface="Calibri"/>
                <a:cs typeface="Calibri"/>
              </a:rPr>
              <a:t>na</a:t>
            </a:r>
            <a:r>
              <a:rPr sz="1100" spc="-2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00" u="sng" spc="-170" dirty="0">
                <a:solidFill>
                  <a:srgbClr val="3B3B3B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3B3B3B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comum</a:t>
            </a:r>
            <a:r>
              <a:rPr sz="1100" u="sng" dirty="0">
                <a:solidFill>
                  <a:srgbClr val="3B3B3B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	</a:t>
            </a:r>
            <a:r>
              <a:rPr sz="1100" spc="229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00" spc="-30" dirty="0">
                <a:solidFill>
                  <a:srgbClr val="383838"/>
                </a:solidFill>
                <a:latin typeface="Calibri"/>
                <a:cs typeface="Calibri"/>
              </a:rPr>
              <a:t>24.26</a:t>
            </a:r>
            <a:r>
              <a:rPr sz="1100" spc="-7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626262"/>
                </a:solidFill>
                <a:latin typeface="Calibri"/>
                <a:cs typeface="Calibri"/>
              </a:rPr>
              <a:t>—</a:t>
            </a:r>
            <a:r>
              <a:rPr sz="1100" spc="55" dirty="0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A3A3A"/>
                </a:solidFill>
                <a:latin typeface="Calibri"/>
                <a:cs typeface="Calibri"/>
              </a:rPr>
              <a:t>janela</a:t>
            </a:r>
            <a:r>
              <a:rPr sz="1100" spc="-1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64646"/>
                </a:solidFill>
                <a:latin typeface="Calibri"/>
                <a:cs typeface="Calibri"/>
              </a:rPr>
              <a:t>/</a:t>
            </a:r>
            <a:r>
              <a:rPr sz="1100" spc="-6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D2D2D"/>
                </a:solidFill>
                <a:latin typeface="Calibri"/>
                <a:cs typeface="Calibri"/>
              </a:rPr>
              <a:t>portas/portão</a:t>
            </a:r>
            <a:endParaRPr sz="1100">
              <a:latin typeface="Calibri"/>
              <a:cs typeface="Calibri"/>
            </a:endParaRPr>
          </a:p>
          <a:p>
            <a:pPr marL="325120" lvl="1" indent="-262255">
              <a:lnSpc>
                <a:spcPct val="100000"/>
              </a:lnSpc>
              <a:spcBef>
                <a:spcPts val="50"/>
              </a:spcBef>
              <a:buClr>
                <a:srgbClr val="444444"/>
              </a:buClr>
              <a:buAutoNum type="arabicPeriod" startAt="2"/>
              <a:tabLst>
                <a:tab pos="325120" algn="l"/>
                <a:tab pos="1962150" algn="l"/>
              </a:tabLst>
            </a:pPr>
            <a:r>
              <a:rPr sz="1100" spc="-380" dirty="0">
                <a:solidFill>
                  <a:srgbClr val="626262"/>
                </a:solidFill>
                <a:latin typeface="Calibri"/>
                <a:cs typeface="Calibri"/>
              </a:rPr>
              <a:t>—</a:t>
            </a:r>
            <a:r>
              <a:rPr sz="1100" spc="15" dirty="0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383838"/>
                </a:solidFill>
                <a:latin typeface="Calibri"/>
                <a:cs typeface="Calibri"/>
              </a:rPr>
              <a:t>aparelhos</a:t>
            </a:r>
            <a:r>
              <a:rPr sz="11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F3F3F"/>
                </a:solidFill>
                <a:latin typeface="Calibri"/>
                <a:cs typeface="Calibri"/>
              </a:rPr>
              <a:t>sanitários</a:t>
            </a:r>
            <a:r>
              <a:rPr sz="11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1100" spc="-35" dirty="0">
                <a:solidFill>
                  <a:srgbClr val="3A3A3A"/>
                </a:solidFill>
                <a:latin typeface="Calibri"/>
                <a:cs typeface="Calibri"/>
              </a:rPr>
              <a:t>24.27 </a:t>
            </a:r>
            <a:r>
              <a:rPr sz="1100" spc="-340" dirty="0">
                <a:solidFill>
                  <a:srgbClr val="525252"/>
                </a:solidFill>
                <a:latin typeface="Calibri"/>
                <a:cs typeface="Calibri"/>
              </a:rPr>
              <a:t>—</a:t>
            </a:r>
            <a:r>
              <a:rPr sz="1100" spc="-4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F3F3F"/>
                </a:solidFill>
                <a:latin typeface="Calibri"/>
                <a:cs typeface="Calibri"/>
              </a:rPr>
              <a:t>lavatório</a:t>
            </a:r>
            <a:endParaRPr sz="1100">
              <a:latin typeface="Calibri"/>
              <a:cs typeface="Calibri"/>
            </a:endParaRPr>
          </a:p>
          <a:p>
            <a:pPr marL="325120" lvl="1" indent="-265430">
              <a:lnSpc>
                <a:spcPct val="100000"/>
              </a:lnSpc>
              <a:spcBef>
                <a:spcPts val="45"/>
              </a:spcBef>
              <a:buClr>
                <a:srgbClr val="3F3F3F"/>
              </a:buClr>
              <a:buAutoNum type="arabicPeriod" startAt="2"/>
              <a:tabLst>
                <a:tab pos="325120" algn="l"/>
                <a:tab pos="1962150" algn="l"/>
              </a:tabLst>
            </a:pPr>
            <a:r>
              <a:rPr sz="1100" spc="-380" dirty="0">
                <a:solidFill>
                  <a:srgbClr val="4B4B4B"/>
                </a:solidFill>
                <a:latin typeface="Calibri"/>
                <a:cs typeface="Calibri"/>
              </a:rPr>
              <a:t>—</a:t>
            </a:r>
            <a:r>
              <a:rPr sz="1100" spc="-2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D4D4D"/>
                </a:solidFill>
                <a:latin typeface="Calibri"/>
                <a:cs typeface="Calibri"/>
              </a:rPr>
              <a:t>arame</a:t>
            </a:r>
            <a:r>
              <a:rPr sz="1100" spc="-1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505050"/>
                </a:solidFill>
                <a:latin typeface="Calibri"/>
                <a:cs typeface="Calibri"/>
              </a:rPr>
              <a:t>liso</a:t>
            </a:r>
            <a:r>
              <a:rPr sz="1100" dirty="0">
                <a:solidFill>
                  <a:srgbClr val="505050"/>
                </a:solidFill>
                <a:latin typeface="Calibri"/>
                <a:cs typeface="Calibri"/>
              </a:rPr>
              <a:t>	</a:t>
            </a:r>
            <a:r>
              <a:rPr sz="1100" spc="-35" dirty="0">
                <a:solidFill>
                  <a:srgbClr val="313131"/>
                </a:solidFill>
                <a:latin typeface="Calibri"/>
                <a:cs typeface="Calibri"/>
              </a:rPr>
              <a:t>24.28 </a:t>
            </a:r>
            <a:r>
              <a:rPr sz="1100" spc="-380" dirty="0">
                <a:solidFill>
                  <a:srgbClr val="494949"/>
                </a:solidFill>
                <a:latin typeface="Calibri"/>
                <a:cs typeface="Calibri"/>
              </a:rPr>
              <a:t>—</a:t>
            </a:r>
            <a:r>
              <a:rPr sz="1100" spc="-4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94949"/>
                </a:solidFill>
                <a:latin typeface="Calibri"/>
                <a:cs typeface="Calibri"/>
              </a:rPr>
              <a:t>lixa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  <a:tabLst>
                <a:tab pos="1140460" algn="l"/>
                <a:tab pos="1962150" algn="l"/>
              </a:tabLst>
            </a:pPr>
            <a:r>
              <a:rPr sz="1100" u="sng" spc="160" dirty="0">
                <a:solidFill>
                  <a:srgbClr val="494949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30" dirty="0">
                <a:solidFill>
                  <a:srgbClr val="494949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24.5</a:t>
            </a:r>
            <a:r>
              <a:rPr sz="1100" u="sng" spc="-65" dirty="0">
                <a:solidFill>
                  <a:srgbClr val="494949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380" dirty="0">
                <a:solidFill>
                  <a:srgbClr val="545454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—</a:t>
            </a:r>
            <a:r>
              <a:rPr sz="1100" u="sng" spc="-10" dirty="0">
                <a:solidFill>
                  <a:srgbClr val="545454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424242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areia</a:t>
            </a:r>
            <a:r>
              <a:rPr sz="1100" u="sng" dirty="0">
                <a:solidFill>
                  <a:srgbClr val="424242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	</a:t>
            </a:r>
            <a:r>
              <a:rPr sz="1100" dirty="0">
                <a:solidFill>
                  <a:srgbClr val="424242"/>
                </a:solidFill>
                <a:latin typeface="Calibri"/>
                <a:cs typeface="Calibri"/>
              </a:rPr>
              <a:t>	</a:t>
            </a:r>
            <a:r>
              <a:rPr sz="1100" spc="-95" dirty="0">
                <a:solidFill>
                  <a:srgbClr val="2B2B2B"/>
                </a:solidFill>
                <a:latin typeface="Calibri"/>
                <a:cs typeface="Calibri"/>
              </a:rPr>
              <a:t>24.29—</a:t>
            </a:r>
            <a:r>
              <a:rPr sz="1100" spc="-30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64646"/>
                </a:solidFill>
                <a:latin typeface="Calibri"/>
                <a:cs typeface="Calibri"/>
              </a:rPr>
              <a:t>madeira</a:t>
            </a:r>
            <a:endParaRPr sz="1100">
              <a:latin typeface="Calibri"/>
              <a:cs typeface="Calibri"/>
            </a:endParaRPr>
          </a:p>
          <a:p>
            <a:pPr marL="67945" marR="456565" lvl="1" indent="-8890">
              <a:lnSpc>
                <a:spcPct val="101000"/>
              </a:lnSpc>
              <a:spcBef>
                <a:spcPts val="35"/>
              </a:spcBef>
              <a:buClr>
                <a:srgbClr val="3B3B3B"/>
              </a:buClr>
              <a:buAutoNum type="arabicPeriod" startAt="6"/>
              <a:tabLst>
                <a:tab pos="67945" algn="l"/>
                <a:tab pos="365760" algn="l"/>
                <a:tab pos="1962150" algn="l"/>
              </a:tabLst>
            </a:pPr>
            <a:r>
              <a:rPr sz="1100" spc="-380" dirty="0">
                <a:solidFill>
                  <a:srgbClr val="4F4F4F"/>
                </a:solidFill>
                <a:latin typeface="Calibri"/>
                <a:cs typeface="Calibri"/>
              </a:rPr>
              <a:t>	—</a:t>
            </a:r>
            <a:r>
              <a:rPr sz="1100" spc="31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F3F3F"/>
                </a:solidFill>
                <a:latin typeface="Calibri"/>
                <a:cs typeface="Calibri"/>
              </a:rPr>
              <a:t>argamassa</a:t>
            </a:r>
            <a:r>
              <a:rPr sz="1100" spc="2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45454"/>
                </a:solidFill>
                <a:latin typeface="Calibri"/>
                <a:cs typeface="Calibri"/>
              </a:rPr>
              <a:t>/</a:t>
            </a:r>
            <a:r>
              <a:rPr sz="1100" spc="25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rejunte</a:t>
            </a:r>
            <a:r>
              <a:rPr sz="1100" spc="29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595959"/>
                </a:solidFill>
                <a:latin typeface="Calibri"/>
                <a:cs typeface="Calibri"/>
              </a:rPr>
              <a:t>/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sz="1100" spc="-30" dirty="0">
                <a:solidFill>
                  <a:srgbClr val="3F3F3F"/>
                </a:solidFill>
                <a:latin typeface="Calibri"/>
                <a:cs typeface="Calibri"/>
              </a:rPr>
              <a:t>24.30</a:t>
            </a:r>
            <a:r>
              <a:rPr sz="1100" spc="-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3F3F3F"/>
                </a:solidFill>
                <a:latin typeface="Calibri"/>
                <a:cs typeface="Calibri"/>
              </a:rPr>
              <a:t>—</a:t>
            </a:r>
            <a:r>
              <a:rPr sz="1100" spc="-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D3D3D"/>
                </a:solidFill>
                <a:latin typeface="Calibri"/>
                <a:cs typeface="Calibri"/>
              </a:rPr>
              <a:t>massa</a:t>
            </a:r>
            <a:r>
              <a:rPr sz="1100" spc="-3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24242"/>
                </a:solidFill>
                <a:latin typeface="Calibri"/>
                <a:cs typeface="Calibri"/>
              </a:rPr>
              <a:t>corrida </a:t>
            </a:r>
            <a:r>
              <a:rPr sz="1100" spc="-10" dirty="0">
                <a:solidFill>
                  <a:srgbClr val="494949"/>
                </a:solidFill>
                <a:latin typeface="Calibri"/>
                <a:cs typeface="Calibri"/>
              </a:rPr>
              <a:t>gesso</a:t>
            </a:r>
            <a:endParaRPr sz="1100">
              <a:latin typeface="Calibri"/>
              <a:cs typeface="Calibri"/>
            </a:endParaRPr>
          </a:p>
          <a:p>
            <a:pPr marL="329565" lvl="1" indent="-265430">
              <a:lnSpc>
                <a:spcPct val="100000"/>
              </a:lnSpc>
              <a:spcBef>
                <a:spcPts val="15"/>
              </a:spcBef>
              <a:buClr>
                <a:srgbClr val="3B3B3B"/>
              </a:buClr>
              <a:buAutoNum type="arabicPeriod" startAt="6"/>
              <a:tabLst>
                <a:tab pos="329565" algn="l"/>
                <a:tab pos="1967230" algn="l"/>
              </a:tabLst>
            </a:pPr>
            <a:r>
              <a:rPr sz="1100" spc="-380" dirty="0">
                <a:solidFill>
                  <a:srgbClr val="4B4B4B"/>
                </a:solidFill>
                <a:latin typeface="Calibri"/>
                <a:cs typeface="Calibri"/>
              </a:rPr>
              <a:t>—</a:t>
            </a:r>
            <a:r>
              <a:rPr sz="1100" spc="-1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84848"/>
                </a:solidFill>
                <a:latin typeface="Calibri"/>
                <a:cs typeface="Calibri"/>
              </a:rPr>
              <a:t>bóia</a:t>
            </a:r>
            <a:r>
              <a:rPr sz="1100" dirty="0">
                <a:solidFill>
                  <a:srgbClr val="484848"/>
                </a:solidFill>
                <a:latin typeface="Calibri"/>
                <a:cs typeface="Calibri"/>
              </a:rPr>
              <a:t>	</a:t>
            </a:r>
            <a:r>
              <a:rPr sz="1100" spc="-35" dirty="0">
                <a:solidFill>
                  <a:srgbClr val="3F3F3F"/>
                </a:solidFill>
                <a:latin typeface="Calibri"/>
                <a:cs typeface="Calibri"/>
              </a:rPr>
              <a:t>24.31</a:t>
            </a:r>
            <a:r>
              <a:rPr sz="1100" spc="-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00" spc="-340" dirty="0">
                <a:solidFill>
                  <a:srgbClr val="464646"/>
                </a:solidFill>
                <a:latin typeface="Calibri"/>
                <a:cs typeface="Calibri"/>
              </a:rPr>
              <a:t>—</a:t>
            </a:r>
            <a:r>
              <a:rPr sz="1100" spc="-9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14141"/>
                </a:solidFill>
                <a:latin typeface="Calibri"/>
                <a:cs typeface="Calibri"/>
              </a:rPr>
              <a:t>pisos</a:t>
            </a:r>
            <a:r>
              <a:rPr sz="1100" spc="-5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24242"/>
                </a:solidFill>
                <a:latin typeface="Calibri"/>
                <a:cs typeface="Calibri"/>
              </a:rPr>
              <a:t>/</a:t>
            </a:r>
            <a:r>
              <a:rPr sz="1100" spc="-1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F3F3F"/>
                </a:solidFill>
                <a:latin typeface="Calibri"/>
                <a:cs typeface="Calibri"/>
              </a:rPr>
              <a:t>revestimentos</a:t>
            </a:r>
            <a:endParaRPr sz="1100">
              <a:latin typeface="Calibri"/>
              <a:cs typeface="Calibri"/>
            </a:endParaRPr>
          </a:p>
          <a:p>
            <a:pPr marL="68580">
              <a:lnSpc>
                <a:spcPct val="100000"/>
              </a:lnSpc>
              <a:spcBef>
                <a:spcPts val="85"/>
              </a:spcBef>
              <a:tabLst>
                <a:tab pos="1967230" algn="l"/>
              </a:tabLst>
            </a:pPr>
            <a:r>
              <a:rPr sz="1100" spc="-35" dirty="0">
                <a:solidFill>
                  <a:srgbClr val="424242"/>
                </a:solidFill>
                <a:latin typeface="Calibri"/>
                <a:cs typeface="Calibri"/>
              </a:rPr>
              <a:t>24.9</a:t>
            </a:r>
            <a:r>
              <a:rPr sz="1100" spc="-4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525252"/>
                </a:solidFill>
                <a:latin typeface="Calibri"/>
                <a:cs typeface="Calibri"/>
              </a:rPr>
              <a:t>—</a:t>
            </a:r>
            <a:r>
              <a:rPr sz="110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D3D3D"/>
                </a:solidFill>
                <a:latin typeface="Calibri"/>
                <a:cs typeface="Calibri"/>
              </a:rPr>
              <a:t>brita</a:t>
            </a:r>
            <a:r>
              <a:rPr sz="1100" dirty="0">
                <a:solidFill>
                  <a:srgbClr val="3D3D3D"/>
                </a:solidFill>
                <a:latin typeface="Calibri"/>
                <a:cs typeface="Calibri"/>
              </a:rPr>
              <a:t>	</a:t>
            </a:r>
            <a:r>
              <a:rPr sz="1100" spc="-35" dirty="0">
                <a:solidFill>
                  <a:srgbClr val="3F3F3F"/>
                </a:solidFill>
                <a:latin typeface="Calibri"/>
                <a:cs typeface="Calibri"/>
              </a:rPr>
              <a:t>24.32 </a:t>
            </a:r>
            <a:r>
              <a:rPr sz="1100" spc="-380" dirty="0">
                <a:solidFill>
                  <a:srgbClr val="646464"/>
                </a:solidFill>
                <a:latin typeface="Calibri"/>
                <a:cs typeface="Calibri"/>
              </a:rPr>
              <a:t>—</a:t>
            </a:r>
            <a:r>
              <a:rPr sz="1100" spc="-40" dirty="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B3B3B"/>
                </a:solidFill>
                <a:latin typeface="Calibri"/>
                <a:cs typeface="Calibri"/>
              </a:rPr>
              <a:t>niple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333553" y="4467652"/>
            <a:ext cx="16922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383838"/>
                </a:solidFill>
                <a:latin typeface="Calibri"/>
                <a:cs typeface="Calibri"/>
              </a:rPr>
              <a:t>24.10</a:t>
            </a:r>
            <a:r>
              <a:rPr sz="1100" spc="-3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464646"/>
                </a:solidFill>
                <a:latin typeface="Calibri"/>
                <a:cs typeface="Calibri"/>
              </a:rPr>
              <a:t>—</a:t>
            </a:r>
            <a:r>
              <a:rPr sz="1100" spc="-1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3B3B3B"/>
                </a:solidFill>
                <a:latin typeface="Calibri"/>
                <a:cs typeface="Calibri"/>
              </a:rPr>
              <a:t>brocha,</a:t>
            </a:r>
            <a:r>
              <a:rPr sz="1100" spc="-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D3D3D"/>
                </a:solidFill>
                <a:latin typeface="Calibri"/>
                <a:cs typeface="Calibri"/>
              </a:rPr>
              <a:t>pincel,</a:t>
            </a:r>
            <a:r>
              <a:rPr sz="1100" spc="1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24242"/>
                </a:solidFill>
                <a:latin typeface="Calibri"/>
                <a:cs typeface="Calibri"/>
              </a:rPr>
              <a:t>trincha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229161" y="4467652"/>
            <a:ext cx="1747520" cy="35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3D3D3D"/>
                </a:solidFill>
                <a:latin typeface="Calibri"/>
                <a:cs typeface="Calibri"/>
              </a:rPr>
              <a:t>24.33</a:t>
            </a:r>
            <a:r>
              <a:rPr sz="1100" spc="3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424242"/>
                </a:solidFill>
                <a:latin typeface="Calibri"/>
                <a:cs typeface="Calibri"/>
              </a:rPr>
              <a:t>—</a:t>
            </a:r>
            <a:r>
              <a:rPr sz="1100" spc="34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00" spc="-30" dirty="0">
                <a:solidFill>
                  <a:srgbClr val="484848"/>
                </a:solidFill>
                <a:latin typeface="Calibri"/>
                <a:cs typeface="Calibri"/>
              </a:rPr>
              <a:t>parafusos,</a:t>
            </a:r>
            <a:r>
              <a:rPr sz="1100" spc="49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00" spc="-30" dirty="0">
                <a:solidFill>
                  <a:srgbClr val="4B4B4B"/>
                </a:solidFill>
                <a:latin typeface="Calibri"/>
                <a:cs typeface="Calibri"/>
              </a:rPr>
              <a:t>porcas</a:t>
            </a:r>
            <a:r>
              <a:rPr sz="1100" spc="42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00" spc="-35" dirty="0">
                <a:solidFill>
                  <a:srgbClr val="575757"/>
                </a:solidFill>
                <a:latin typeface="Calibri"/>
                <a:cs typeface="Calibri"/>
              </a:rPr>
              <a:t>e</a:t>
            </a:r>
            <a:r>
              <a:rPr sz="1100" spc="-14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100" spc="-330" dirty="0">
                <a:solidFill>
                  <a:srgbClr val="7E7E7E"/>
                </a:solidFill>
                <a:latin typeface="Calibri"/>
                <a:cs typeface="Calibri"/>
              </a:rPr>
              <a:t>!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spc="-10" dirty="0">
                <a:solidFill>
                  <a:srgbClr val="383838"/>
                </a:solidFill>
                <a:latin typeface="Calibri"/>
                <a:cs typeface="Calibri"/>
              </a:rPr>
              <a:t>arruelas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328980" y="4806157"/>
            <a:ext cx="12312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363636"/>
                </a:solidFill>
                <a:latin typeface="Calibri"/>
                <a:cs typeface="Calibri"/>
              </a:rPr>
              <a:t>24.11</a:t>
            </a:r>
            <a:r>
              <a:rPr sz="1100" spc="-5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-</a:t>
            </a:r>
            <a:r>
              <a:rPr sz="1100" spc="2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24242"/>
                </a:solidFill>
                <a:latin typeface="Calibri"/>
                <a:cs typeface="Calibri"/>
              </a:rPr>
              <a:t>cabo</a:t>
            </a:r>
            <a:r>
              <a:rPr sz="1100" spc="2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D3D3D"/>
                </a:solidFill>
                <a:latin typeface="Calibri"/>
                <a:cs typeface="Calibri"/>
              </a:rPr>
              <a:t>metálico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328980" y="4979983"/>
            <a:ext cx="929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3D3D3D"/>
                </a:solidFill>
                <a:latin typeface="Calibri"/>
                <a:cs typeface="Calibri"/>
              </a:rPr>
              <a:t>24.12</a:t>
            </a:r>
            <a:r>
              <a:rPr sz="1100" spc="-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575757"/>
                </a:solidFill>
                <a:latin typeface="Calibri"/>
                <a:cs typeface="Calibri"/>
              </a:rPr>
              <a:t>—</a:t>
            </a:r>
            <a:r>
              <a:rPr sz="1100" spc="-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B3B3B"/>
                </a:solidFill>
                <a:latin typeface="Calibri"/>
                <a:cs typeface="Calibri"/>
              </a:rPr>
              <a:t>cadeado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328980" y="5153810"/>
            <a:ext cx="6210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343434"/>
                </a:solidFill>
                <a:latin typeface="Calibri"/>
                <a:cs typeface="Calibri"/>
              </a:rPr>
              <a:t>24.13 </a:t>
            </a:r>
            <a:r>
              <a:rPr sz="1100" spc="-380" dirty="0">
                <a:solidFill>
                  <a:srgbClr val="676767"/>
                </a:solidFill>
                <a:latin typeface="Calibri"/>
                <a:cs typeface="Calibri"/>
              </a:rPr>
              <a:t>—</a:t>
            </a:r>
            <a:r>
              <a:rPr sz="1100" spc="-5" dirty="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24242"/>
                </a:solidFill>
                <a:latin typeface="Calibri"/>
                <a:cs typeface="Calibri"/>
              </a:rPr>
              <a:t>cal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328980" y="5327636"/>
            <a:ext cx="7283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494949"/>
                </a:solidFill>
                <a:latin typeface="Calibri"/>
                <a:cs typeface="Calibri"/>
              </a:rPr>
              <a:t>24.14</a:t>
            </a:r>
            <a:r>
              <a:rPr sz="1100" spc="-6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00" spc="-340" dirty="0">
                <a:solidFill>
                  <a:srgbClr val="4B4B4B"/>
                </a:solidFill>
                <a:latin typeface="Calibri"/>
                <a:cs typeface="Calibri"/>
              </a:rPr>
              <a:t>—</a:t>
            </a:r>
            <a:r>
              <a:rPr sz="1100" spc="-4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B3B3B"/>
                </a:solidFill>
                <a:latin typeface="Calibri"/>
                <a:cs typeface="Calibri"/>
              </a:rPr>
              <a:t>cano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328980" y="5496888"/>
            <a:ext cx="8375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333333"/>
                </a:solidFill>
                <a:latin typeface="Calibri"/>
                <a:cs typeface="Calibri"/>
              </a:rPr>
              <a:t>24.15 </a:t>
            </a:r>
            <a:r>
              <a:rPr sz="1100" spc="-380" dirty="0">
                <a:solidFill>
                  <a:srgbClr val="6E6E6E"/>
                </a:solidFill>
                <a:latin typeface="Calibri"/>
                <a:cs typeface="Calibri"/>
              </a:rPr>
              <a:t>—</a:t>
            </a:r>
            <a:r>
              <a:rPr sz="1100" spc="-5" dirty="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63636"/>
                </a:solidFill>
                <a:latin typeface="Calibri"/>
                <a:cs typeface="Calibri"/>
              </a:rPr>
              <a:t>chaves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328980" y="5839967"/>
            <a:ext cx="90931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3F3F3F"/>
                </a:solidFill>
                <a:latin typeface="Calibri"/>
                <a:cs typeface="Calibri"/>
              </a:rPr>
              <a:t>24.16</a:t>
            </a:r>
            <a:r>
              <a:rPr sz="1100" spc="-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646464"/>
                </a:solidFill>
                <a:latin typeface="Calibri"/>
                <a:cs typeface="Calibri"/>
              </a:rPr>
              <a:t>—</a:t>
            </a:r>
            <a:r>
              <a:rPr sz="1100" spc="-5" dirty="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14141"/>
                </a:solidFill>
                <a:latin typeface="Calibri"/>
                <a:cs typeface="Calibri"/>
              </a:rPr>
              <a:t>cimento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327957" y="6178472"/>
            <a:ext cx="1087755" cy="36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65" dirty="0">
                <a:solidFill>
                  <a:srgbClr val="383838"/>
                </a:solidFill>
                <a:latin typeface="Cambria"/>
                <a:cs typeface="Cambria"/>
              </a:rPr>
              <a:t>24.17</a:t>
            </a:r>
            <a:r>
              <a:rPr sz="1100" spc="15" dirty="0">
                <a:solidFill>
                  <a:srgbClr val="383838"/>
                </a:solidFill>
                <a:latin typeface="Cambria"/>
                <a:cs typeface="Cambria"/>
              </a:rPr>
              <a:t> </a:t>
            </a:r>
            <a:r>
              <a:rPr sz="1100" spc="-530" dirty="0">
                <a:solidFill>
                  <a:srgbClr val="4D4D4D"/>
                </a:solidFill>
                <a:latin typeface="Cambria"/>
                <a:cs typeface="Cambria"/>
              </a:rPr>
              <a:t>—</a:t>
            </a:r>
            <a:r>
              <a:rPr sz="1100" spc="10" dirty="0">
                <a:solidFill>
                  <a:srgbClr val="4D4D4D"/>
                </a:solidFill>
                <a:latin typeface="Cambria"/>
                <a:cs typeface="Cambria"/>
              </a:rPr>
              <a:t> </a:t>
            </a:r>
            <a:r>
              <a:rPr sz="1100" spc="-20" dirty="0">
                <a:solidFill>
                  <a:srgbClr val="494949"/>
                </a:solidFill>
                <a:latin typeface="Cambria"/>
                <a:cs typeface="Cambria"/>
              </a:rPr>
              <a:t>cola</a:t>
            </a: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100" spc="-55" dirty="0">
                <a:solidFill>
                  <a:srgbClr val="3D3D3D"/>
                </a:solidFill>
                <a:latin typeface="Cambria"/>
                <a:cs typeface="Cambria"/>
              </a:rPr>
              <a:t>24.18</a:t>
            </a:r>
            <a:r>
              <a:rPr sz="1100" spc="-35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sz="1100" spc="-495" dirty="0">
                <a:solidFill>
                  <a:srgbClr val="575757"/>
                </a:solidFill>
                <a:latin typeface="Cambria"/>
                <a:cs typeface="Cambria"/>
              </a:rPr>
              <a:t>—</a:t>
            </a:r>
            <a:r>
              <a:rPr sz="1100" spc="-25" dirty="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sz="1100" spc="-40" dirty="0">
                <a:solidFill>
                  <a:srgbClr val="3A3A3A"/>
                </a:solidFill>
                <a:latin typeface="Cambria"/>
                <a:cs typeface="Cambria"/>
              </a:rPr>
              <a:t>condutores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231948" y="4806157"/>
            <a:ext cx="6311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3D3D3D"/>
                </a:solidFill>
                <a:latin typeface="Calibri"/>
                <a:cs typeface="Calibri"/>
              </a:rPr>
              <a:t>24.34</a:t>
            </a:r>
            <a:r>
              <a:rPr sz="1100" spc="-4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spc="-340" dirty="0">
                <a:solidFill>
                  <a:srgbClr val="4F4F4F"/>
                </a:solidFill>
                <a:latin typeface="Calibri"/>
                <a:cs typeface="Calibri"/>
              </a:rPr>
              <a:t>—</a:t>
            </a:r>
            <a:r>
              <a:rPr sz="1100" spc="-4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44444"/>
                </a:solidFill>
                <a:latin typeface="Calibri"/>
                <a:cs typeface="Calibri"/>
              </a:rPr>
              <a:t>pia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231948" y="4979983"/>
            <a:ext cx="9861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3F3F3F"/>
                </a:solidFill>
                <a:latin typeface="Calibri"/>
                <a:cs typeface="Calibri"/>
              </a:rPr>
              <a:t>24.35 </a:t>
            </a:r>
            <a:r>
              <a:rPr sz="1100" spc="-380" dirty="0">
                <a:solidFill>
                  <a:srgbClr val="545454"/>
                </a:solidFill>
                <a:latin typeface="Calibri"/>
                <a:cs typeface="Calibri"/>
              </a:rPr>
              <a:t>—</a:t>
            </a:r>
            <a:r>
              <a:rPr sz="1100" spc="-4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24242"/>
                </a:solidFill>
                <a:latin typeface="Calibri"/>
                <a:cs typeface="Calibri"/>
              </a:rPr>
              <a:t>pigmento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235702" y="5153810"/>
            <a:ext cx="7924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3D3D3D"/>
                </a:solidFill>
                <a:latin typeface="Calibri"/>
                <a:cs typeface="Calibri"/>
              </a:rPr>
              <a:t>Z4.36</a:t>
            </a:r>
            <a:r>
              <a:rPr sz="1100" spc="-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07070"/>
                </a:solidFill>
                <a:latin typeface="Calibri"/>
                <a:cs typeface="Calibri"/>
              </a:rPr>
              <a:t>-</a:t>
            </a:r>
            <a:r>
              <a:rPr sz="1100" spc="-60" dirty="0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24242"/>
                </a:solidFill>
                <a:latin typeface="Calibri"/>
                <a:cs typeface="Calibri"/>
              </a:rPr>
              <a:t>porcas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139601" y="5496888"/>
            <a:ext cx="274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343434"/>
                </a:solidFill>
                <a:latin typeface="Calibri"/>
                <a:cs typeface="Calibri"/>
              </a:rPr>
              <a:t>para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491833" y="5496888"/>
            <a:ext cx="4572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464646"/>
                </a:solidFill>
                <a:latin typeface="Calibri"/>
                <a:cs typeface="Calibri"/>
              </a:rPr>
              <a:t>pintura,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229627" y="5327636"/>
            <a:ext cx="861694" cy="53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lvl="1" indent="-334010">
              <a:lnSpc>
                <a:spcPct val="100000"/>
              </a:lnSpc>
              <a:spcBef>
                <a:spcPts val="100"/>
              </a:spcBef>
              <a:buClr>
                <a:srgbClr val="262626"/>
              </a:buClr>
              <a:buAutoNum type="arabicPeriod" startAt="37"/>
              <a:tabLst>
                <a:tab pos="348615" algn="l"/>
              </a:tabLst>
            </a:pPr>
            <a:r>
              <a:rPr sz="1100" dirty="0">
                <a:solidFill>
                  <a:srgbClr val="383838"/>
                </a:solidFill>
                <a:latin typeface="Calibri"/>
                <a:cs typeface="Calibri"/>
              </a:rPr>
              <a:t>-</a:t>
            </a:r>
            <a:r>
              <a:rPr sz="1100" spc="19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83838"/>
                </a:solidFill>
                <a:latin typeface="Calibri"/>
                <a:cs typeface="Calibri"/>
              </a:rPr>
              <a:t>prego</a:t>
            </a:r>
            <a:endParaRPr sz="1100">
              <a:latin typeface="Calibri"/>
              <a:cs typeface="Calibri"/>
            </a:endParaRPr>
          </a:p>
          <a:p>
            <a:pPr marL="12700" marR="5080" lvl="1" indent="584835">
              <a:lnSpc>
                <a:spcPct val="101000"/>
              </a:lnSpc>
              <a:buClr>
                <a:srgbClr val="313131"/>
              </a:buClr>
              <a:buAutoNum type="arabicPeriod" startAt="37"/>
              <a:tabLst>
                <a:tab pos="597535" algn="l"/>
              </a:tabLst>
            </a:pPr>
            <a:r>
              <a:rPr sz="1100" spc="-20" dirty="0">
                <a:solidFill>
                  <a:srgbClr val="424242"/>
                </a:solidFill>
                <a:latin typeface="Calibri"/>
                <a:cs typeface="Calibri"/>
              </a:rPr>
              <a:t>rolo </a:t>
            </a:r>
            <a:r>
              <a:rPr sz="1100" spc="-20" dirty="0">
                <a:solidFill>
                  <a:srgbClr val="383838"/>
                </a:solidFill>
                <a:latin typeface="Calibri"/>
                <a:cs typeface="Calibri"/>
              </a:rPr>
              <a:t>suporte</a:t>
            </a:r>
            <a:r>
              <a:rPr sz="11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64646"/>
                </a:solidFill>
                <a:latin typeface="Calibri"/>
                <a:cs typeface="Calibri"/>
              </a:rPr>
              <a:t>p/</a:t>
            </a:r>
            <a:r>
              <a:rPr sz="1100" spc="-3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44444"/>
                </a:solidFill>
                <a:latin typeface="Calibri"/>
                <a:cs typeface="Calibri"/>
              </a:rPr>
              <a:t>rolo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227373" y="5839967"/>
            <a:ext cx="7245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383838"/>
                </a:solidFill>
                <a:latin typeface="Calibri"/>
                <a:cs typeface="Calibri"/>
              </a:rPr>
              <a:t>24.39 </a:t>
            </a:r>
            <a:r>
              <a:rPr sz="1100" spc="-380" dirty="0">
                <a:solidFill>
                  <a:srgbClr val="444444"/>
                </a:solidFill>
                <a:latin typeface="Calibri"/>
                <a:cs typeface="Calibri"/>
              </a:rPr>
              <a:t>—</a:t>
            </a:r>
            <a:r>
              <a:rPr sz="1100" spc="-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A3A3A"/>
                </a:solidFill>
                <a:latin typeface="Calibri"/>
                <a:cs typeface="Calibri"/>
              </a:rPr>
              <a:t>sifão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227373" y="6178472"/>
            <a:ext cx="92519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343434"/>
                </a:solidFill>
                <a:latin typeface="Calibri"/>
                <a:cs typeface="Calibri"/>
              </a:rPr>
              <a:t>24.40</a:t>
            </a:r>
            <a:r>
              <a:rPr sz="1100" spc="-6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606060"/>
                </a:solidFill>
                <a:latin typeface="Calibri"/>
                <a:cs typeface="Calibri"/>
              </a:rPr>
              <a:t>—</a:t>
            </a:r>
            <a:r>
              <a:rPr sz="1100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B3B3B"/>
                </a:solidFill>
                <a:latin typeface="Calibri"/>
                <a:cs typeface="Calibri"/>
              </a:rPr>
              <a:t>solvente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231948" y="6352298"/>
            <a:ext cx="6978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60" dirty="0">
                <a:solidFill>
                  <a:srgbClr val="3B3B3B"/>
                </a:solidFill>
                <a:latin typeface="Calibri"/>
                <a:cs typeface="Calibri"/>
              </a:rPr>
              <a:t>24.41—</a:t>
            </a:r>
            <a:r>
              <a:rPr sz="1100" spc="-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A3A3A"/>
                </a:solidFill>
                <a:latin typeface="Calibri"/>
                <a:cs typeface="Calibri"/>
              </a:rPr>
              <a:t>taco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328980" y="6690803"/>
            <a:ext cx="16046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5" dirty="0">
                <a:solidFill>
                  <a:srgbClr val="3D3D3D"/>
                </a:solidFill>
                <a:latin typeface="Calibri"/>
                <a:cs typeface="Calibri"/>
              </a:rPr>
              <a:t>24.19—</a:t>
            </a:r>
            <a:r>
              <a:rPr sz="1100" spc="-4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B3B3B"/>
                </a:solidFill>
                <a:latin typeface="Calibri"/>
                <a:cs typeface="Calibri"/>
              </a:rPr>
              <a:t>conexões</a:t>
            </a:r>
            <a:r>
              <a:rPr sz="1100" spc="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63636"/>
                </a:solidFill>
                <a:latin typeface="Calibri"/>
                <a:cs typeface="Calibri"/>
              </a:rPr>
              <a:t>hidrźulicas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229627" y="6690803"/>
            <a:ext cx="172466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1905">
              <a:lnSpc>
                <a:spcPts val="1300"/>
              </a:lnSpc>
              <a:spcBef>
                <a:spcPts val="160"/>
              </a:spcBef>
            </a:pPr>
            <a:r>
              <a:rPr sz="1100" spc="-25" dirty="0">
                <a:solidFill>
                  <a:srgbClr val="2F2F2F"/>
                </a:solidFill>
                <a:latin typeface="Calibri"/>
                <a:cs typeface="Calibri"/>
              </a:rPr>
              <a:t>24.42</a:t>
            </a:r>
            <a:r>
              <a:rPr sz="1100" spc="-4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525252"/>
                </a:solidFill>
                <a:latin typeface="Calibri"/>
                <a:cs typeface="Calibri"/>
              </a:rPr>
              <a:t>—</a:t>
            </a:r>
            <a:r>
              <a:rPr sz="1100" spc="1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44444"/>
                </a:solidFill>
                <a:latin typeface="Calibri"/>
                <a:cs typeface="Calibri"/>
              </a:rPr>
              <a:t>tampa</a:t>
            </a:r>
            <a:r>
              <a:rPr sz="1100" spc="-3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3A3A3A"/>
                </a:solidFill>
                <a:latin typeface="Calibri"/>
                <a:cs typeface="Calibri"/>
              </a:rPr>
              <a:t>comum</a:t>
            </a:r>
            <a:r>
              <a:rPr sz="1100" spc="4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F3F3F"/>
                </a:solidFill>
                <a:latin typeface="Calibri"/>
                <a:cs typeface="Calibri"/>
              </a:rPr>
              <a:t>p/</a:t>
            </a:r>
            <a:r>
              <a:rPr sz="1100" spc="-20" dirty="0">
                <a:solidFill>
                  <a:srgbClr val="3F3F3F"/>
                </a:solidFill>
                <a:latin typeface="Calibri"/>
                <a:cs typeface="Calibri"/>
              </a:rPr>
              <a:t> vaso </a:t>
            </a:r>
            <a:r>
              <a:rPr sz="1100" spc="-10" dirty="0">
                <a:solidFill>
                  <a:srgbClr val="3F3F3F"/>
                </a:solidFill>
                <a:latin typeface="Calibri"/>
                <a:cs typeface="Calibri"/>
              </a:rPr>
              <a:t>sanitários</a:t>
            </a:r>
            <a:r>
              <a:rPr sz="11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43434"/>
                </a:solidFill>
                <a:latin typeface="Calibri"/>
                <a:cs typeface="Calibri"/>
              </a:rPr>
              <a:t>(infantil</a:t>
            </a:r>
            <a:r>
              <a:rPr sz="1100" spc="-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B4B4B"/>
                </a:solidFill>
                <a:latin typeface="Calibri"/>
                <a:cs typeface="Calibri"/>
              </a:rPr>
              <a:t>e</a:t>
            </a:r>
            <a:r>
              <a:rPr sz="1100" spc="-5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B3B3B"/>
                </a:solidFill>
                <a:latin typeface="Calibri"/>
                <a:cs typeface="Calibri"/>
              </a:rPr>
              <a:t>adulto)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268144" y="7024733"/>
            <a:ext cx="3616325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  <a:tabLst>
                <a:tab pos="1915160" algn="l"/>
                <a:tab pos="3602990" algn="l"/>
              </a:tabLst>
            </a:pPr>
            <a:r>
              <a:rPr sz="1100" spc="-30" dirty="0">
                <a:solidFill>
                  <a:srgbClr val="262626"/>
                </a:solidFill>
                <a:latin typeface="Calibri"/>
                <a:cs typeface="Calibri"/>
              </a:rPr>
              <a:t>24.20</a:t>
            </a:r>
            <a:r>
              <a:rPr sz="1100" spc="-7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100" spc="-340" dirty="0">
                <a:solidFill>
                  <a:srgbClr val="5D5D5D"/>
                </a:solidFill>
                <a:latin typeface="Calibri"/>
                <a:cs typeface="Calibri"/>
              </a:rPr>
              <a:t>—</a:t>
            </a:r>
            <a:r>
              <a:rPr sz="1100" spc="-6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84848"/>
                </a:solidFill>
                <a:latin typeface="Calibri"/>
                <a:cs typeface="Calibri"/>
              </a:rPr>
              <a:t>conexões</a:t>
            </a:r>
            <a:r>
              <a:rPr sz="1100" spc="-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para</a:t>
            </a:r>
            <a:r>
              <a:rPr sz="1100" spc="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64646"/>
                </a:solidFill>
                <a:latin typeface="Calibri"/>
                <a:cs typeface="Calibri"/>
              </a:rPr>
              <a:t>gás</a:t>
            </a:r>
            <a:r>
              <a:rPr sz="1100" dirty="0">
                <a:solidFill>
                  <a:srgbClr val="464646"/>
                </a:solidFill>
                <a:latin typeface="Calibri"/>
                <a:cs typeface="Calibri"/>
              </a:rPr>
              <a:t>	</a:t>
            </a:r>
            <a:r>
              <a:rPr sz="1100" u="sng" spc="475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35" dirty="0">
                <a:solidFill>
                  <a:srgbClr val="464646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24.43 </a:t>
            </a:r>
            <a:r>
              <a:rPr sz="1100" spc="-380" dirty="0">
                <a:solidFill>
                  <a:srgbClr val="626262"/>
                </a:solidFill>
                <a:latin typeface="Calibri"/>
                <a:cs typeface="Calibri"/>
              </a:rPr>
              <a:t>—</a:t>
            </a:r>
            <a:r>
              <a:rPr sz="1100" dirty="0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tanque</a:t>
            </a:r>
            <a:r>
              <a:rPr sz="1100" spc="60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u="sng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  <a:spcBef>
                <a:spcPts val="50"/>
              </a:spcBef>
              <a:tabLst>
                <a:tab pos="1887855" algn="l"/>
                <a:tab pos="2970530" algn="l"/>
              </a:tabLst>
            </a:pPr>
            <a:r>
              <a:rPr sz="1100" u="sng" spc="-25" dirty="0">
                <a:solidFill>
                  <a:srgbClr val="3B3B3B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24.21</a:t>
            </a:r>
            <a:r>
              <a:rPr sz="1100" u="sng" spc="-35" dirty="0">
                <a:solidFill>
                  <a:srgbClr val="3B3B3B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380" dirty="0">
                <a:solidFill>
                  <a:srgbClr val="4B4B4B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—</a:t>
            </a:r>
            <a:r>
              <a:rPr sz="1100" u="sng" spc="-20" dirty="0">
                <a:solidFill>
                  <a:srgbClr val="4B4B4B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3D3D3D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esguadrias</a:t>
            </a:r>
            <a:r>
              <a:rPr sz="1100" u="sng" dirty="0">
                <a:solidFill>
                  <a:srgbClr val="3D3D3D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	</a:t>
            </a:r>
            <a:r>
              <a:rPr sz="1100" spc="16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u="sng" spc="50" dirty="0">
                <a:solidFill>
                  <a:srgbClr val="34343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25" dirty="0">
                <a:solidFill>
                  <a:srgbClr val="34343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24.44 </a:t>
            </a:r>
            <a:r>
              <a:rPr sz="1100" u="sng" spc="-380" dirty="0">
                <a:solidFill>
                  <a:srgbClr val="4F4F4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—</a:t>
            </a:r>
            <a:r>
              <a:rPr sz="1100" u="sng" dirty="0">
                <a:solidFill>
                  <a:srgbClr val="4F4F4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00" u="sng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telha	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  <a:tabLst>
                <a:tab pos="1967230" algn="l"/>
              </a:tabLst>
            </a:pPr>
            <a:r>
              <a:rPr sz="1100" u="sng" spc="200" dirty="0">
                <a:solidFill>
                  <a:srgbClr val="313131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35" dirty="0">
                <a:solidFill>
                  <a:srgbClr val="313131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24.22 </a:t>
            </a:r>
            <a:r>
              <a:rPr sz="1100" u="sng" spc="-380" dirty="0">
                <a:solidFill>
                  <a:srgbClr val="5D5D5D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—</a:t>
            </a:r>
            <a:r>
              <a:rPr sz="1100" u="sng" spc="15" dirty="0">
                <a:solidFill>
                  <a:srgbClr val="5D5D5D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444444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fechadu</a:t>
            </a:r>
            <a:r>
              <a:rPr sz="1100" spc="-10" dirty="0">
                <a:solidFill>
                  <a:srgbClr val="444444"/>
                </a:solidFill>
                <a:latin typeface="Calibri"/>
                <a:cs typeface="Calibri"/>
              </a:rPr>
              <a:t>ras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	</a:t>
            </a:r>
            <a:r>
              <a:rPr sz="1100" spc="-35" dirty="0">
                <a:solidFill>
                  <a:srgbClr val="3F3F3F"/>
                </a:solidFill>
                <a:latin typeface="Calibri"/>
                <a:cs typeface="Calibri"/>
              </a:rPr>
              <a:t>24.45</a:t>
            </a:r>
            <a:r>
              <a:rPr sz="1100" spc="-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727272"/>
                </a:solidFill>
                <a:latin typeface="Calibri"/>
                <a:cs typeface="Calibri"/>
              </a:rPr>
              <a:t>—</a:t>
            </a:r>
            <a:r>
              <a:rPr sz="1100" spc="-25" dirty="0">
                <a:solidFill>
                  <a:srgbClr val="727272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43434"/>
                </a:solidFill>
                <a:latin typeface="Calibri"/>
                <a:cs typeface="Calibri"/>
              </a:rPr>
              <a:t>tijolo</a:t>
            </a:r>
            <a:r>
              <a:rPr sz="1100" spc="-1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94949"/>
                </a:solidFill>
                <a:latin typeface="Calibri"/>
                <a:cs typeface="Calibri"/>
              </a:rPr>
              <a:t>/</a:t>
            </a:r>
            <a:r>
              <a:rPr sz="1100" spc="-4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D2D2D"/>
                </a:solidFill>
                <a:latin typeface="Calibri"/>
                <a:cs typeface="Calibri"/>
              </a:rPr>
              <a:t>blocos</a:t>
            </a:r>
            <a:endParaRPr sz="1100">
              <a:latin typeface="Calibri"/>
              <a:cs typeface="Calibri"/>
            </a:endParaRPr>
          </a:p>
          <a:p>
            <a:pPr marL="68580">
              <a:lnSpc>
                <a:spcPct val="100000"/>
              </a:lnSpc>
              <a:spcBef>
                <a:spcPts val="45"/>
              </a:spcBef>
              <a:tabLst>
                <a:tab pos="1971675" algn="l"/>
              </a:tabLst>
            </a:pPr>
            <a:r>
              <a:rPr sz="1100" spc="-35" dirty="0">
                <a:solidFill>
                  <a:srgbClr val="313131"/>
                </a:solidFill>
                <a:latin typeface="Calibri"/>
                <a:cs typeface="Calibri"/>
              </a:rPr>
              <a:t>24.23 </a:t>
            </a:r>
            <a:r>
              <a:rPr sz="1100" spc="-340" dirty="0">
                <a:solidFill>
                  <a:srgbClr val="5D5D5D"/>
                </a:solidFill>
                <a:latin typeface="Calibri"/>
                <a:cs typeface="Calibri"/>
              </a:rPr>
              <a:t>—</a:t>
            </a:r>
            <a:r>
              <a:rPr sz="1100" spc="-1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64646"/>
                </a:solidFill>
                <a:latin typeface="Calibri"/>
                <a:cs typeface="Calibri"/>
              </a:rPr>
              <a:t>ferro</a:t>
            </a:r>
            <a:r>
              <a:rPr sz="1100" dirty="0">
                <a:solidFill>
                  <a:srgbClr val="464646"/>
                </a:solidFill>
                <a:latin typeface="Calibri"/>
                <a:cs typeface="Calibri"/>
              </a:rPr>
              <a:t>	</a:t>
            </a:r>
            <a:r>
              <a:rPr sz="1100" spc="-35" dirty="0">
                <a:solidFill>
                  <a:srgbClr val="2F2F2F"/>
                </a:solidFill>
                <a:latin typeface="Calibri"/>
                <a:cs typeface="Calibri"/>
              </a:rPr>
              <a:t>24.46</a:t>
            </a:r>
            <a:r>
              <a:rPr sz="1100" spc="-8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545454"/>
                </a:solidFill>
                <a:latin typeface="Calibri"/>
                <a:cs typeface="Calibri"/>
              </a:rPr>
              <a:t>—</a:t>
            </a:r>
            <a:r>
              <a:rPr sz="1100" spc="-25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94949"/>
                </a:solidFill>
                <a:latin typeface="Calibri"/>
                <a:cs typeface="Calibri"/>
              </a:rPr>
              <a:t>tintas </a:t>
            </a:r>
            <a:r>
              <a:rPr sz="1100" dirty="0">
                <a:solidFill>
                  <a:srgbClr val="3B3B3B"/>
                </a:solidFill>
                <a:latin typeface="Calibri"/>
                <a:cs typeface="Calibri"/>
              </a:rPr>
              <a:t>/</a:t>
            </a:r>
            <a:r>
              <a:rPr sz="1100" spc="-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B3B3B"/>
                </a:solidFill>
                <a:latin typeface="Calibri"/>
                <a:cs typeface="Calibri"/>
              </a:rPr>
              <a:t>vernizes</a:t>
            </a:r>
            <a:endParaRPr sz="1100">
              <a:latin typeface="Calibri"/>
              <a:cs typeface="Calibri"/>
            </a:endParaRPr>
          </a:p>
          <a:p>
            <a:pPr marL="73025">
              <a:lnSpc>
                <a:spcPct val="100000"/>
              </a:lnSpc>
              <a:spcBef>
                <a:spcPts val="15"/>
              </a:spcBef>
              <a:tabLst>
                <a:tab pos="1971675" algn="l"/>
              </a:tabLst>
            </a:pPr>
            <a:r>
              <a:rPr sz="1100" spc="-30" dirty="0">
                <a:solidFill>
                  <a:srgbClr val="363636"/>
                </a:solidFill>
                <a:latin typeface="Calibri"/>
                <a:cs typeface="Calibri"/>
              </a:rPr>
              <a:t>24.24</a:t>
            </a:r>
            <a:r>
              <a:rPr sz="1100" spc="-6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4F4F4F"/>
                </a:solidFill>
                <a:latin typeface="Calibri"/>
                <a:cs typeface="Calibri"/>
              </a:rPr>
              <a:t>—</a:t>
            </a:r>
            <a:r>
              <a:rPr sz="1100" spc="1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F2F2F"/>
                </a:solidFill>
                <a:latin typeface="Calibri"/>
                <a:cs typeface="Calibri"/>
              </a:rPr>
              <a:t>impermeabilizantes</a:t>
            </a:r>
            <a:r>
              <a:rPr sz="1100" dirty="0">
                <a:solidFill>
                  <a:srgbClr val="2F2F2F"/>
                </a:solidFill>
                <a:latin typeface="Calibri"/>
                <a:cs typeface="Calibri"/>
              </a:rPr>
              <a:t>	</a:t>
            </a:r>
            <a:r>
              <a:rPr sz="1100" spc="-35" dirty="0">
                <a:solidFill>
                  <a:srgbClr val="363636"/>
                </a:solidFill>
                <a:latin typeface="Calibri"/>
                <a:cs typeface="Calibri"/>
              </a:rPr>
              <a:t>24.47</a:t>
            </a:r>
            <a:r>
              <a:rPr sz="1100" spc="-8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484848"/>
                </a:solidFill>
                <a:latin typeface="Calibri"/>
                <a:cs typeface="Calibri"/>
              </a:rPr>
              <a:t>—</a:t>
            </a:r>
            <a:r>
              <a:rPr sz="1100" spc="1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F3F3F"/>
                </a:solidFill>
                <a:latin typeface="Calibri"/>
                <a:cs typeface="Calibri"/>
              </a:rPr>
              <a:t>torneira</a:t>
            </a:r>
            <a:r>
              <a:rPr sz="110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F3F3F"/>
                </a:solidFill>
                <a:latin typeface="Calibri"/>
                <a:cs typeface="Calibri"/>
              </a:rPr>
              <a:t>simples</a:t>
            </a:r>
            <a:endParaRPr sz="1100">
              <a:latin typeface="Calibri"/>
              <a:cs typeface="Calibri"/>
            </a:endParaRPr>
          </a:p>
          <a:p>
            <a:pPr marL="66675">
              <a:lnSpc>
                <a:spcPct val="100000"/>
              </a:lnSpc>
              <a:spcBef>
                <a:spcPts val="50"/>
              </a:spcBef>
              <a:tabLst>
                <a:tab pos="3354704" algn="l"/>
              </a:tabLst>
            </a:pPr>
            <a:r>
              <a:rPr sz="1100" b="1" spc="-20" dirty="0">
                <a:solidFill>
                  <a:srgbClr val="3D3D3D"/>
                </a:solidFill>
                <a:latin typeface="Calibri"/>
                <a:cs typeface="Calibri"/>
              </a:rPr>
              <a:t>MATERIAL</a:t>
            </a:r>
            <a:r>
              <a:rPr sz="1100" b="1" spc="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464646"/>
                </a:solidFill>
                <a:latin typeface="Calibri"/>
                <a:cs typeface="Calibri"/>
              </a:rPr>
              <a:t>PARA</a:t>
            </a:r>
            <a:r>
              <a:rPr sz="1100" b="1" spc="1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00" b="1" spc="-40" dirty="0">
                <a:solidFill>
                  <a:srgbClr val="3D3D3D"/>
                </a:solidFill>
                <a:latin typeface="Calibri"/>
                <a:cs typeface="Calibri"/>
              </a:rPr>
              <a:t>MANUTENÇÃO</a:t>
            </a:r>
            <a:r>
              <a:rPr sz="1100" b="1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b="1" u="sng" spc="-200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DE</a:t>
            </a:r>
            <a:r>
              <a:rPr sz="1100" b="1" u="sng" spc="-50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20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BENS</a:t>
            </a:r>
            <a:r>
              <a:rPr sz="1100" b="1" u="sng" spc="-15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10" dirty="0">
                <a:solidFill>
                  <a:srgbClr val="3A3A3A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MÓVEIS</a:t>
            </a:r>
            <a:r>
              <a:rPr sz="1100" b="1" u="sng" dirty="0">
                <a:solidFill>
                  <a:srgbClr val="3A3A3A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301690" y="8232369"/>
            <a:ext cx="30676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54200" algn="l"/>
              </a:tabLst>
            </a:pPr>
            <a:r>
              <a:rPr sz="1100" u="sng" spc="-65" dirty="0">
                <a:solidFill>
                  <a:srgbClr val="444444"/>
                </a:solidFill>
                <a:uFill>
                  <a:solidFill>
                    <a:srgbClr val="777777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444444"/>
                </a:solidFill>
                <a:uFill>
                  <a:solidFill>
                    <a:srgbClr val="777777"/>
                  </a:solidFill>
                </a:uFill>
                <a:latin typeface="Calibri"/>
                <a:cs typeface="Calibri"/>
              </a:rPr>
              <a:t>copiadora*</a:t>
            </a:r>
            <a:r>
              <a:rPr sz="1100" u="sng" dirty="0">
                <a:solidFill>
                  <a:srgbClr val="444444"/>
                </a:solidFill>
                <a:uFill>
                  <a:solidFill>
                    <a:srgbClr val="777777"/>
                  </a:solidFill>
                </a:uFill>
                <a:latin typeface="Calibri"/>
                <a:cs typeface="Calibri"/>
              </a:rPr>
              <a:t>	</a:t>
            </a:r>
            <a:r>
              <a:rPr sz="1100" spc="30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24242"/>
                </a:solidFill>
                <a:latin typeface="Calibri"/>
                <a:cs typeface="Calibri"/>
              </a:rPr>
              <a:t>aparelhos</a:t>
            </a:r>
            <a:r>
              <a:rPr sz="110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em</a:t>
            </a:r>
            <a:r>
              <a:rPr sz="1100" spc="-4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83838"/>
                </a:solidFill>
                <a:latin typeface="Calibri"/>
                <a:cs typeface="Calibri"/>
              </a:rPr>
              <a:t>geral”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324405" y="8397046"/>
            <a:ext cx="16059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84848"/>
                </a:solidFill>
                <a:latin typeface="Calibri"/>
                <a:cs typeface="Calibri"/>
              </a:rPr>
              <a:t>25.2</a:t>
            </a:r>
            <a:r>
              <a:rPr sz="1100" spc="-4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565656"/>
                </a:solidFill>
                <a:latin typeface="Calibri"/>
                <a:cs typeface="Calibri"/>
              </a:rPr>
              <a:t>—</a:t>
            </a:r>
            <a:r>
              <a:rPr sz="1100" spc="-9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D3D3D"/>
                </a:solidFill>
                <a:latin typeface="Calibri"/>
                <a:cs typeface="Calibri"/>
              </a:rPr>
              <a:t>mangueira</a:t>
            </a:r>
            <a:r>
              <a:rPr sz="1100" spc="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64646"/>
                </a:solidFill>
                <a:latin typeface="Calibri"/>
                <a:cs typeface="Calibri"/>
              </a:rPr>
              <a:t>para</a:t>
            </a:r>
            <a:r>
              <a:rPr sz="1100" spc="3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24242"/>
                </a:solidFill>
                <a:latin typeface="Calibri"/>
                <a:cs typeface="Calibri"/>
              </a:rPr>
              <a:t>fogão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304739" y="8566299"/>
            <a:ext cx="3194050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383838"/>
                </a:solidFill>
                <a:latin typeface="Calibri"/>
                <a:cs typeface="Calibri"/>
              </a:rPr>
              <a:t>MATERIAL</a:t>
            </a:r>
            <a:r>
              <a:rPr sz="1100" b="1" spc="2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00" b="1" spc="-30" dirty="0">
                <a:solidFill>
                  <a:srgbClr val="313131"/>
                </a:solidFill>
                <a:latin typeface="Calibri"/>
                <a:cs typeface="Calibri"/>
              </a:rPr>
              <a:t>ELÉTRICO</a:t>
            </a:r>
            <a:r>
              <a:rPr sz="1100" b="1" spc="4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424242"/>
                </a:solidFill>
                <a:latin typeface="Calibri"/>
                <a:cs typeface="Calibri"/>
              </a:rPr>
              <a:t>E</a:t>
            </a:r>
            <a:r>
              <a:rPr sz="1100" b="1" spc="-2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3F3F3F"/>
                </a:solidFill>
                <a:latin typeface="Calibri"/>
                <a:cs typeface="Calibri"/>
              </a:rPr>
              <a:t>ELETRÖNICO</a:t>
            </a:r>
            <a:endParaRPr sz="1100">
              <a:latin typeface="Calibri"/>
              <a:cs typeface="Calibri"/>
            </a:endParaRPr>
          </a:p>
          <a:p>
            <a:pPr marL="250825" lvl="1" indent="-250825">
              <a:lnSpc>
                <a:spcPct val="100000"/>
              </a:lnSpc>
              <a:spcBef>
                <a:spcPts val="50"/>
              </a:spcBef>
              <a:buSzPct val="95454"/>
              <a:buAutoNum type="arabicPeriod"/>
              <a:tabLst>
                <a:tab pos="250825" algn="l"/>
                <a:tab pos="1277620" algn="l"/>
                <a:tab pos="1934845" algn="l"/>
              </a:tabLst>
            </a:pPr>
            <a:r>
              <a:rPr sz="1100" u="sng" spc="-70" dirty="0">
                <a:solidFill>
                  <a:srgbClr val="3A3A3A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340" dirty="0">
                <a:solidFill>
                  <a:srgbClr val="5E5E5E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—</a:t>
            </a:r>
            <a:r>
              <a:rPr sz="1100" u="sng" spc="-55" dirty="0">
                <a:solidFill>
                  <a:srgbClr val="5E5E5E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414141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benjamim</a:t>
            </a:r>
            <a:r>
              <a:rPr sz="1100" u="sng" dirty="0">
                <a:solidFill>
                  <a:srgbClr val="414141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	</a:t>
            </a:r>
            <a:r>
              <a:rPr sz="1100" dirty="0">
                <a:solidFill>
                  <a:srgbClr val="414141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363636"/>
                </a:solidFill>
                <a:latin typeface="Calibri"/>
                <a:cs typeface="Calibri"/>
              </a:rPr>
              <a:t>26.10</a:t>
            </a:r>
            <a:r>
              <a:rPr sz="1100" spc="-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B5B5B"/>
                </a:solidFill>
                <a:latin typeface="Calibri"/>
                <a:cs typeface="Calibri"/>
              </a:rPr>
              <a:t>-</a:t>
            </a:r>
            <a:r>
              <a:rPr sz="1100" spc="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D3D3D"/>
                </a:solidFill>
                <a:latin typeface="Calibri"/>
                <a:cs typeface="Calibri"/>
              </a:rPr>
              <a:t>eletrodos</a:t>
            </a:r>
            <a:endParaRPr sz="1100">
              <a:latin typeface="Calibri"/>
              <a:cs typeface="Calibri"/>
            </a:endParaRPr>
          </a:p>
          <a:p>
            <a:pPr marL="297180" lvl="1" indent="-265430">
              <a:lnSpc>
                <a:spcPct val="100000"/>
              </a:lnSpc>
              <a:spcBef>
                <a:spcPts val="45"/>
              </a:spcBef>
              <a:buClr>
                <a:srgbClr val="2F2F2F"/>
              </a:buClr>
              <a:buAutoNum type="arabicPeriod"/>
              <a:tabLst>
                <a:tab pos="297180" algn="l"/>
                <a:tab pos="1934845" algn="l"/>
                <a:tab pos="2435860" algn="l"/>
                <a:tab pos="2709545" algn="l"/>
              </a:tabLst>
            </a:pPr>
            <a:r>
              <a:rPr sz="1100" spc="-380" dirty="0">
                <a:solidFill>
                  <a:srgbClr val="525252"/>
                </a:solidFill>
                <a:latin typeface="Calibri"/>
                <a:cs typeface="Calibri"/>
              </a:rPr>
              <a:t>—</a:t>
            </a:r>
            <a:r>
              <a:rPr sz="1100" spc="-5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83838"/>
                </a:solidFill>
                <a:latin typeface="Calibri"/>
                <a:cs typeface="Calibri"/>
              </a:rPr>
              <a:t>bocal</a:t>
            </a:r>
            <a:r>
              <a:rPr sz="1100" dirty="0">
                <a:solidFill>
                  <a:srgbClr val="383838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343434"/>
                </a:solidFill>
                <a:latin typeface="Calibri"/>
                <a:cs typeface="Calibri"/>
              </a:rPr>
              <a:t>26.11</a:t>
            </a:r>
            <a:r>
              <a:rPr sz="1100" dirty="0">
                <a:solidFill>
                  <a:srgbClr val="343434"/>
                </a:solidFill>
                <a:latin typeface="Calibri"/>
                <a:cs typeface="Calibri"/>
              </a:rPr>
              <a:t>	</a:t>
            </a:r>
            <a:r>
              <a:rPr sz="1100" spc="-430" dirty="0">
                <a:solidFill>
                  <a:srgbClr val="6B6B6B"/>
                </a:solidFill>
                <a:latin typeface="Calibri"/>
                <a:cs typeface="Calibri"/>
              </a:rPr>
              <a:t>—</a:t>
            </a:r>
            <a:r>
              <a:rPr sz="1100" dirty="0">
                <a:solidFill>
                  <a:srgbClr val="6B6B6B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383838"/>
                </a:solidFill>
                <a:latin typeface="Calibri"/>
                <a:cs typeface="Calibri"/>
              </a:rPr>
              <a:t>espelhos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679386" y="8913952"/>
            <a:ext cx="274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4B4B4B"/>
                </a:solidFill>
                <a:latin typeface="Calibri"/>
                <a:cs typeface="Calibri"/>
              </a:rPr>
              <a:t>para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230652" y="9083204"/>
            <a:ext cx="7473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3D3D3D"/>
                </a:solidFill>
                <a:latin typeface="Calibri"/>
                <a:cs typeface="Calibri"/>
              </a:rPr>
              <a:t>interruptores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322153" y="9252456"/>
            <a:ext cx="25679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7700" algn="l"/>
              </a:tabLst>
            </a:pPr>
            <a:r>
              <a:rPr sz="1650" spc="-120" baseline="2525" dirty="0">
                <a:solidFill>
                  <a:srgbClr val="363636"/>
                </a:solidFill>
                <a:latin typeface="Consolas"/>
                <a:cs typeface="Consolas"/>
              </a:rPr>
              <a:t>26.3-</a:t>
            </a:r>
            <a:r>
              <a:rPr sz="1650" spc="-15" baseline="2525" dirty="0">
                <a:solidFill>
                  <a:srgbClr val="363636"/>
                </a:solidFill>
                <a:latin typeface="Consolas"/>
                <a:cs typeface="Consolas"/>
              </a:rPr>
              <a:t>cabos</a:t>
            </a:r>
            <a:r>
              <a:rPr sz="1650" baseline="2525" dirty="0">
                <a:solidFill>
                  <a:srgbClr val="363636"/>
                </a:solidFill>
                <a:latin typeface="Consolas"/>
                <a:cs typeface="Consolas"/>
              </a:rPr>
              <a:t>	</a:t>
            </a:r>
            <a:r>
              <a:rPr sz="1100" spc="-35" dirty="0">
                <a:solidFill>
                  <a:srgbClr val="2F2F2F"/>
                </a:solidFill>
                <a:latin typeface="Calibri"/>
                <a:cs typeface="Calibri"/>
              </a:rPr>
              <a:t>26.12 </a:t>
            </a:r>
            <a:r>
              <a:rPr sz="1100" spc="-380" dirty="0">
                <a:solidFill>
                  <a:srgbClr val="565656"/>
                </a:solidFill>
                <a:latin typeface="Calibri"/>
                <a:cs typeface="Calibri"/>
              </a:rPr>
              <a:t>—</a:t>
            </a:r>
            <a:r>
              <a:rPr sz="11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B3B3B"/>
                </a:solidFill>
                <a:latin typeface="Calibri"/>
                <a:cs typeface="Calibri"/>
              </a:rPr>
              <a:t>fios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151574" y="1036865"/>
            <a:ext cx="19824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444444"/>
                </a:solidFill>
                <a:latin typeface="Calibri"/>
                <a:cs typeface="Calibri"/>
              </a:rPr>
              <a:t>Supervisão</a:t>
            </a:r>
            <a:r>
              <a:rPr sz="1100" spc="8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83838"/>
                </a:solidFill>
                <a:latin typeface="Calibri"/>
                <a:cs typeface="Calibri"/>
              </a:rPr>
              <a:t>Escolar</a:t>
            </a:r>
            <a:r>
              <a:rPr sz="1100" spc="5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A3A"/>
                </a:solidFill>
                <a:latin typeface="Calibri"/>
                <a:cs typeface="Calibri"/>
              </a:rPr>
              <a:t>da</a:t>
            </a:r>
            <a:r>
              <a:rPr sz="1100" spc="1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SE,</a:t>
            </a:r>
            <a:r>
              <a:rPr sz="1100" spc="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24242"/>
                </a:solidFill>
                <a:latin typeface="Calibri"/>
                <a:cs typeface="Calibri"/>
              </a:rPr>
              <a:t>qualquer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088654" y="1201543"/>
            <a:ext cx="10414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9245" algn="l"/>
                <a:tab pos="876935" algn="l"/>
              </a:tabLst>
            </a:pPr>
            <a:r>
              <a:rPr sz="1100" spc="-25" dirty="0">
                <a:solidFill>
                  <a:srgbClr val="3A3A3A"/>
                </a:solidFill>
                <a:latin typeface="Calibri"/>
                <a:cs typeface="Calibri"/>
              </a:rPr>
              <a:t>só</a:t>
            </a:r>
            <a:r>
              <a:rPr sz="1100" dirty="0">
                <a:solidFill>
                  <a:srgbClr val="3A3A3A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44444"/>
                </a:solidFill>
                <a:latin typeface="Calibri"/>
                <a:cs typeface="Calibri"/>
              </a:rPr>
              <a:t>poderá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	</a:t>
            </a:r>
            <a:r>
              <a:rPr sz="1100" spc="-45" dirty="0">
                <a:solidFill>
                  <a:srgbClr val="464646"/>
                </a:solidFill>
                <a:latin typeface="Calibri"/>
                <a:cs typeface="Calibri"/>
              </a:rPr>
              <a:t>ser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150554" y="1201543"/>
            <a:ext cx="774065" cy="5226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-35" dirty="0">
                <a:solidFill>
                  <a:srgbClr val="383838"/>
                </a:solidFill>
                <a:latin typeface="Calibri"/>
                <a:cs typeface="Calibri"/>
              </a:rPr>
              <a:t>medicamento </a:t>
            </a:r>
            <a:r>
              <a:rPr sz="1100" spc="-10" dirty="0">
                <a:solidFill>
                  <a:srgbClr val="343434"/>
                </a:solidFill>
                <a:latin typeface="Calibri"/>
                <a:cs typeface="Calibri"/>
              </a:rPr>
              <a:t>ministrado </a:t>
            </a:r>
            <a:r>
              <a:rPr sz="1100" spc="-25" dirty="0">
                <a:solidFill>
                  <a:srgbClr val="464646"/>
                </a:solidFill>
                <a:latin typeface="Calibri"/>
                <a:cs typeface="Calibri"/>
              </a:rPr>
              <a:t>fornecimento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010070" y="1366222"/>
            <a:ext cx="112331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indent="123825">
              <a:lnSpc>
                <a:spcPts val="1300"/>
              </a:lnSpc>
              <a:spcBef>
                <a:spcPts val="160"/>
              </a:spcBef>
              <a:tabLst>
                <a:tab pos="1050925" algn="l"/>
              </a:tabLst>
            </a:pPr>
            <a:r>
              <a:rPr sz="1100" spc="-10" dirty="0">
                <a:solidFill>
                  <a:srgbClr val="3B3B3B"/>
                </a:solidFill>
                <a:latin typeface="Calibri"/>
                <a:cs typeface="Calibri"/>
              </a:rPr>
              <a:t>mediante</a:t>
            </a:r>
            <a:r>
              <a:rPr sz="1100" dirty="0">
                <a:solidFill>
                  <a:srgbClr val="3B3B3B"/>
                </a:solidFill>
                <a:latin typeface="Calibri"/>
                <a:cs typeface="Calibri"/>
              </a:rPr>
              <a:t>	</a:t>
            </a:r>
            <a:r>
              <a:rPr sz="1100" spc="-55" dirty="0">
                <a:solidFill>
                  <a:srgbClr val="545454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64646"/>
                </a:solidFill>
                <a:latin typeface="Calibri"/>
                <a:cs typeface="Calibri"/>
              </a:rPr>
              <a:t>e</a:t>
            </a:r>
            <a:r>
              <a:rPr sz="1100" spc="40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A3A"/>
                </a:solidFill>
                <a:latin typeface="Calibri"/>
                <a:cs typeface="Calibri"/>
              </a:rPr>
              <a:t>autorização</a:t>
            </a:r>
            <a:r>
              <a:rPr sz="1100" spc="48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44444"/>
                </a:solidFill>
                <a:latin typeface="Calibri"/>
                <a:cs typeface="Calibri"/>
              </a:rPr>
              <a:t>dos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155127" y="1695576"/>
            <a:ext cx="199326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99"/>
              </a:lnSpc>
              <a:spcBef>
                <a:spcPts val="100"/>
              </a:spcBef>
            </a:pPr>
            <a:r>
              <a:rPr sz="1100" dirty="0">
                <a:solidFill>
                  <a:srgbClr val="414141"/>
                </a:solidFill>
                <a:latin typeface="Calibri"/>
                <a:cs typeface="Calibri"/>
              </a:rPr>
              <a:t>pais,</a:t>
            </a:r>
            <a:r>
              <a:rPr sz="1100" spc="215" dirty="0">
                <a:solidFill>
                  <a:srgbClr val="414141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acompanhado</a:t>
            </a:r>
            <a:r>
              <a:rPr sz="1100" spc="245" dirty="0">
                <a:solidFill>
                  <a:srgbClr val="444444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1100" spc="195" dirty="0">
                <a:solidFill>
                  <a:srgbClr val="4D4D4D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4B4B4B"/>
                </a:solidFill>
                <a:latin typeface="Calibri"/>
                <a:cs typeface="Calibri"/>
              </a:rPr>
              <a:t>receita </a:t>
            </a:r>
            <a:r>
              <a:rPr sz="1100" dirty="0">
                <a:solidFill>
                  <a:srgbClr val="3F3F3F"/>
                </a:solidFill>
                <a:latin typeface="Calibri"/>
                <a:cs typeface="Calibri"/>
              </a:rPr>
              <a:t>médica</a:t>
            </a:r>
            <a:r>
              <a:rPr sz="1100" spc="135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Portanto,</a:t>
            </a:r>
            <a:r>
              <a:rPr sz="1100" spc="130" dirty="0">
                <a:solidFill>
                  <a:srgbClr val="444444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444444"/>
                </a:solidFill>
                <a:latin typeface="Calibri"/>
                <a:cs typeface="Calibri"/>
              </a:rPr>
              <a:t>medicamentos </a:t>
            </a:r>
            <a:r>
              <a:rPr sz="1100" dirty="0">
                <a:solidFill>
                  <a:srgbClr val="363636"/>
                </a:solidFill>
                <a:latin typeface="Calibri"/>
                <a:cs typeface="Calibri"/>
              </a:rPr>
              <a:t>não</a:t>
            </a:r>
            <a:r>
              <a:rPr sz="1100" spc="22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D3D3D"/>
                </a:solidFill>
                <a:latin typeface="Calibri"/>
                <a:cs typeface="Calibri"/>
              </a:rPr>
              <a:t>poderão</a:t>
            </a:r>
            <a:r>
              <a:rPr sz="1100" spc="26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64646"/>
                </a:solidFill>
                <a:latin typeface="Calibri"/>
                <a:cs typeface="Calibri"/>
              </a:rPr>
              <a:t>ser</a:t>
            </a:r>
            <a:r>
              <a:rPr sz="1100" spc="22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A3A"/>
                </a:solidFill>
                <a:latin typeface="Calibri"/>
                <a:cs typeface="Calibri"/>
              </a:rPr>
              <a:t>adquiridos</a:t>
            </a:r>
            <a:r>
              <a:rPr sz="1100" spc="24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595959"/>
                </a:solidFill>
                <a:latin typeface="Calibri"/>
                <a:cs typeface="Calibri"/>
              </a:rPr>
              <a:t>com </a:t>
            </a:r>
            <a:r>
              <a:rPr sz="1100" spc="-10" dirty="0">
                <a:solidFill>
                  <a:srgbClr val="3B3B3B"/>
                </a:solidFill>
                <a:latin typeface="Calibri"/>
                <a:cs typeface="Calibri"/>
              </a:rPr>
              <a:t>recursos</a:t>
            </a:r>
            <a:r>
              <a:rPr sz="1100" spc="-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D4D4D"/>
                </a:solidFill>
                <a:latin typeface="Calibri"/>
                <a:cs typeface="Calibri"/>
              </a:rPr>
              <a:t>deste</a:t>
            </a:r>
            <a:r>
              <a:rPr sz="1100" spc="-3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24242"/>
                </a:solidFill>
                <a:latin typeface="Calibri"/>
                <a:cs typeface="Calibri"/>
              </a:rPr>
              <a:t>convênio.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066300" y="2747684"/>
            <a:ext cx="2100580" cy="5321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4604" marR="33020" lvl="1" indent="-2540">
              <a:lnSpc>
                <a:spcPct val="101000"/>
              </a:lnSpc>
              <a:spcBef>
                <a:spcPts val="85"/>
              </a:spcBef>
              <a:buClr>
                <a:srgbClr val="464646"/>
              </a:buClr>
              <a:buAutoNum type="arabicPeriod" startAt="48"/>
              <a:tabLst>
                <a:tab pos="14604" algn="l"/>
                <a:tab pos="499109" algn="l"/>
                <a:tab pos="763270" algn="l"/>
                <a:tab pos="1341755" algn="l"/>
                <a:tab pos="1578610" algn="l"/>
              </a:tabLst>
            </a:pPr>
            <a:r>
              <a:rPr sz="1100" spc="-390" dirty="0">
                <a:solidFill>
                  <a:srgbClr val="646464"/>
                </a:solidFill>
                <a:latin typeface="Calibri"/>
                <a:cs typeface="Calibri"/>
              </a:rPr>
              <a:t>—</a:t>
            </a:r>
            <a:r>
              <a:rPr sz="1100" dirty="0">
                <a:solidFill>
                  <a:srgbClr val="646464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64646"/>
                </a:solidFill>
                <a:latin typeface="Calibri"/>
                <a:cs typeface="Calibri"/>
              </a:rPr>
              <a:t>válvula</a:t>
            </a:r>
            <a:r>
              <a:rPr sz="1100" dirty="0">
                <a:solidFill>
                  <a:srgbClr val="464646"/>
                </a:solidFill>
                <a:latin typeface="Calibri"/>
                <a:cs typeface="Calibri"/>
              </a:rPr>
              <a:t>	</a:t>
            </a:r>
            <a:r>
              <a:rPr sz="1100" spc="-50" dirty="0">
                <a:solidFill>
                  <a:srgbClr val="4F4F4F"/>
                </a:solidFill>
                <a:latin typeface="Calibri"/>
                <a:cs typeface="Calibri"/>
              </a:rPr>
              <a:t>/</a:t>
            </a:r>
            <a:r>
              <a:rPr sz="1100" dirty="0">
                <a:solidFill>
                  <a:srgbClr val="4F4F4F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3F3F3F"/>
                </a:solidFill>
                <a:latin typeface="Calibri"/>
                <a:cs typeface="Calibri"/>
              </a:rPr>
              <a:t>registros </a:t>
            </a:r>
            <a:r>
              <a:rPr sz="1100" spc="-10" dirty="0">
                <a:solidFill>
                  <a:srgbClr val="464646"/>
                </a:solidFill>
                <a:latin typeface="Calibri"/>
                <a:cs typeface="Calibri"/>
              </a:rPr>
              <a:t>hidráulicos</a:t>
            </a:r>
            <a:endParaRPr sz="1100">
              <a:latin typeface="Calibri"/>
              <a:cs typeface="Calibri"/>
            </a:endParaRPr>
          </a:p>
          <a:p>
            <a:pPr marL="299085" lvl="1" indent="-290830">
              <a:lnSpc>
                <a:spcPct val="100000"/>
              </a:lnSpc>
              <a:spcBef>
                <a:spcPts val="15"/>
              </a:spcBef>
              <a:buSzPct val="77272"/>
              <a:buAutoNum type="arabicPeriod" startAt="48"/>
              <a:tabLst>
                <a:tab pos="299085" algn="l"/>
              </a:tabLst>
            </a:pPr>
            <a:r>
              <a:rPr sz="1100" u="sng" spc="-100" dirty="0">
                <a:solidFill>
                  <a:srgbClr val="3B3B3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—</a:t>
            </a:r>
            <a:r>
              <a:rPr sz="1100" u="sng" spc="-10" dirty="0">
                <a:solidFill>
                  <a:srgbClr val="3B3B3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válvulas</a:t>
            </a:r>
            <a:r>
              <a:rPr sz="1100" u="sng" spc="-25" dirty="0">
                <a:solidFill>
                  <a:srgbClr val="383838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00" u="sng" dirty="0">
                <a:solidFill>
                  <a:srgbClr val="54545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/</a:t>
            </a:r>
            <a:r>
              <a:rPr sz="1100" u="sng" spc="-60" dirty="0">
                <a:solidFill>
                  <a:srgbClr val="54545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20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registros</a:t>
            </a:r>
            <a:r>
              <a:rPr sz="1100" u="sng" spc="-25" dirty="0">
                <a:solidFill>
                  <a:srgbClr val="3D3D3D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00" u="sng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para</a:t>
            </a:r>
            <a:r>
              <a:rPr sz="1100" u="sng" spc="-20" dirty="0">
                <a:solidFill>
                  <a:srgbClr val="4B4B4B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45" dirty="0">
                <a:solidFill>
                  <a:srgbClr val="3F3F3F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gás</a:t>
            </a:r>
            <a:r>
              <a:rPr sz="1100" spc="45" dirty="0">
                <a:solidFill>
                  <a:srgbClr val="3F3F3F"/>
                </a:solidFill>
                <a:latin typeface="Calibri"/>
                <a:cs typeface="Calibri"/>
              </a:rPr>
              <a:t>_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066300" y="3260015"/>
            <a:ext cx="7372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343434"/>
                </a:solidFill>
                <a:latin typeface="Calibri"/>
                <a:cs typeface="Calibri"/>
              </a:rPr>
              <a:t>24.50</a:t>
            </a:r>
            <a:r>
              <a:rPr sz="1100" spc="-4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4F4F4F"/>
                </a:solidFill>
                <a:latin typeface="Calibri"/>
                <a:cs typeface="Calibri"/>
              </a:rPr>
              <a:t>—</a:t>
            </a:r>
            <a:r>
              <a:rPr sz="1100" spc="-1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B4B4B"/>
                </a:solidFill>
                <a:latin typeface="Calibri"/>
                <a:cs typeface="Calibri"/>
              </a:rPr>
              <a:t>vidro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043585" y="3433842"/>
            <a:ext cx="2151380" cy="545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035" lvl="1" indent="-269875">
              <a:lnSpc>
                <a:spcPct val="100000"/>
              </a:lnSpc>
              <a:spcBef>
                <a:spcPts val="100"/>
              </a:spcBef>
              <a:buSzPct val="72727"/>
              <a:buAutoNum type="arabicPeriod" startAt="51"/>
              <a:tabLst>
                <a:tab pos="280035" algn="l"/>
                <a:tab pos="2138045" algn="l"/>
              </a:tabLst>
            </a:pPr>
            <a:r>
              <a:rPr sz="1100" spc="-165" dirty="0">
                <a:solidFill>
                  <a:srgbClr val="333333"/>
                </a:solidFill>
                <a:latin typeface="Calibri"/>
                <a:cs typeface="Calibri"/>
              </a:rPr>
              <a:t>—</a:t>
            </a:r>
            <a:r>
              <a:rPr sz="1100" u="sng" spc="-15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vitrô</a:t>
            </a:r>
            <a:r>
              <a:rPr sz="1100" u="sng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libri"/>
                <a:cs typeface="Calibri"/>
              </a:rPr>
              <a:t>	</a:t>
            </a:r>
            <a:endParaRPr sz="1100">
              <a:latin typeface="Calibri"/>
              <a:cs typeface="Calibri"/>
            </a:endParaRPr>
          </a:p>
          <a:p>
            <a:pPr marL="365760" lvl="1" indent="-352425">
              <a:lnSpc>
                <a:spcPct val="100000"/>
              </a:lnSpc>
              <a:spcBef>
                <a:spcPts val="50"/>
              </a:spcBef>
              <a:buClr>
                <a:srgbClr val="3F3F3F"/>
              </a:buClr>
              <a:buAutoNum type="arabicPeriod" startAt="51"/>
              <a:tabLst>
                <a:tab pos="365760" algn="l"/>
                <a:tab pos="1356995" algn="l"/>
                <a:tab pos="2077720" algn="l"/>
              </a:tabLst>
            </a:pPr>
            <a:r>
              <a:rPr sz="1100" dirty="0">
                <a:solidFill>
                  <a:srgbClr val="595959"/>
                </a:solidFill>
                <a:latin typeface="Cambria"/>
                <a:cs typeface="Cambria"/>
              </a:rPr>
              <a:t>-</a:t>
            </a:r>
            <a:r>
              <a:rPr sz="1100" spc="-3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100" spc="-10" dirty="0">
                <a:solidFill>
                  <a:srgbClr val="444444"/>
                </a:solidFill>
                <a:latin typeface="Cambria"/>
                <a:cs typeface="Cambria"/>
              </a:rPr>
              <a:t>estopa</a:t>
            </a:r>
            <a:r>
              <a:rPr sz="1100" dirty="0">
                <a:solidFill>
                  <a:srgbClr val="444444"/>
                </a:solidFill>
                <a:latin typeface="Cambria"/>
                <a:cs typeface="Cambria"/>
              </a:rPr>
              <a:t>	</a:t>
            </a:r>
            <a:r>
              <a:rPr sz="1100" u="sng" dirty="0">
                <a:solidFill>
                  <a:srgbClr val="444444"/>
                </a:solidFill>
                <a:uFill>
                  <a:solidFill>
                    <a:srgbClr val="707070"/>
                  </a:solidFill>
                </a:uFill>
                <a:latin typeface="Cambria"/>
                <a:cs typeface="Cambria"/>
              </a:rPr>
              <a:t>	</a:t>
            </a:r>
            <a:endParaRPr sz="1100">
              <a:latin typeface="Cambria"/>
              <a:cs typeface="Cambria"/>
            </a:endParaRPr>
          </a:p>
          <a:p>
            <a:pPr marL="374015" lvl="1" indent="-343535">
              <a:lnSpc>
                <a:spcPct val="100000"/>
              </a:lnSpc>
              <a:spcBef>
                <a:spcPts val="85"/>
              </a:spcBef>
              <a:buClr>
                <a:srgbClr val="3A3A3A"/>
              </a:buClr>
              <a:buAutoNum type="arabicPeriod" startAt="51"/>
              <a:tabLst>
                <a:tab pos="374015" algn="l"/>
              </a:tabLst>
            </a:pPr>
            <a:r>
              <a:rPr sz="1100" spc="-80" dirty="0">
                <a:solidFill>
                  <a:srgbClr val="545454"/>
                </a:solidFill>
                <a:latin typeface="Calibri"/>
                <a:cs typeface="Calibri"/>
              </a:rPr>
              <a:t>-</a:t>
            </a:r>
            <a:r>
              <a:rPr sz="1100" spc="1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D3D3D"/>
                </a:solidFill>
                <a:latin typeface="Calibri"/>
                <a:cs typeface="Calibri"/>
              </a:rPr>
              <a:t>dobradiças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066300" y="4120000"/>
            <a:ext cx="11512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2F2F2F"/>
                </a:solidFill>
                <a:latin typeface="Calibri"/>
                <a:cs typeface="Calibri"/>
              </a:rPr>
              <a:t>24.54</a:t>
            </a:r>
            <a:r>
              <a:rPr sz="1100" spc="-5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100" spc="-340" dirty="0">
                <a:solidFill>
                  <a:srgbClr val="4F4F4F"/>
                </a:solidFill>
                <a:latin typeface="Calibri"/>
                <a:cs typeface="Calibri"/>
              </a:rPr>
              <a:t>—</a:t>
            </a:r>
            <a:r>
              <a:rPr sz="1100" spc="-6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A3A3A"/>
                </a:solidFill>
                <a:latin typeface="Calibri"/>
                <a:cs typeface="Calibri"/>
              </a:rPr>
              <a:t>Iona</a:t>
            </a:r>
            <a:r>
              <a:rPr sz="1100" spc="-1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B3B3B"/>
                </a:solidFill>
                <a:latin typeface="Calibri"/>
                <a:cs typeface="Calibri"/>
              </a:rPr>
              <a:t>plástica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066300" y="4298400"/>
            <a:ext cx="14192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2D2D2D"/>
                </a:solidFill>
                <a:latin typeface="Calibri"/>
                <a:cs typeface="Calibri"/>
              </a:rPr>
              <a:t>24.55</a:t>
            </a:r>
            <a:r>
              <a:rPr sz="1100" spc="-8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100" spc="-340" dirty="0">
                <a:solidFill>
                  <a:srgbClr val="696969"/>
                </a:solidFill>
                <a:latin typeface="Calibri"/>
                <a:cs typeface="Calibri"/>
              </a:rPr>
              <a:t>—</a:t>
            </a:r>
            <a:r>
              <a:rPr sz="1100" spc="-30" dirty="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B4B4B"/>
                </a:solidFill>
                <a:latin typeface="Calibri"/>
                <a:cs typeface="Calibri"/>
              </a:rPr>
              <a:t>fecho</a:t>
            </a:r>
            <a:r>
              <a:rPr sz="1100" spc="-1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D3D3D"/>
                </a:solidFill>
                <a:latin typeface="Calibri"/>
                <a:cs typeface="Calibri"/>
              </a:rPr>
              <a:t>p/</a:t>
            </a:r>
            <a:r>
              <a:rPr sz="1100" spc="2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525252"/>
                </a:solidFill>
                <a:latin typeface="Calibri"/>
                <a:cs typeface="Calibri"/>
              </a:rPr>
              <a:t>cadeado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066300" y="4467652"/>
            <a:ext cx="11106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3B3B3B"/>
                </a:solidFill>
                <a:latin typeface="Calibri"/>
                <a:cs typeface="Calibri"/>
              </a:rPr>
              <a:t>24.56</a:t>
            </a:r>
            <a:r>
              <a:rPr sz="1100" spc="-4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505050"/>
                </a:solidFill>
                <a:latin typeface="Calibri"/>
                <a:cs typeface="Calibri"/>
              </a:rPr>
              <a:t>—</a:t>
            </a:r>
            <a:r>
              <a:rPr sz="1100" spc="-20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64646"/>
                </a:solidFill>
                <a:latin typeface="Calibri"/>
                <a:cs typeface="Calibri"/>
              </a:rPr>
              <a:t>Caixa</a:t>
            </a:r>
            <a:r>
              <a:rPr sz="1100" spc="-4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24242"/>
                </a:solidFill>
                <a:latin typeface="Calibri"/>
                <a:cs typeface="Calibri"/>
              </a:rPr>
              <a:t>de</a:t>
            </a:r>
            <a:r>
              <a:rPr sz="1100" spc="-2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F4F4F"/>
                </a:solidFill>
                <a:latin typeface="Calibri"/>
                <a:cs typeface="Calibri"/>
              </a:rPr>
              <a:t>luz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066300" y="4806157"/>
            <a:ext cx="15436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464646"/>
                </a:solidFill>
                <a:latin typeface="Calibri"/>
                <a:cs typeface="Calibri"/>
              </a:rPr>
              <a:t>24.57</a:t>
            </a:r>
            <a:r>
              <a:rPr sz="1100" spc="-3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4D4D4D"/>
                </a:solidFill>
                <a:latin typeface="Calibri"/>
                <a:cs typeface="Calibri"/>
              </a:rPr>
              <a:t>—</a:t>
            </a:r>
            <a:r>
              <a:rPr sz="1100" spc="1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A3A3A"/>
                </a:solidFill>
                <a:latin typeface="Calibri"/>
                <a:cs typeface="Calibri"/>
              </a:rPr>
              <a:t>Caixa</a:t>
            </a:r>
            <a:r>
              <a:rPr sz="1100" spc="-4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84848"/>
                </a:solidFill>
                <a:latin typeface="Calibri"/>
                <a:cs typeface="Calibri"/>
              </a:rPr>
              <a:t>p/</a:t>
            </a:r>
            <a:r>
              <a:rPr sz="1100" spc="1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63636"/>
                </a:solidFill>
                <a:latin typeface="Calibri"/>
                <a:cs typeface="Calibri"/>
              </a:rPr>
              <a:t>disjuntores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066300" y="4979983"/>
            <a:ext cx="14338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383838"/>
                </a:solidFill>
                <a:latin typeface="Calibri"/>
                <a:cs typeface="Calibri"/>
              </a:rPr>
              <a:t>24.58</a:t>
            </a:r>
            <a:r>
              <a:rPr sz="1100" spc="-8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4F4F4F"/>
                </a:solidFill>
                <a:latin typeface="Calibri"/>
                <a:cs typeface="Calibri"/>
              </a:rPr>
              <a:t>—</a:t>
            </a:r>
            <a:r>
              <a:rPr sz="1100" spc="-2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B3B3B"/>
                </a:solidFill>
                <a:latin typeface="Calibri"/>
                <a:cs typeface="Calibri"/>
              </a:rPr>
              <a:t>Espuma</a:t>
            </a:r>
            <a:r>
              <a:rPr sz="1100" spc="-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D4D4D"/>
                </a:solidFill>
                <a:latin typeface="Calibri"/>
                <a:cs typeface="Calibri"/>
              </a:rPr>
              <a:t>em</a:t>
            </a:r>
            <a:r>
              <a:rPr sz="1100" spc="-5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64646"/>
                </a:solidFill>
                <a:latin typeface="Calibri"/>
                <a:cs typeface="Calibri"/>
              </a:rPr>
              <a:t>bloco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066300" y="5153810"/>
            <a:ext cx="754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343434"/>
                </a:solidFill>
                <a:latin typeface="Calibri"/>
                <a:cs typeface="Calibri"/>
              </a:rPr>
              <a:t>24.59</a:t>
            </a:r>
            <a:r>
              <a:rPr sz="1100" spc="-4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B4B4B"/>
                </a:solidFill>
                <a:latin typeface="Calibri"/>
                <a:cs typeface="Calibri"/>
              </a:rPr>
              <a:t>-</a:t>
            </a:r>
            <a:r>
              <a:rPr sz="1100" spc="22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94949"/>
                </a:solidFill>
                <a:latin typeface="Calibri"/>
                <a:cs typeface="Calibri"/>
              </a:rPr>
              <a:t>Forro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066300" y="5327636"/>
            <a:ext cx="10509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383838"/>
                </a:solidFill>
                <a:latin typeface="Calibri"/>
                <a:cs typeface="Calibri"/>
              </a:rPr>
              <a:t>24.60</a:t>
            </a:r>
            <a:r>
              <a:rPr sz="1100" spc="-5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3D3D3D"/>
                </a:solidFill>
                <a:latin typeface="Calibri"/>
                <a:cs typeface="Calibri"/>
              </a:rPr>
              <a:t>—</a:t>
            </a:r>
            <a:r>
              <a:rPr sz="1100" spc="-2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94949"/>
                </a:solidFill>
                <a:latin typeface="Calibri"/>
                <a:cs typeface="Calibri"/>
              </a:rPr>
              <a:t>Roda</a:t>
            </a:r>
            <a:r>
              <a:rPr sz="1100" spc="-2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D4D4D"/>
                </a:solidFill>
                <a:latin typeface="Calibri"/>
                <a:cs typeface="Calibri"/>
              </a:rPr>
              <a:t>forro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066300" y="5501463"/>
            <a:ext cx="1089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solidFill>
                  <a:srgbClr val="3A3A3A"/>
                </a:solidFill>
                <a:latin typeface="Calibri"/>
                <a:cs typeface="Calibri"/>
              </a:rPr>
              <a:t>24.61</a:t>
            </a:r>
            <a:r>
              <a:rPr sz="1100" spc="-1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6B6B6B"/>
                </a:solidFill>
                <a:latin typeface="Calibri"/>
                <a:cs typeface="Calibri"/>
              </a:rPr>
              <a:t>—</a:t>
            </a:r>
            <a:r>
              <a:rPr sz="1100" spc="-25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D3D3D"/>
                </a:solidFill>
                <a:latin typeface="Calibri"/>
                <a:cs typeface="Calibri"/>
              </a:rPr>
              <a:t>Veda</a:t>
            </a:r>
            <a:r>
              <a:rPr sz="1100" spc="-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B3B3B"/>
                </a:solidFill>
                <a:latin typeface="Calibri"/>
                <a:cs typeface="Calibri"/>
              </a:rPr>
              <a:t>Rosca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062079" y="5850895"/>
            <a:ext cx="2071370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55"/>
              </a:lnSpc>
              <a:spcBef>
                <a:spcPts val="100"/>
              </a:spcBef>
            </a:pPr>
            <a:r>
              <a:rPr sz="1050" dirty="0">
                <a:solidFill>
                  <a:srgbClr val="3F3F3F"/>
                </a:solidFill>
                <a:latin typeface="Calibri"/>
                <a:cs typeface="Calibri"/>
              </a:rPr>
              <a:t>24.62</a:t>
            </a:r>
            <a:r>
              <a:rPr sz="1050" spc="3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050" spc="-325" dirty="0">
                <a:solidFill>
                  <a:srgbClr val="5B5B5B"/>
                </a:solidFill>
                <a:latin typeface="Calibri"/>
                <a:cs typeface="Calibri"/>
              </a:rPr>
              <a:t>—</a:t>
            </a:r>
            <a:r>
              <a:rPr sz="1050" spc="38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B3B3B"/>
                </a:solidFill>
                <a:latin typeface="Calibri"/>
                <a:cs typeface="Calibri"/>
              </a:rPr>
              <a:t>Gancho/cabide/suporte</a:t>
            </a:r>
            <a:r>
              <a:rPr sz="1050" spc="38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050" spc="-25" dirty="0">
                <a:solidFill>
                  <a:srgbClr val="464646"/>
                </a:solidFill>
                <a:latin typeface="Calibri"/>
                <a:cs typeface="Calibri"/>
              </a:rPr>
              <a:t>p/</a:t>
            </a:r>
            <a:endParaRPr sz="1050">
              <a:latin typeface="Calibri"/>
              <a:cs typeface="Calibri"/>
            </a:endParaRPr>
          </a:p>
          <a:p>
            <a:pPr marL="13970">
              <a:lnSpc>
                <a:spcPts val="1315"/>
              </a:lnSpc>
            </a:pPr>
            <a:r>
              <a:rPr sz="1100" spc="-25" dirty="0">
                <a:solidFill>
                  <a:srgbClr val="4F4F4F"/>
                </a:solidFill>
                <a:latin typeface="Calibri"/>
                <a:cs typeface="Calibri"/>
              </a:rPr>
              <a:t>mochilas</a:t>
            </a:r>
            <a:r>
              <a:rPr sz="1100" spc="-1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F3F3F"/>
                </a:solidFill>
                <a:latin typeface="Calibri"/>
                <a:cs typeface="Calibri"/>
              </a:rPr>
              <a:t>e/ou</a:t>
            </a:r>
            <a:r>
              <a:rPr sz="11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14141"/>
                </a:solidFill>
                <a:latin typeface="Calibri"/>
                <a:cs typeface="Calibri"/>
              </a:rPr>
              <a:t>prateleiras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062079" y="6189400"/>
            <a:ext cx="66294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282828"/>
                </a:solidFill>
                <a:latin typeface="Calibri"/>
                <a:cs typeface="Calibri"/>
              </a:rPr>
              <a:t>24.64</a:t>
            </a:r>
            <a:r>
              <a:rPr sz="1050" spc="20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1050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050" spc="-20" dirty="0">
                <a:solidFill>
                  <a:srgbClr val="494949"/>
                </a:solidFill>
                <a:latin typeface="Calibri"/>
                <a:cs typeface="Calibri"/>
              </a:rPr>
              <a:t>Laje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066300" y="6356872"/>
            <a:ext cx="2077085" cy="35369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3335" marR="5080" indent="-1270">
              <a:lnSpc>
                <a:spcPts val="1260"/>
              </a:lnSpc>
              <a:spcBef>
                <a:spcPts val="190"/>
              </a:spcBef>
            </a:pPr>
            <a:r>
              <a:rPr sz="1100" spc="-10" dirty="0">
                <a:solidFill>
                  <a:srgbClr val="313131"/>
                </a:solidFill>
                <a:latin typeface="Calibri"/>
                <a:cs typeface="Calibri"/>
              </a:rPr>
              <a:t>24.65</a:t>
            </a:r>
            <a:r>
              <a:rPr sz="1100" spc="8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626262"/>
                </a:solidFill>
                <a:latin typeface="Calibri"/>
                <a:cs typeface="Calibri"/>
              </a:rPr>
              <a:t>—</a:t>
            </a:r>
            <a:r>
              <a:rPr sz="1100" spc="240" dirty="0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D3D3D"/>
                </a:solidFill>
                <a:latin typeface="Calibri"/>
                <a:cs typeface="Calibri"/>
              </a:rPr>
              <a:t>Tampo</a:t>
            </a:r>
            <a:r>
              <a:rPr sz="1100" spc="229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D4D4D"/>
                </a:solidFill>
                <a:latin typeface="Calibri"/>
                <a:cs typeface="Calibri"/>
              </a:rPr>
              <a:t>p/</a:t>
            </a:r>
            <a:r>
              <a:rPr sz="1100" spc="19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caixa</a:t>
            </a:r>
            <a:r>
              <a:rPr sz="1100" spc="17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D3D3D"/>
                </a:solidFill>
                <a:latin typeface="Calibri"/>
                <a:cs typeface="Calibri"/>
              </a:rPr>
              <a:t>d'źgua</a:t>
            </a:r>
            <a:r>
              <a:rPr sz="1100" spc="18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D4D4D"/>
                </a:solidFill>
                <a:latin typeface="Calibri"/>
                <a:cs typeface="Calibri"/>
              </a:rPr>
              <a:t>ou </a:t>
            </a:r>
            <a:r>
              <a:rPr sz="1100" spc="-10" dirty="0">
                <a:solidFill>
                  <a:srgbClr val="4B4B4B"/>
                </a:solidFill>
                <a:latin typeface="Calibri"/>
                <a:cs typeface="Calibri"/>
              </a:rPr>
              <a:t>fossa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066300" y="6695377"/>
            <a:ext cx="17443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3D3D3D"/>
                </a:solidFill>
                <a:latin typeface="Calibri"/>
                <a:cs typeface="Calibri"/>
              </a:rPr>
              <a:t>24.66</a:t>
            </a:r>
            <a:r>
              <a:rPr sz="1100" spc="-8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696969"/>
                </a:solidFill>
                <a:latin typeface="Calibri"/>
                <a:cs typeface="Calibri"/>
              </a:rPr>
              <a:t>—</a:t>
            </a:r>
            <a:r>
              <a:rPr sz="1100" spc="-25" dirty="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44444"/>
                </a:solidFill>
                <a:latin typeface="Calibri"/>
                <a:cs typeface="Calibri"/>
              </a:rPr>
              <a:t>Rede/</a:t>
            </a:r>
            <a:r>
              <a:rPr sz="1100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44444"/>
                </a:solidFill>
                <a:latin typeface="Calibri"/>
                <a:cs typeface="Calibri"/>
              </a:rPr>
              <a:t>Tela </a:t>
            </a:r>
            <a:r>
              <a:rPr sz="1100" dirty="0">
                <a:solidFill>
                  <a:srgbClr val="4B4B4B"/>
                </a:solidFill>
                <a:latin typeface="Calibri"/>
                <a:cs typeface="Calibri"/>
              </a:rPr>
              <a:t>de</a:t>
            </a:r>
            <a:r>
              <a:rPr sz="1100" spc="-3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44444"/>
                </a:solidFill>
                <a:latin typeface="Calibri"/>
                <a:cs typeface="Calibri"/>
              </a:rPr>
              <a:t>proteção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034436" y="7029305"/>
            <a:ext cx="22104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8775" algn="l"/>
                <a:tab pos="2197100" algn="l"/>
              </a:tabLst>
            </a:pPr>
            <a:r>
              <a:rPr sz="1100" u="heavy" spc="-35" dirty="0">
                <a:solidFill>
                  <a:srgbClr val="3D3D3D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24.67</a:t>
            </a:r>
            <a:r>
              <a:rPr sz="1100" u="heavy" spc="-70" dirty="0">
                <a:solidFill>
                  <a:srgbClr val="3D3D3D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 </a:t>
            </a:r>
            <a:r>
              <a:rPr sz="1100" u="heavy" spc="-340" dirty="0">
                <a:solidFill>
                  <a:srgbClr val="595959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—</a:t>
            </a:r>
            <a:r>
              <a:rPr sz="1100" u="heavy" spc="-15" dirty="0">
                <a:solidFill>
                  <a:srgbClr val="595959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 </a:t>
            </a:r>
            <a:r>
              <a:rPr sz="1100" u="heavy" spc="-10" dirty="0">
                <a:solidFill>
                  <a:srgbClr val="3F3F3F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Alambrado</a:t>
            </a:r>
            <a:r>
              <a:rPr sz="1100" u="heavy" dirty="0">
                <a:solidFill>
                  <a:srgbClr val="3F3F3F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	</a:t>
            </a:r>
            <a:r>
              <a:rPr sz="1100" spc="2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00" u="sng" dirty="0">
                <a:solidFill>
                  <a:srgbClr val="3F3F3F"/>
                </a:solidFill>
                <a:uFill>
                  <a:solidFill>
                    <a:srgbClr val="747474"/>
                  </a:solidFill>
                </a:uFill>
                <a:latin typeface="Calibri"/>
                <a:cs typeface="Calibri"/>
              </a:rPr>
              <a:t>	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057151" y="7207708"/>
            <a:ext cx="16129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5590" algn="l"/>
              </a:tabLst>
            </a:pPr>
            <a:r>
              <a:rPr sz="1100" spc="-25" dirty="0">
                <a:solidFill>
                  <a:srgbClr val="2F2F2F"/>
                </a:solidFill>
                <a:latin typeface="Calibri"/>
                <a:cs typeface="Calibri"/>
              </a:rPr>
              <a:t>24.68</a:t>
            </a:r>
            <a:r>
              <a:rPr sz="1100" spc="-3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4F4F4F"/>
                </a:solidFill>
                <a:latin typeface="Calibri"/>
                <a:cs typeface="Calibri"/>
              </a:rPr>
              <a:t>—</a:t>
            </a:r>
            <a:r>
              <a:rPr sz="1100" spc="-10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13131"/>
                </a:solidFill>
                <a:latin typeface="Calibri"/>
                <a:cs typeface="Calibri"/>
              </a:rPr>
              <a:t>Mola</a:t>
            </a:r>
            <a:r>
              <a:rPr sz="1100" spc="-3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F3F3F"/>
                </a:solidFill>
                <a:latin typeface="Calibri"/>
                <a:cs typeface="Calibri"/>
              </a:rPr>
              <a:t>Hidráulica</a:t>
            </a:r>
            <a:r>
              <a:rPr sz="11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1100" spc="-50" dirty="0">
                <a:solidFill>
                  <a:srgbClr val="878787"/>
                </a:solidFill>
                <a:latin typeface="Calibri"/>
                <a:cs typeface="Calibri"/>
              </a:rPr>
              <a:t>"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061725" y="7381533"/>
            <a:ext cx="14179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65" dirty="0">
                <a:solidFill>
                  <a:srgbClr val="343434"/>
                </a:solidFill>
                <a:latin typeface="Calibri"/>
                <a:cs typeface="Calibri"/>
              </a:rPr>
              <a:t>24.69—</a:t>
            </a:r>
            <a:r>
              <a:rPr sz="1100" spc="-1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343434"/>
                </a:solidFill>
                <a:latin typeface="Calibri"/>
                <a:cs typeface="Calibri"/>
              </a:rPr>
              <a:t>Rodinho</a:t>
            </a:r>
            <a:r>
              <a:rPr sz="1100" spc="2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00" u="sng" dirty="0">
                <a:solidFill>
                  <a:srgbClr val="494949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de</a:t>
            </a:r>
            <a:r>
              <a:rPr sz="1100" u="sng" spc="-50" dirty="0">
                <a:solidFill>
                  <a:srgbClr val="494949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505050"/>
                </a:solidFill>
                <a:uFill>
                  <a:solidFill>
                    <a:srgbClr val="6B6B6B"/>
                  </a:solidFill>
                </a:uFill>
                <a:latin typeface="Calibri"/>
                <a:cs typeface="Calibri"/>
              </a:rPr>
              <a:t>por</a:t>
            </a:r>
            <a:r>
              <a:rPr sz="1100" spc="-10" dirty="0">
                <a:solidFill>
                  <a:srgbClr val="505050"/>
                </a:solidFill>
                <a:latin typeface="Calibri"/>
                <a:cs typeface="Calibri"/>
              </a:rPr>
              <a:t>ta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059405" y="7555360"/>
            <a:ext cx="196024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1905">
              <a:lnSpc>
                <a:spcPts val="1300"/>
              </a:lnSpc>
              <a:spcBef>
                <a:spcPts val="160"/>
              </a:spcBef>
            </a:pPr>
            <a:r>
              <a:rPr sz="1100" spc="-40" dirty="0">
                <a:solidFill>
                  <a:srgbClr val="444444"/>
                </a:solidFill>
                <a:latin typeface="Calibri"/>
                <a:cs typeface="Calibri"/>
              </a:rPr>
              <a:t>24.70</a:t>
            </a:r>
            <a:r>
              <a:rPr sz="1100" spc="-5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6D6D6D"/>
                </a:solidFill>
                <a:latin typeface="Calibri"/>
                <a:cs typeface="Calibri"/>
              </a:rPr>
              <a:t>—</a:t>
            </a:r>
            <a:r>
              <a:rPr sz="1100" spc="-25" dirty="0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64646"/>
                </a:solidFill>
                <a:latin typeface="Calibri"/>
                <a:cs typeface="Calibri"/>
              </a:rPr>
              <a:t>Placa</a:t>
            </a:r>
            <a:r>
              <a:rPr sz="1100" spc="-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565656"/>
                </a:solidFill>
                <a:latin typeface="Calibri"/>
                <a:cs typeface="Calibri"/>
              </a:rPr>
              <a:t>de</a:t>
            </a:r>
            <a:r>
              <a:rPr sz="11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24242"/>
                </a:solidFill>
                <a:latin typeface="Calibri"/>
                <a:cs typeface="Calibri"/>
              </a:rPr>
              <a:t>identificaçăo</a:t>
            </a:r>
            <a:r>
              <a:rPr sz="1100" spc="5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363636"/>
                </a:solidFill>
                <a:latin typeface="Calibri"/>
                <a:cs typeface="Calibri"/>
              </a:rPr>
              <a:t>da </a:t>
            </a:r>
            <a:r>
              <a:rPr sz="1100" spc="-20" dirty="0">
                <a:solidFill>
                  <a:srgbClr val="4D4D4D"/>
                </a:solidFill>
                <a:latin typeface="Calibri"/>
                <a:cs typeface="Calibri"/>
              </a:rPr>
              <a:t>unidade</a:t>
            </a:r>
            <a:r>
              <a:rPr sz="1100" spc="2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94949"/>
                </a:solidFill>
                <a:latin typeface="Calibri"/>
                <a:cs typeface="Calibri"/>
              </a:rPr>
              <a:t>(solicitar</a:t>
            </a:r>
            <a:r>
              <a:rPr sz="1100" spc="-10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D3D3D"/>
                </a:solidFill>
                <a:latin typeface="Calibri"/>
                <a:cs typeface="Calibri"/>
              </a:rPr>
              <a:t>modelo</a:t>
            </a:r>
            <a:r>
              <a:rPr sz="1100" spc="-1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/</a:t>
            </a:r>
            <a:r>
              <a:rPr sz="1100" spc="-2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lay</a:t>
            </a:r>
            <a:r>
              <a:rPr sz="1100" spc="-2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43434"/>
                </a:solidFill>
                <a:latin typeface="Calibri"/>
                <a:cs typeface="Calibri"/>
              </a:rPr>
              <a:t>out)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324405" y="8076840"/>
            <a:ext cx="5805170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0"/>
              </a:lnSpc>
              <a:spcBef>
                <a:spcPts val="100"/>
              </a:spcBef>
              <a:tabLst>
                <a:tab pos="1919605" algn="l"/>
                <a:tab pos="3763645" algn="l"/>
              </a:tabLst>
            </a:pPr>
            <a:r>
              <a:rPr sz="1650" baseline="2525" dirty="0">
                <a:solidFill>
                  <a:srgbClr val="3A3A3A"/>
                </a:solidFill>
                <a:latin typeface="Calibri"/>
                <a:cs typeface="Calibri"/>
              </a:rPr>
              <a:t>25.1</a:t>
            </a:r>
            <a:r>
              <a:rPr sz="1650" spc="307" baseline="252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650" spc="-569" baseline="2525" dirty="0">
                <a:solidFill>
                  <a:srgbClr val="595959"/>
                </a:solidFill>
                <a:latin typeface="Calibri"/>
                <a:cs typeface="Calibri"/>
              </a:rPr>
              <a:t>—</a:t>
            </a:r>
            <a:r>
              <a:rPr sz="1650" spc="480" baseline="25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650" baseline="2525" dirty="0">
                <a:solidFill>
                  <a:srgbClr val="3D3D3D"/>
                </a:solidFill>
                <a:latin typeface="Calibri"/>
                <a:cs typeface="Calibri"/>
              </a:rPr>
              <a:t>cilindro</a:t>
            </a:r>
            <a:r>
              <a:rPr sz="1650" spc="465" baseline="252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650" baseline="2525" dirty="0">
                <a:solidFill>
                  <a:srgbClr val="4F4F4F"/>
                </a:solidFill>
                <a:latin typeface="Calibri"/>
                <a:cs typeface="Calibri"/>
              </a:rPr>
              <a:t>para</a:t>
            </a:r>
            <a:r>
              <a:rPr sz="1650" spc="457" baseline="252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650" spc="-15" baseline="2525" dirty="0">
                <a:solidFill>
                  <a:srgbClr val="3D3D3D"/>
                </a:solidFill>
                <a:latin typeface="Calibri"/>
                <a:cs typeface="Calibri"/>
              </a:rPr>
              <a:t>máquina</a:t>
            </a:r>
            <a:r>
              <a:rPr sz="1650" baseline="2525" dirty="0">
                <a:solidFill>
                  <a:srgbClr val="3D3D3D"/>
                </a:solidFill>
                <a:latin typeface="Calibri"/>
                <a:cs typeface="Calibri"/>
              </a:rPr>
              <a:t>	</a:t>
            </a:r>
            <a:r>
              <a:rPr sz="1650" spc="-60" baseline="2525" dirty="0">
                <a:solidFill>
                  <a:srgbClr val="262626"/>
                </a:solidFill>
                <a:latin typeface="Calibri"/>
                <a:cs typeface="Calibri"/>
              </a:rPr>
              <a:t>25.3</a:t>
            </a:r>
            <a:r>
              <a:rPr sz="1650" spc="-104" baseline="252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650" spc="-569" baseline="2525" dirty="0">
                <a:solidFill>
                  <a:srgbClr val="494949"/>
                </a:solidFill>
                <a:latin typeface="Calibri"/>
                <a:cs typeface="Calibri"/>
              </a:rPr>
              <a:t>—</a:t>
            </a:r>
            <a:r>
              <a:rPr sz="1650" spc="-22" baseline="2525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1650" spc="-15" baseline="2525" dirty="0">
                <a:solidFill>
                  <a:srgbClr val="3B3B3B"/>
                </a:solidFill>
                <a:latin typeface="Calibri"/>
                <a:cs typeface="Calibri"/>
              </a:rPr>
              <a:t>peças</a:t>
            </a:r>
            <a:r>
              <a:rPr sz="1650" spc="-44" baseline="25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650" baseline="2525" dirty="0">
                <a:solidFill>
                  <a:srgbClr val="3D3D3D"/>
                </a:solidFill>
                <a:latin typeface="Calibri"/>
                <a:cs typeface="Calibri"/>
              </a:rPr>
              <a:t>de</a:t>
            </a:r>
            <a:r>
              <a:rPr sz="1650" spc="-37" baseline="252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650" spc="-37" baseline="2525" dirty="0">
                <a:solidFill>
                  <a:srgbClr val="424242"/>
                </a:solidFill>
                <a:latin typeface="Calibri"/>
                <a:cs typeface="Calibri"/>
              </a:rPr>
              <a:t>reposição</a:t>
            </a:r>
            <a:r>
              <a:rPr sz="1650" spc="89" baseline="252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650" spc="-30" baseline="2525" dirty="0">
                <a:solidFill>
                  <a:srgbClr val="444444"/>
                </a:solidFill>
                <a:latin typeface="Calibri"/>
                <a:cs typeface="Calibri"/>
              </a:rPr>
              <a:t>para</a:t>
            </a:r>
            <a:r>
              <a:rPr sz="1650" baseline="2525" dirty="0">
                <a:solidFill>
                  <a:srgbClr val="444444"/>
                </a:solidFill>
                <a:latin typeface="Calibri"/>
                <a:cs typeface="Calibri"/>
              </a:rPr>
              <a:t>	</a:t>
            </a:r>
            <a:r>
              <a:rPr sz="1100" dirty="0">
                <a:solidFill>
                  <a:srgbClr val="4D4D4D"/>
                </a:solidFill>
                <a:latin typeface="Calibri"/>
                <a:cs typeface="Calibri"/>
              </a:rPr>
              <a:t>”</a:t>
            </a:r>
            <a:r>
              <a:rPr sz="1100" spc="29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3D3D3D"/>
                </a:solidFill>
                <a:latin typeface="Calibri"/>
                <a:cs typeface="Calibri"/>
              </a:rPr>
              <a:t>solicitor</a:t>
            </a:r>
            <a:r>
              <a:rPr sz="1100" b="1" spc="33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B3B3B"/>
                </a:solidFill>
                <a:latin typeface="Calibri"/>
                <a:cs typeface="Calibri"/>
              </a:rPr>
              <a:t>através</a:t>
            </a:r>
            <a:r>
              <a:rPr sz="1100" b="1" spc="3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83838"/>
                </a:solidFill>
                <a:latin typeface="Calibri"/>
                <a:cs typeface="Calibri"/>
              </a:rPr>
              <a:t>de</a:t>
            </a:r>
            <a:r>
              <a:rPr sz="1100" b="1" spc="26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F2F2F"/>
                </a:solidFill>
                <a:latin typeface="Calibri"/>
                <a:cs typeface="Calibri"/>
              </a:rPr>
              <a:t>autorizaçäo</a:t>
            </a:r>
            <a:endParaRPr sz="1100">
              <a:latin typeface="Calibri"/>
              <a:cs typeface="Calibri"/>
            </a:endParaRPr>
          </a:p>
          <a:p>
            <a:pPr marL="3749040">
              <a:lnSpc>
                <a:spcPts val="1290"/>
              </a:lnSpc>
            </a:pPr>
            <a:r>
              <a:rPr sz="1100" b="1" spc="-10" dirty="0">
                <a:solidFill>
                  <a:srgbClr val="3F3F3F"/>
                </a:solidFill>
                <a:latin typeface="Calibri"/>
                <a:cs typeface="Calibri"/>
              </a:rPr>
              <a:t>prèvia</a:t>
            </a:r>
            <a:r>
              <a:rPr sz="1100" b="1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424242"/>
                </a:solidFill>
                <a:latin typeface="Calibri"/>
                <a:cs typeface="Calibri"/>
              </a:rPr>
              <a:t>por</a:t>
            </a:r>
            <a:r>
              <a:rPr sz="1100" b="1" spc="-4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424242"/>
                </a:solidFill>
                <a:latin typeface="Calibri"/>
                <a:cs typeface="Calibri"/>
              </a:rPr>
              <a:t>escrito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066300" y="8749274"/>
            <a:ext cx="1516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70" dirty="0">
                <a:solidFill>
                  <a:srgbClr val="343434"/>
                </a:solidFill>
                <a:latin typeface="Calibri"/>
                <a:cs typeface="Calibri"/>
              </a:rPr>
              <a:t>26.19—</a:t>
            </a:r>
            <a:r>
              <a:rPr sz="1100" spc="-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84848"/>
                </a:solidFill>
                <a:latin typeface="Calibri"/>
                <a:cs typeface="Calibri"/>
              </a:rPr>
              <a:t>placas </a:t>
            </a:r>
            <a:r>
              <a:rPr sz="1100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1100" spc="2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94949"/>
                </a:solidFill>
                <a:latin typeface="Calibri"/>
                <a:cs typeface="Calibri"/>
              </a:rPr>
              <a:t>baquelite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066300" y="8923101"/>
            <a:ext cx="9213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3F3F3F"/>
                </a:solidFill>
                <a:latin typeface="Calibri"/>
                <a:cs typeface="Calibri"/>
              </a:rPr>
              <a:t>26.20</a:t>
            </a:r>
            <a:r>
              <a:rPr sz="11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B5B5B"/>
                </a:solidFill>
                <a:latin typeface="Calibri"/>
                <a:cs typeface="Calibri"/>
              </a:rPr>
              <a:t>-</a:t>
            </a:r>
            <a:r>
              <a:rPr sz="1100" spc="17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reatores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066300" y="9261605"/>
            <a:ext cx="11525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3A3A3A"/>
                </a:solidFill>
                <a:latin typeface="Calibri"/>
                <a:cs typeface="Calibri"/>
              </a:rPr>
              <a:t>26.21</a:t>
            </a:r>
            <a:r>
              <a:rPr sz="1100" spc="-4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100" spc="-380" dirty="0">
                <a:solidFill>
                  <a:srgbClr val="595959"/>
                </a:solidFill>
                <a:latin typeface="Calibri"/>
                <a:cs typeface="Calibri"/>
              </a:rPr>
              <a:t>—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D4D4D"/>
                </a:solidFill>
                <a:latin typeface="Calibri"/>
                <a:cs typeface="Calibri"/>
              </a:rPr>
              <a:t>receptáculos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6203</Words>
  <Application>Microsoft Office PowerPoint</Application>
  <PresentationFormat>Personalizar</PresentationFormat>
  <Paragraphs>839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 MT</vt:lpstr>
      <vt:lpstr>Calibri</vt:lpstr>
      <vt:lpstr>Cambria</vt:lpstr>
      <vt:lpstr>Consolas</vt:lpstr>
      <vt:lpstr>Courier New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INTEL</dc:creator>
  <cp:lastModifiedBy>INTEL</cp:lastModifiedBy>
  <cp:revision>1</cp:revision>
  <dcterms:created xsi:type="dcterms:W3CDTF">2025-06-05T11:41:56Z</dcterms:created>
  <dcterms:modified xsi:type="dcterms:W3CDTF">2025-06-05T11:42:40Z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2025-06-05T00:00:00Z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2025-06-05T00:00:00Z</vt:filetime>
  </property>
</Properties>
</file>