
<file path=[Content_Types].xml><?xml version="1.0" encoding="utf-8"?>
<Types xmlns="http://schemas.openxmlformats.org/package/2006/content-types">
  <Default Extension="jpg" ContentType="image/jp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718800" cy="7569200"/>
  <p:notesSz cx="10718800" cy="75692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1668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3910" y="2346452"/>
            <a:ext cx="9110980" cy="15895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7820" y="4238752"/>
            <a:ext cx="7503160" cy="1892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5940" y="1740916"/>
            <a:ext cx="4662678" cy="499567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20182" y="1740916"/>
            <a:ext cx="4662678" cy="499567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3/5/2026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3/5/2026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3/5/2026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916436" y="752266"/>
            <a:ext cx="398649" cy="311897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241771" y="4962880"/>
            <a:ext cx="1365489" cy="935691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6616669" y="5040854"/>
            <a:ext cx="1337997" cy="564167"/>
          </a:xfrm>
          <a:prstGeom prst="rect">
            <a:avLst/>
          </a:prstGeom>
        </p:spPr>
      </p:pic>
      <p:sp>
        <p:nvSpPr>
          <p:cNvPr id="19" name="bg object 19"/>
          <p:cNvSpPr/>
          <p:nvPr/>
        </p:nvSpPr>
        <p:spPr>
          <a:xfrm>
            <a:off x="2291" y="2486049"/>
            <a:ext cx="0" cy="2660650"/>
          </a:xfrm>
          <a:custGeom>
            <a:avLst/>
            <a:gdLst/>
            <a:ahLst/>
            <a:cxnLst/>
            <a:rect l="l" t="t" r="r" b="b"/>
            <a:pathLst>
              <a:path h="2660650">
                <a:moveTo>
                  <a:pt x="0" y="2660301"/>
                </a:moveTo>
                <a:lnTo>
                  <a:pt x="0" y="0"/>
                </a:lnTo>
              </a:path>
            </a:pathLst>
          </a:custGeom>
          <a:ln w="458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2263597" y="4270286"/>
            <a:ext cx="5224145" cy="0"/>
          </a:xfrm>
          <a:custGeom>
            <a:avLst/>
            <a:gdLst/>
            <a:ahLst/>
            <a:cxnLst/>
            <a:rect l="l" t="t" r="r" b="b"/>
            <a:pathLst>
              <a:path w="5224145">
                <a:moveTo>
                  <a:pt x="0" y="0"/>
                </a:moveTo>
                <a:lnTo>
                  <a:pt x="5223687" y="0"/>
                </a:lnTo>
              </a:path>
            </a:pathLst>
          </a:custGeom>
          <a:ln w="917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5599426" y="5439901"/>
            <a:ext cx="1022350" cy="0"/>
          </a:xfrm>
          <a:custGeom>
            <a:avLst/>
            <a:gdLst/>
            <a:ahLst/>
            <a:cxnLst/>
            <a:rect l="l" t="t" r="r" b="b"/>
            <a:pathLst>
              <a:path w="1022350">
                <a:moveTo>
                  <a:pt x="0" y="0"/>
                </a:moveTo>
                <a:lnTo>
                  <a:pt x="1021826" y="0"/>
                </a:lnTo>
              </a:path>
            </a:pathLst>
          </a:custGeom>
          <a:ln w="917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5940" y="302768"/>
            <a:ext cx="9646920" cy="121107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5940" y="1740916"/>
            <a:ext cx="9646920" cy="499567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44392" y="7039356"/>
            <a:ext cx="3430016" cy="3784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5940" y="7039356"/>
            <a:ext cx="2465324" cy="3784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717536" y="7039356"/>
            <a:ext cx="2465324" cy="3784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262391" y="1671905"/>
          <a:ext cx="8049257" cy="98075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988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58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801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2582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2138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5376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080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3535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128270">
                <a:tc>
                  <a:txBody>
                    <a:bodyPr/>
                    <a:lstStyle/>
                    <a:p>
                      <a:pPr marL="373380">
                        <a:lnSpc>
                          <a:spcPts val="660"/>
                        </a:lnSpc>
                        <a:spcBef>
                          <a:spcPts val="250"/>
                        </a:spcBef>
                      </a:pPr>
                      <a:r>
                        <a:rPr sz="650" spc="80" dirty="0">
                          <a:solidFill>
                            <a:srgbClr val="545456"/>
                          </a:solidFill>
                          <a:latin typeface="Arial"/>
                          <a:cs typeface="Arial"/>
                        </a:rPr>
                        <a:t>Fundo</a:t>
                      </a:r>
                      <a:endParaRPr sz="650">
                        <a:latin typeface="Arial"/>
                        <a:cs typeface="Arial"/>
                      </a:endParaRPr>
                    </a:p>
                  </a:txBody>
                  <a:tcPr marL="0" marR="0" marT="3175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6355" algn="ctr">
                        <a:lnSpc>
                          <a:spcPts val="670"/>
                        </a:lnSpc>
                        <a:spcBef>
                          <a:spcPts val="240"/>
                        </a:spcBef>
                      </a:pPr>
                      <a:r>
                        <a:rPr sz="700" b="1" spc="-20" dirty="0">
                          <a:solidFill>
                            <a:srgbClr val="545456"/>
                          </a:solidFill>
                          <a:latin typeface="Arial"/>
                          <a:cs typeface="Arial"/>
                        </a:rPr>
                        <a:t>Nome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1910" algn="ctr">
                        <a:lnSpc>
                          <a:spcPts val="635"/>
                        </a:lnSpc>
                        <a:spcBef>
                          <a:spcPts val="275"/>
                        </a:spcBef>
                      </a:pPr>
                      <a:r>
                        <a:rPr sz="700" b="1" dirty="0">
                          <a:solidFill>
                            <a:srgbClr val="545456"/>
                          </a:solidFill>
                          <a:latin typeface="Arial"/>
                          <a:cs typeface="Arial"/>
                        </a:rPr>
                        <a:t>caraa</a:t>
                      </a:r>
                      <a:r>
                        <a:rPr sz="700" b="1" spc="130" dirty="0">
                          <a:solidFill>
                            <a:srgbClr val="54545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650" dirty="0">
                          <a:solidFill>
                            <a:srgbClr val="545456"/>
                          </a:solidFill>
                          <a:latin typeface="Arial"/>
                          <a:cs typeface="Arial"/>
                        </a:rPr>
                        <a:t>horaria</a:t>
                      </a:r>
                      <a:r>
                        <a:rPr sz="650" spc="60" dirty="0">
                          <a:solidFill>
                            <a:srgbClr val="54545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650" spc="-10" dirty="0">
                          <a:solidFill>
                            <a:srgbClr val="545456"/>
                          </a:solidFill>
                          <a:latin typeface="Arial"/>
                          <a:cs typeface="Arial"/>
                        </a:rPr>
                        <a:t>dlarla</a:t>
                      </a:r>
                      <a:endParaRPr sz="650">
                        <a:latin typeface="Arial"/>
                        <a:cs typeface="Arial"/>
                      </a:endParaRPr>
                    </a:p>
                  </a:txBody>
                  <a:tcPr marL="0" marR="0" marT="3492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845">
                        <a:lnSpc>
                          <a:spcPts val="635"/>
                        </a:lnSpc>
                        <a:spcBef>
                          <a:spcPts val="275"/>
                        </a:spcBef>
                      </a:pPr>
                      <a:r>
                        <a:rPr sz="700" b="1" dirty="0">
                          <a:solidFill>
                            <a:srgbClr val="545456"/>
                          </a:solidFill>
                          <a:latin typeface="Arial"/>
                          <a:cs typeface="Arial"/>
                        </a:rPr>
                        <a:t>2•-</a:t>
                      </a:r>
                      <a:r>
                        <a:rPr sz="700" b="1" spc="-10" dirty="0">
                          <a:solidFill>
                            <a:srgbClr val="545456"/>
                          </a:solidFill>
                          <a:latin typeface="Arial"/>
                          <a:cs typeface="Arial"/>
                        </a:rPr>
                        <a:t>felra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3492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7465">
                        <a:lnSpc>
                          <a:spcPts val="670"/>
                        </a:lnSpc>
                        <a:spcBef>
                          <a:spcPts val="240"/>
                        </a:spcBef>
                      </a:pPr>
                      <a:r>
                        <a:rPr sz="700" b="1" spc="-10" dirty="0">
                          <a:solidFill>
                            <a:srgbClr val="545456"/>
                          </a:solidFill>
                          <a:latin typeface="Arial"/>
                          <a:cs typeface="Arial"/>
                        </a:rPr>
                        <a:t>31.felra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955">
                        <a:lnSpc>
                          <a:spcPts val="600"/>
                        </a:lnSpc>
                        <a:spcBef>
                          <a:spcPts val="310"/>
                        </a:spcBef>
                      </a:pPr>
                      <a:r>
                        <a:rPr sz="700" b="1" spc="-10" dirty="0">
                          <a:solidFill>
                            <a:srgbClr val="545456"/>
                          </a:solidFill>
                          <a:latin typeface="Arial"/>
                          <a:cs typeface="Arial"/>
                        </a:rPr>
                        <a:t>41-feira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4290">
                        <a:lnSpc>
                          <a:spcPts val="600"/>
                        </a:lnSpc>
                        <a:spcBef>
                          <a:spcPts val="310"/>
                        </a:spcBef>
                      </a:pPr>
                      <a:r>
                        <a:rPr sz="700" b="1" spc="-10" dirty="0">
                          <a:solidFill>
                            <a:srgbClr val="545456"/>
                          </a:solidFill>
                          <a:latin typeface="Arial"/>
                          <a:cs typeface="Arial"/>
                        </a:rPr>
                        <a:t>s•-felra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940">
                        <a:lnSpc>
                          <a:spcPts val="600"/>
                        </a:lnSpc>
                        <a:spcBef>
                          <a:spcPts val="310"/>
                        </a:spcBef>
                      </a:pPr>
                      <a:r>
                        <a:rPr sz="700" b="1" dirty="0">
                          <a:solidFill>
                            <a:srgbClr val="545456"/>
                          </a:solidFill>
                          <a:latin typeface="Arial"/>
                          <a:cs typeface="Arial"/>
                        </a:rPr>
                        <a:t>6•-</a:t>
                      </a:r>
                      <a:r>
                        <a:rPr sz="700" b="1" spc="-10" dirty="0">
                          <a:solidFill>
                            <a:srgbClr val="545456"/>
                          </a:solidFill>
                          <a:latin typeface="Arial"/>
                          <a:cs typeface="Arial"/>
                        </a:rPr>
                        <a:t>felra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5430">
                <a:tc>
                  <a:txBody>
                    <a:bodyPr/>
                    <a:lstStyle/>
                    <a:p>
                      <a:pPr marL="2984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650" spc="30" dirty="0">
                          <a:solidFill>
                            <a:srgbClr val="6B6B6B"/>
                          </a:solidFill>
                          <a:latin typeface="Arial"/>
                          <a:cs typeface="Arial"/>
                        </a:rPr>
                        <a:t>Diretor</a:t>
                      </a:r>
                      <a:r>
                        <a:rPr sz="650" spc="50" dirty="0">
                          <a:solidFill>
                            <a:srgbClr val="6B6B6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650" spc="55" dirty="0">
                          <a:solidFill>
                            <a:srgbClr val="6B6B6B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sz="650" spc="-40" dirty="0">
                          <a:solidFill>
                            <a:srgbClr val="6B6B6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650" spc="-10" dirty="0">
                          <a:solidFill>
                            <a:srgbClr val="6B6B6B"/>
                          </a:solidFill>
                          <a:latin typeface="Arial"/>
                          <a:cs typeface="Arial"/>
                        </a:rPr>
                        <a:t>Escola</a:t>
                      </a:r>
                      <a:endParaRPr sz="65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84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650" dirty="0">
                          <a:solidFill>
                            <a:srgbClr val="6B6B6B"/>
                          </a:solidFill>
                          <a:latin typeface="Arial"/>
                          <a:cs typeface="Arial"/>
                        </a:rPr>
                        <a:t>Rosana de</a:t>
                      </a:r>
                      <a:r>
                        <a:rPr sz="650" spc="45" dirty="0">
                          <a:solidFill>
                            <a:srgbClr val="6B6B6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650" spc="-10" dirty="0">
                          <a:solidFill>
                            <a:srgbClr val="6B6B6B"/>
                          </a:solidFill>
                          <a:latin typeface="Arial"/>
                          <a:cs typeface="Arial"/>
                        </a:rPr>
                        <a:t>Assis</a:t>
                      </a:r>
                      <a:endParaRPr sz="65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8260"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650" dirty="0">
                          <a:solidFill>
                            <a:srgbClr val="6B6B6B"/>
                          </a:solidFill>
                          <a:latin typeface="Arial"/>
                          <a:cs typeface="Arial"/>
                        </a:rPr>
                        <a:t>8</a:t>
                      </a:r>
                      <a:r>
                        <a:rPr sz="650" spc="10" dirty="0">
                          <a:solidFill>
                            <a:srgbClr val="6B6B6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650" spc="-10" dirty="0">
                          <a:solidFill>
                            <a:srgbClr val="6B6B6B"/>
                          </a:solidFill>
                          <a:latin typeface="Arial"/>
                          <a:cs typeface="Arial"/>
                        </a:rPr>
                        <a:t>horas</a:t>
                      </a:r>
                      <a:endParaRPr sz="65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130" marR="180975" indent="635">
                        <a:lnSpc>
                          <a:spcPts val="1010"/>
                        </a:lnSpc>
                        <a:spcBef>
                          <a:spcPts val="55"/>
                        </a:spcBef>
                      </a:pPr>
                      <a:r>
                        <a:rPr sz="650" dirty="0">
                          <a:solidFill>
                            <a:srgbClr val="6B6B6B"/>
                          </a:solidFill>
                          <a:latin typeface="Arial"/>
                          <a:cs typeface="Arial"/>
                        </a:rPr>
                        <a:t>Das</a:t>
                      </a:r>
                      <a:r>
                        <a:rPr sz="650" spc="-60" dirty="0">
                          <a:solidFill>
                            <a:srgbClr val="6B6B6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650" dirty="0">
                          <a:solidFill>
                            <a:srgbClr val="6B6B6B"/>
                          </a:solidFill>
                          <a:latin typeface="Arial"/>
                          <a:cs typeface="Arial"/>
                        </a:rPr>
                        <a:t>07h</a:t>
                      </a:r>
                      <a:r>
                        <a:rPr sz="650" spc="145" dirty="0">
                          <a:solidFill>
                            <a:srgbClr val="6B6B6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650" dirty="0">
                          <a:solidFill>
                            <a:srgbClr val="6B6B6B"/>
                          </a:solidFill>
                          <a:latin typeface="Arial"/>
                          <a:cs typeface="Arial"/>
                        </a:rPr>
                        <a:t>as</a:t>
                      </a:r>
                      <a:r>
                        <a:rPr sz="650" spc="-20" dirty="0">
                          <a:solidFill>
                            <a:srgbClr val="6B6B6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650" spc="-10" dirty="0">
                          <a:solidFill>
                            <a:srgbClr val="545456"/>
                          </a:solidFill>
                          <a:latin typeface="Arial"/>
                          <a:cs typeface="Arial"/>
                        </a:rPr>
                        <a:t>1</a:t>
                      </a:r>
                      <a:r>
                        <a:rPr sz="650" spc="-10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2h42</a:t>
                      </a:r>
                      <a:r>
                        <a:rPr sz="650" spc="500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650" dirty="0">
                          <a:solidFill>
                            <a:srgbClr val="6B6B6B"/>
                          </a:solidFill>
                          <a:latin typeface="Arial"/>
                          <a:cs typeface="Arial"/>
                        </a:rPr>
                        <a:t>das</a:t>
                      </a:r>
                      <a:r>
                        <a:rPr sz="650" spc="-35" dirty="0">
                          <a:solidFill>
                            <a:srgbClr val="6B6B6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650" dirty="0">
                          <a:solidFill>
                            <a:srgbClr val="6B6B6B"/>
                          </a:solidFill>
                          <a:latin typeface="Arial"/>
                          <a:cs typeface="Arial"/>
                        </a:rPr>
                        <a:t>13h</a:t>
                      </a:r>
                      <a:r>
                        <a:rPr sz="650" spc="165" dirty="0">
                          <a:solidFill>
                            <a:srgbClr val="6B6B6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650" dirty="0">
                          <a:solidFill>
                            <a:srgbClr val="6B6B6B"/>
                          </a:solidFill>
                          <a:latin typeface="Arial"/>
                          <a:cs typeface="Arial"/>
                        </a:rPr>
                        <a:t>as</a:t>
                      </a:r>
                      <a:r>
                        <a:rPr sz="650" spc="-40" dirty="0">
                          <a:solidFill>
                            <a:srgbClr val="6B6B6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650" spc="-10" dirty="0">
                          <a:solidFill>
                            <a:srgbClr val="6B6B6B"/>
                          </a:solidFill>
                          <a:latin typeface="Arial"/>
                          <a:cs typeface="Arial"/>
                        </a:rPr>
                        <a:t>17h00</a:t>
                      </a:r>
                      <a:endParaRPr sz="650">
                        <a:latin typeface="Arial"/>
                        <a:cs typeface="Arial"/>
                      </a:endParaRPr>
                    </a:p>
                  </a:txBody>
                  <a:tcPr marL="0" marR="0" marT="698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169545" indent="635">
                        <a:lnSpc>
                          <a:spcPts val="1050"/>
                        </a:lnSpc>
                        <a:spcBef>
                          <a:spcPts val="25"/>
                        </a:spcBef>
                      </a:pPr>
                      <a:r>
                        <a:rPr sz="650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Das</a:t>
                      </a:r>
                      <a:r>
                        <a:rPr sz="650" spc="-100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650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07h</a:t>
                      </a:r>
                      <a:r>
                        <a:rPr sz="650" spc="155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650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as</a:t>
                      </a:r>
                      <a:r>
                        <a:rPr sz="650" spc="-60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650" spc="-10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12h42</a:t>
                      </a:r>
                      <a:r>
                        <a:rPr sz="650" spc="500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650" spc="20" dirty="0">
                          <a:solidFill>
                            <a:srgbClr val="6B6B6B"/>
                          </a:solidFill>
                          <a:latin typeface="Arial"/>
                          <a:cs typeface="Arial"/>
                        </a:rPr>
                        <a:t>das</a:t>
                      </a:r>
                      <a:r>
                        <a:rPr sz="650" spc="-105" dirty="0">
                          <a:solidFill>
                            <a:srgbClr val="6B6B6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650" spc="20" dirty="0">
                          <a:solidFill>
                            <a:srgbClr val="6B6B6B"/>
                          </a:solidFill>
                          <a:latin typeface="Arial"/>
                          <a:cs typeface="Arial"/>
                        </a:rPr>
                        <a:t>13h</a:t>
                      </a:r>
                      <a:r>
                        <a:rPr sz="650" spc="90" dirty="0">
                          <a:solidFill>
                            <a:srgbClr val="6B6B6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650" spc="10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as</a:t>
                      </a:r>
                      <a:r>
                        <a:rPr sz="650" spc="-70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650" spc="-10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17h00</a:t>
                      </a:r>
                      <a:endParaRPr sz="650">
                        <a:latin typeface="Arial"/>
                        <a:cs typeface="Arial"/>
                      </a:endParaRPr>
                    </a:p>
                  </a:txBody>
                  <a:tcPr marL="0" marR="0" marT="317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209" marR="201295" indent="-3810">
                        <a:lnSpc>
                          <a:spcPts val="1050"/>
                        </a:lnSpc>
                        <a:spcBef>
                          <a:spcPts val="25"/>
                        </a:spcBef>
                      </a:pPr>
                      <a:r>
                        <a:rPr sz="650" dirty="0">
                          <a:solidFill>
                            <a:srgbClr val="6B6B6B"/>
                          </a:solidFill>
                          <a:latin typeface="Arial"/>
                          <a:cs typeface="Arial"/>
                        </a:rPr>
                        <a:t>Das</a:t>
                      </a:r>
                      <a:r>
                        <a:rPr sz="650" spc="-60" dirty="0">
                          <a:solidFill>
                            <a:srgbClr val="6B6B6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650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07h</a:t>
                      </a:r>
                      <a:r>
                        <a:rPr sz="650" spc="155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650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as</a:t>
                      </a:r>
                      <a:r>
                        <a:rPr sz="650" spc="-65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650" spc="-10" dirty="0">
                          <a:solidFill>
                            <a:srgbClr val="6B6B6B"/>
                          </a:solidFill>
                          <a:latin typeface="Arial"/>
                          <a:cs typeface="Arial"/>
                        </a:rPr>
                        <a:t>12h42</a:t>
                      </a:r>
                      <a:r>
                        <a:rPr sz="650" spc="500" dirty="0">
                          <a:solidFill>
                            <a:srgbClr val="6B6B6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650" dirty="0">
                          <a:solidFill>
                            <a:srgbClr val="6B6B6B"/>
                          </a:solidFill>
                          <a:latin typeface="Arial"/>
                          <a:cs typeface="Arial"/>
                        </a:rPr>
                        <a:t>das</a:t>
                      </a:r>
                      <a:r>
                        <a:rPr sz="650" spc="-50" dirty="0">
                          <a:solidFill>
                            <a:srgbClr val="6B6B6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650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13h</a:t>
                      </a:r>
                      <a:r>
                        <a:rPr sz="650" spc="175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650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as</a:t>
                      </a:r>
                      <a:r>
                        <a:rPr sz="650" spc="-70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650" spc="-10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17h00</a:t>
                      </a:r>
                      <a:endParaRPr sz="650">
                        <a:latin typeface="Arial"/>
                        <a:cs typeface="Arial"/>
                      </a:endParaRPr>
                    </a:p>
                  </a:txBody>
                  <a:tcPr marL="0" marR="0" marT="317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155575" indent="-3810">
                        <a:lnSpc>
                          <a:spcPts val="1050"/>
                        </a:lnSpc>
                        <a:spcBef>
                          <a:spcPts val="25"/>
                        </a:spcBef>
                      </a:pPr>
                      <a:r>
                        <a:rPr sz="650" dirty="0">
                          <a:solidFill>
                            <a:srgbClr val="6B6B6B"/>
                          </a:solidFill>
                          <a:latin typeface="Arial"/>
                          <a:cs typeface="Arial"/>
                        </a:rPr>
                        <a:t>Das</a:t>
                      </a:r>
                      <a:r>
                        <a:rPr sz="650" spc="-60" dirty="0">
                          <a:solidFill>
                            <a:srgbClr val="6B6B6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650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07h</a:t>
                      </a:r>
                      <a:r>
                        <a:rPr sz="650" spc="155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650" dirty="0">
                          <a:solidFill>
                            <a:srgbClr val="6B6B6B"/>
                          </a:solidFill>
                          <a:latin typeface="Arial"/>
                          <a:cs typeface="Arial"/>
                        </a:rPr>
                        <a:t>as</a:t>
                      </a:r>
                      <a:r>
                        <a:rPr sz="650" spc="-65" dirty="0">
                          <a:solidFill>
                            <a:srgbClr val="6B6B6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650" spc="-10" dirty="0">
                          <a:solidFill>
                            <a:srgbClr val="6B6B6B"/>
                          </a:solidFill>
                          <a:latin typeface="Arial"/>
                          <a:cs typeface="Arial"/>
                        </a:rPr>
                        <a:t>12h42</a:t>
                      </a:r>
                      <a:r>
                        <a:rPr sz="650" spc="500" dirty="0">
                          <a:solidFill>
                            <a:srgbClr val="6B6B6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650" dirty="0">
                          <a:solidFill>
                            <a:srgbClr val="6B6B6B"/>
                          </a:solidFill>
                          <a:latin typeface="Arial"/>
                          <a:cs typeface="Arial"/>
                        </a:rPr>
                        <a:t>das</a:t>
                      </a:r>
                      <a:r>
                        <a:rPr sz="650" spc="-50" dirty="0">
                          <a:solidFill>
                            <a:srgbClr val="6B6B6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650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13h</a:t>
                      </a:r>
                      <a:r>
                        <a:rPr sz="650" spc="165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650" dirty="0">
                          <a:solidFill>
                            <a:srgbClr val="6B6B6B"/>
                          </a:solidFill>
                          <a:latin typeface="Arial"/>
                          <a:cs typeface="Arial"/>
                        </a:rPr>
                        <a:t>as</a:t>
                      </a:r>
                      <a:r>
                        <a:rPr sz="650" spc="-55" dirty="0">
                          <a:solidFill>
                            <a:srgbClr val="6B6B6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650" spc="-10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17h00</a:t>
                      </a:r>
                      <a:endParaRPr sz="650">
                        <a:latin typeface="Arial"/>
                        <a:cs typeface="Arial"/>
                      </a:endParaRPr>
                    </a:p>
                  </a:txBody>
                  <a:tcPr marL="0" marR="0" marT="317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187960" indent="-3810">
                        <a:lnSpc>
                          <a:spcPts val="1050"/>
                        </a:lnSpc>
                        <a:spcBef>
                          <a:spcPts val="25"/>
                        </a:spcBef>
                      </a:pPr>
                      <a:r>
                        <a:rPr sz="650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Das</a:t>
                      </a:r>
                      <a:r>
                        <a:rPr sz="650" spc="-55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650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07h</a:t>
                      </a:r>
                      <a:r>
                        <a:rPr sz="650" spc="110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650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as</a:t>
                      </a:r>
                      <a:r>
                        <a:rPr sz="650" spc="-60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650" spc="-10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12h42</a:t>
                      </a:r>
                      <a:r>
                        <a:rPr sz="650" spc="500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650" dirty="0">
                          <a:solidFill>
                            <a:srgbClr val="6B6B6B"/>
                          </a:solidFill>
                          <a:latin typeface="Arial"/>
                          <a:cs typeface="Arial"/>
                        </a:rPr>
                        <a:t>das</a:t>
                      </a:r>
                      <a:r>
                        <a:rPr sz="650" spc="-45" dirty="0">
                          <a:solidFill>
                            <a:srgbClr val="6B6B6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650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13h</a:t>
                      </a:r>
                      <a:r>
                        <a:rPr sz="650" spc="75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650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as</a:t>
                      </a:r>
                      <a:r>
                        <a:rPr sz="650" spc="-10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 17h00</a:t>
                      </a:r>
                      <a:endParaRPr sz="650">
                        <a:latin typeface="Arial"/>
                        <a:cs typeface="Arial"/>
                      </a:endParaRPr>
                    </a:p>
                  </a:txBody>
                  <a:tcPr marL="0" marR="0" marT="317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2260">
                <a:tc>
                  <a:txBody>
                    <a:bodyPr/>
                    <a:lstStyle/>
                    <a:p>
                      <a:pPr marL="25400" marR="217170" indent="4445">
                        <a:lnSpc>
                          <a:spcPts val="1050"/>
                        </a:lnSpc>
                        <a:spcBef>
                          <a:spcPts val="60"/>
                        </a:spcBef>
                      </a:pPr>
                      <a:r>
                        <a:rPr sz="650" spc="20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P</a:t>
                      </a:r>
                      <a:r>
                        <a:rPr sz="650" spc="20" dirty="0">
                          <a:solidFill>
                            <a:srgbClr val="545456"/>
                          </a:solidFill>
                          <a:latin typeface="Arial"/>
                          <a:cs typeface="Arial"/>
                        </a:rPr>
                        <a:t>ro</a:t>
                      </a:r>
                      <a:r>
                        <a:rPr sz="650" spc="20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f.</a:t>
                      </a:r>
                      <a:r>
                        <a:rPr sz="650" spc="15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650" spc="-10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Coord</a:t>
                      </a:r>
                      <a:r>
                        <a:rPr sz="650" spc="-10" dirty="0">
                          <a:solidFill>
                            <a:srgbClr val="545456"/>
                          </a:solidFill>
                          <a:latin typeface="Arial"/>
                          <a:cs typeface="Arial"/>
                        </a:rPr>
                        <a:t>enador</a:t>
                      </a:r>
                      <a:r>
                        <a:rPr sz="650" spc="500" dirty="0">
                          <a:solidFill>
                            <a:srgbClr val="54545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650" spc="-10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Pe</a:t>
                      </a:r>
                      <a:r>
                        <a:rPr sz="650" spc="-10" dirty="0">
                          <a:solidFill>
                            <a:srgbClr val="545456"/>
                          </a:solidFill>
                          <a:latin typeface="Arial"/>
                          <a:cs typeface="Arial"/>
                        </a:rPr>
                        <a:t>dag</a:t>
                      </a:r>
                      <a:r>
                        <a:rPr sz="650" spc="-10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6gico</a:t>
                      </a:r>
                      <a:endParaRPr sz="650">
                        <a:latin typeface="Arial"/>
                        <a:cs typeface="Arial"/>
                      </a:endParaRPr>
                    </a:p>
                  </a:txBody>
                  <a:tcPr marL="0" marR="0" marT="762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30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650" dirty="0">
                          <a:solidFill>
                            <a:srgbClr val="6B6B6B"/>
                          </a:solidFill>
                          <a:latin typeface="Arial"/>
                          <a:cs typeface="Arial"/>
                        </a:rPr>
                        <a:t>Gisellia</a:t>
                      </a:r>
                      <a:r>
                        <a:rPr sz="650" spc="114" dirty="0">
                          <a:solidFill>
                            <a:srgbClr val="6B6B6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650" spc="-10" dirty="0">
                          <a:solidFill>
                            <a:srgbClr val="6B6B6B"/>
                          </a:solidFill>
                          <a:latin typeface="Arial"/>
                          <a:cs typeface="Arial"/>
                        </a:rPr>
                        <a:t>Grasiella</a:t>
                      </a:r>
                      <a:endParaRPr sz="650">
                        <a:latin typeface="Arial"/>
                        <a:cs typeface="Arial"/>
                      </a:endParaRPr>
                    </a:p>
                    <a:p>
                      <a:pPr marL="3048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650" dirty="0">
                          <a:solidFill>
                            <a:srgbClr val="6B6B6B"/>
                          </a:solidFill>
                          <a:latin typeface="Arial"/>
                          <a:cs typeface="Arial"/>
                        </a:rPr>
                        <a:t>B.</a:t>
                      </a:r>
                      <a:r>
                        <a:rPr sz="650" spc="-15" dirty="0">
                          <a:solidFill>
                            <a:srgbClr val="6B6B6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650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S.</a:t>
                      </a:r>
                      <a:r>
                        <a:rPr sz="650" spc="-100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650" spc="-10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Sche</a:t>
                      </a:r>
                      <a:r>
                        <a:rPr sz="650" spc="-10" dirty="0">
                          <a:solidFill>
                            <a:srgbClr val="545456"/>
                          </a:solidFill>
                          <a:latin typeface="Arial"/>
                          <a:cs typeface="Arial"/>
                        </a:rPr>
                        <a:t>rer</a:t>
                      </a:r>
                      <a:endParaRPr sz="65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826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650" dirty="0">
                          <a:solidFill>
                            <a:srgbClr val="6B6B6B"/>
                          </a:solidFill>
                          <a:latin typeface="Arial"/>
                          <a:cs typeface="Arial"/>
                        </a:rPr>
                        <a:t>8</a:t>
                      </a:r>
                      <a:r>
                        <a:rPr sz="650" spc="10" dirty="0">
                          <a:solidFill>
                            <a:srgbClr val="6B6B6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650" spc="-20" dirty="0">
                          <a:solidFill>
                            <a:srgbClr val="6B6B6B"/>
                          </a:solidFill>
                          <a:latin typeface="Arial"/>
                          <a:cs typeface="Arial"/>
                        </a:rPr>
                        <a:t>horas</a:t>
                      </a:r>
                      <a:endParaRPr sz="65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130" marR="82550" indent="635">
                        <a:lnSpc>
                          <a:spcPct val="129600"/>
                        </a:lnSpc>
                        <a:spcBef>
                          <a:spcPts val="95"/>
                        </a:spcBef>
                      </a:pPr>
                      <a:r>
                        <a:rPr sz="650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Das</a:t>
                      </a:r>
                      <a:r>
                        <a:rPr sz="650" spc="-60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650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07h</a:t>
                      </a:r>
                      <a:r>
                        <a:rPr sz="650" spc="155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650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as</a:t>
                      </a:r>
                      <a:r>
                        <a:rPr sz="650" spc="-65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650" spc="-10" dirty="0">
                          <a:solidFill>
                            <a:srgbClr val="6B6B6B"/>
                          </a:solidFill>
                          <a:latin typeface="Arial"/>
                          <a:cs typeface="Arial"/>
                        </a:rPr>
                        <a:t>11h30</a:t>
                      </a:r>
                      <a:r>
                        <a:rPr sz="650" spc="500" dirty="0">
                          <a:solidFill>
                            <a:srgbClr val="6B6B6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650" dirty="0">
                          <a:solidFill>
                            <a:srgbClr val="6B6B6B"/>
                          </a:solidFill>
                          <a:latin typeface="Arial"/>
                          <a:cs typeface="Arial"/>
                        </a:rPr>
                        <a:t>das</a:t>
                      </a:r>
                      <a:r>
                        <a:rPr sz="650" spc="-5" dirty="0">
                          <a:solidFill>
                            <a:srgbClr val="6B6B6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650" dirty="0">
                          <a:solidFill>
                            <a:srgbClr val="545456"/>
                          </a:solidFill>
                          <a:latin typeface="Arial"/>
                          <a:cs typeface="Arial"/>
                        </a:rPr>
                        <a:t>1</a:t>
                      </a:r>
                      <a:r>
                        <a:rPr sz="650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2h42</a:t>
                      </a:r>
                      <a:r>
                        <a:rPr sz="650" spc="175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650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as</a:t>
                      </a:r>
                      <a:r>
                        <a:rPr sz="650" spc="-10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650" spc="-10" dirty="0">
                          <a:solidFill>
                            <a:srgbClr val="6B6B6B"/>
                          </a:solidFill>
                          <a:latin typeface="Arial"/>
                          <a:cs typeface="Arial"/>
                        </a:rPr>
                        <a:t>17h00</a:t>
                      </a:r>
                      <a:endParaRPr sz="650">
                        <a:latin typeface="Arial"/>
                        <a:cs typeface="Arial"/>
                      </a:endParaRPr>
                    </a:p>
                  </a:txBody>
                  <a:tcPr marL="0" marR="0" marT="1206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8105" indent="635">
                        <a:lnSpc>
                          <a:spcPct val="129600"/>
                        </a:lnSpc>
                        <a:spcBef>
                          <a:spcPts val="95"/>
                        </a:spcBef>
                      </a:pPr>
                      <a:r>
                        <a:rPr sz="650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Das</a:t>
                      </a:r>
                      <a:r>
                        <a:rPr sz="650" spc="-100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650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07h</a:t>
                      </a:r>
                      <a:r>
                        <a:rPr sz="650" spc="155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650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as</a:t>
                      </a:r>
                      <a:r>
                        <a:rPr sz="650" spc="-60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650" spc="-10" dirty="0">
                          <a:solidFill>
                            <a:srgbClr val="6B6B6B"/>
                          </a:solidFill>
                          <a:latin typeface="Arial"/>
                          <a:cs typeface="Arial"/>
                        </a:rPr>
                        <a:t>11h30</a:t>
                      </a:r>
                      <a:r>
                        <a:rPr sz="650" spc="500" dirty="0">
                          <a:solidFill>
                            <a:srgbClr val="6B6B6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650" spc="20" dirty="0">
                          <a:solidFill>
                            <a:srgbClr val="6B6B6B"/>
                          </a:solidFill>
                          <a:latin typeface="Arial"/>
                          <a:cs typeface="Arial"/>
                        </a:rPr>
                        <a:t>das</a:t>
                      </a:r>
                      <a:r>
                        <a:rPr sz="650" spc="-85" dirty="0">
                          <a:solidFill>
                            <a:srgbClr val="6B6B6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650" spc="20" dirty="0">
                          <a:solidFill>
                            <a:srgbClr val="545456"/>
                          </a:solidFill>
                          <a:latin typeface="Arial"/>
                          <a:cs typeface="Arial"/>
                        </a:rPr>
                        <a:t>1</a:t>
                      </a:r>
                      <a:r>
                        <a:rPr sz="650" spc="20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2h42</a:t>
                      </a:r>
                      <a:r>
                        <a:rPr sz="650" spc="55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650" spc="20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as</a:t>
                      </a:r>
                      <a:r>
                        <a:rPr sz="650" spc="-45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650" spc="-10" dirty="0">
                          <a:solidFill>
                            <a:srgbClr val="6B6B6B"/>
                          </a:solidFill>
                          <a:latin typeface="Arial"/>
                          <a:cs typeface="Arial"/>
                        </a:rPr>
                        <a:t>17h00</a:t>
                      </a:r>
                      <a:endParaRPr sz="650">
                        <a:latin typeface="Arial"/>
                        <a:cs typeface="Arial"/>
                      </a:endParaRPr>
                    </a:p>
                  </a:txBody>
                  <a:tcPr marL="0" marR="0" marT="1206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209" marR="114300" indent="-3810">
                        <a:lnSpc>
                          <a:spcPct val="129600"/>
                        </a:lnSpc>
                        <a:spcBef>
                          <a:spcPts val="130"/>
                        </a:spcBef>
                      </a:pPr>
                      <a:r>
                        <a:rPr sz="650" dirty="0">
                          <a:solidFill>
                            <a:srgbClr val="6B6B6B"/>
                          </a:solidFill>
                          <a:latin typeface="Arial"/>
                          <a:cs typeface="Arial"/>
                        </a:rPr>
                        <a:t>Das</a:t>
                      </a:r>
                      <a:r>
                        <a:rPr sz="650" spc="-60" dirty="0">
                          <a:solidFill>
                            <a:srgbClr val="6B6B6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650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07h</a:t>
                      </a:r>
                      <a:r>
                        <a:rPr sz="650" spc="155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650" dirty="0">
                          <a:solidFill>
                            <a:srgbClr val="6B6B6B"/>
                          </a:solidFill>
                          <a:latin typeface="Arial"/>
                          <a:cs typeface="Arial"/>
                        </a:rPr>
                        <a:t>as</a:t>
                      </a:r>
                      <a:r>
                        <a:rPr sz="650" spc="-65" dirty="0">
                          <a:solidFill>
                            <a:srgbClr val="6B6B6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650" spc="-10" dirty="0">
                          <a:solidFill>
                            <a:srgbClr val="6B6B6B"/>
                          </a:solidFill>
                          <a:latin typeface="Arial"/>
                          <a:cs typeface="Arial"/>
                        </a:rPr>
                        <a:t>11h30</a:t>
                      </a:r>
                      <a:r>
                        <a:rPr sz="650" spc="500" dirty="0">
                          <a:solidFill>
                            <a:srgbClr val="6B6B6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650" dirty="0">
                          <a:solidFill>
                            <a:srgbClr val="6B6B6B"/>
                          </a:solidFill>
                          <a:latin typeface="Arial"/>
                          <a:cs typeface="Arial"/>
                        </a:rPr>
                        <a:t>das</a:t>
                      </a:r>
                      <a:r>
                        <a:rPr sz="650" spc="-50" dirty="0">
                          <a:solidFill>
                            <a:srgbClr val="6B6B6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650" spc="50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12h42</a:t>
                      </a:r>
                      <a:r>
                        <a:rPr sz="650" spc="-40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650" spc="-10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as</a:t>
                      </a:r>
                      <a:r>
                        <a:rPr sz="650" spc="-10" dirty="0">
                          <a:solidFill>
                            <a:srgbClr val="6B6B6B"/>
                          </a:solidFill>
                          <a:latin typeface="Arial"/>
                          <a:cs typeface="Arial"/>
                        </a:rPr>
                        <a:t>17h00</a:t>
                      </a:r>
                      <a:endParaRPr sz="650">
                        <a:latin typeface="Arial"/>
                        <a:cs typeface="Arial"/>
                      </a:endParaRPr>
                    </a:p>
                  </a:txBody>
                  <a:tcPr marL="0" marR="0" marT="165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209" marR="76835" indent="635">
                        <a:lnSpc>
                          <a:spcPct val="134300"/>
                        </a:lnSpc>
                        <a:spcBef>
                          <a:spcPts val="90"/>
                        </a:spcBef>
                      </a:pPr>
                      <a:r>
                        <a:rPr sz="650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Das</a:t>
                      </a:r>
                      <a:r>
                        <a:rPr sz="650" spc="-60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650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07h</a:t>
                      </a:r>
                      <a:r>
                        <a:rPr sz="650" spc="110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650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as</a:t>
                      </a:r>
                      <a:r>
                        <a:rPr sz="650" spc="-20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650" spc="-10" dirty="0">
                          <a:solidFill>
                            <a:srgbClr val="6B6B6B"/>
                          </a:solidFill>
                          <a:latin typeface="Arial"/>
                          <a:cs typeface="Arial"/>
                        </a:rPr>
                        <a:t>11h30</a:t>
                      </a:r>
                      <a:r>
                        <a:rPr sz="650" spc="500" dirty="0">
                          <a:solidFill>
                            <a:srgbClr val="6B6B6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650" spc="10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das</a:t>
                      </a:r>
                      <a:r>
                        <a:rPr sz="650" spc="-10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650" spc="10" dirty="0">
                          <a:solidFill>
                            <a:srgbClr val="545456"/>
                          </a:solidFill>
                          <a:latin typeface="Arial"/>
                          <a:cs typeface="Arial"/>
                        </a:rPr>
                        <a:t>1</a:t>
                      </a:r>
                      <a:r>
                        <a:rPr sz="650" spc="10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2h42</a:t>
                      </a:r>
                      <a:r>
                        <a:rPr sz="650" spc="105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650" spc="-10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as</a:t>
                      </a:r>
                      <a:r>
                        <a:rPr sz="650" spc="-10" dirty="0">
                          <a:solidFill>
                            <a:srgbClr val="545456"/>
                          </a:solidFill>
                          <a:latin typeface="Arial"/>
                          <a:cs typeface="Arial"/>
                        </a:rPr>
                        <a:t>1</a:t>
                      </a:r>
                      <a:r>
                        <a:rPr sz="650" spc="-10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7h00</a:t>
                      </a:r>
                      <a:endParaRPr sz="650">
                        <a:latin typeface="Arial"/>
                        <a:cs typeface="Arial"/>
                      </a:endParaRPr>
                    </a:p>
                  </a:txBody>
                  <a:tcPr marL="0" marR="0" marT="114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91440" indent="-3810">
                        <a:lnSpc>
                          <a:spcPct val="134300"/>
                        </a:lnSpc>
                        <a:spcBef>
                          <a:spcPts val="90"/>
                        </a:spcBef>
                      </a:pPr>
                      <a:r>
                        <a:rPr sz="650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Das</a:t>
                      </a:r>
                      <a:r>
                        <a:rPr sz="650" spc="-55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650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07h</a:t>
                      </a:r>
                      <a:r>
                        <a:rPr sz="650" spc="110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650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as</a:t>
                      </a:r>
                      <a:r>
                        <a:rPr sz="650" spc="-60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650" spc="-10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11h30</a:t>
                      </a:r>
                      <a:r>
                        <a:rPr sz="650" spc="500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650" spc="20" dirty="0">
                          <a:solidFill>
                            <a:srgbClr val="6B6B6B"/>
                          </a:solidFill>
                          <a:latin typeface="Arial"/>
                          <a:cs typeface="Arial"/>
                        </a:rPr>
                        <a:t>das</a:t>
                      </a:r>
                      <a:r>
                        <a:rPr sz="650" spc="-95" dirty="0">
                          <a:solidFill>
                            <a:srgbClr val="6B6B6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650" spc="20" dirty="0">
                          <a:solidFill>
                            <a:srgbClr val="6B6B6B"/>
                          </a:solidFill>
                          <a:latin typeface="Arial"/>
                          <a:cs typeface="Arial"/>
                        </a:rPr>
                        <a:t>12h42</a:t>
                      </a:r>
                      <a:r>
                        <a:rPr sz="650" spc="30" dirty="0">
                          <a:solidFill>
                            <a:srgbClr val="6B6B6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650" spc="10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as</a:t>
                      </a:r>
                      <a:r>
                        <a:rPr sz="650" spc="-45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650" spc="-10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17h00</a:t>
                      </a:r>
                      <a:endParaRPr sz="650">
                        <a:latin typeface="Arial"/>
                        <a:cs typeface="Arial"/>
                      </a:endParaRPr>
                    </a:p>
                  </a:txBody>
                  <a:tcPr marL="0" marR="0" marT="114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384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650" spc="50" dirty="0">
                          <a:solidFill>
                            <a:srgbClr val="6B6B6B"/>
                          </a:solidFill>
                          <a:latin typeface="Arial"/>
                          <a:cs typeface="Arial"/>
                        </a:rPr>
                        <a:t>Auxadm</a:t>
                      </a:r>
                      <a:endParaRPr sz="650">
                        <a:latin typeface="Arial"/>
                        <a:cs typeface="Arial"/>
                      </a:endParaRPr>
                    </a:p>
                  </a:txBody>
                  <a:tcPr marL="0" marR="0" marT="1841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76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650" dirty="0">
                          <a:solidFill>
                            <a:srgbClr val="6B6B6B"/>
                          </a:solidFill>
                          <a:latin typeface="Arial"/>
                          <a:cs typeface="Arial"/>
                        </a:rPr>
                        <a:t>Jose</a:t>
                      </a:r>
                      <a:r>
                        <a:rPr sz="650" spc="170" dirty="0">
                          <a:solidFill>
                            <a:srgbClr val="6B6B6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650" spc="-10" dirty="0">
                          <a:solidFill>
                            <a:srgbClr val="6B6B6B"/>
                          </a:solidFill>
                          <a:latin typeface="Arial"/>
                          <a:cs typeface="Arial"/>
                        </a:rPr>
                        <a:t>Gomes</a:t>
                      </a:r>
                      <a:endParaRPr sz="650">
                        <a:latin typeface="Arial"/>
                        <a:cs typeface="Arial"/>
                      </a:endParaRPr>
                    </a:p>
                  </a:txBody>
                  <a:tcPr marL="0" marR="0" marT="1841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8260"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650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8</a:t>
                      </a:r>
                      <a:r>
                        <a:rPr sz="650" spc="10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650" spc="-10" dirty="0">
                          <a:solidFill>
                            <a:srgbClr val="6B6B6B"/>
                          </a:solidFill>
                          <a:latin typeface="Arial"/>
                          <a:cs typeface="Arial"/>
                        </a:rPr>
                        <a:t>horas</a:t>
                      </a:r>
                      <a:endParaRPr sz="650">
                        <a:latin typeface="Arial"/>
                        <a:cs typeface="Arial"/>
                      </a:endParaRPr>
                    </a:p>
                  </a:txBody>
                  <a:tcPr marL="0" marR="0" marT="2286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650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Das</a:t>
                      </a:r>
                      <a:r>
                        <a:rPr sz="650" spc="-60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650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07h</a:t>
                      </a:r>
                      <a:r>
                        <a:rPr sz="650" spc="155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650" dirty="0">
                          <a:solidFill>
                            <a:srgbClr val="6B6B6B"/>
                          </a:solidFill>
                          <a:latin typeface="Arial"/>
                          <a:cs typeface="Arial"/>
                        </a:rPr>
                        <a:t>as</a:t>
                      </a:r>
                      <a:r>
                        <a:rPr sz="650" spc="-65" dirty="0">
                          <a:solidFill>
                            <a:srgbClr val="6B6B6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650" spc="-10" dirty="0">
                          <a:solidFill>
                            <a:srgbClr val="6B6B6B"/>
                          </a:solidFill>
                          <a:latin typeface="Arial"/>
                          <a:cs typeface="Arial"/>
                        </a:rPr>
                        <a:t>11h48</a:t>
                      </a:r>
                      <a:endParaRPr sz="650">
                        <a:latin typeface="Arial"/>
                        <a:cs typeface="Arial"/>
                      </a:endParaRPr>
                    </a:p>
                    <a:p>
                      <a:pPr marL="24130">
                        <a:lnSpc>
                          <a:spcPts val="695"/>
                        </a:lnSpc>
                        <a:spcBef>
                          <a:spcPts val="450"/>
                        </a:spcBef>
                      </a:pPr>
                      <a:r>
                        <a:rPr sz="650" dirty="0">
                          <a:solidFill>
                            <a:srgbClr val="6B6B6B"/>
                          </a:solidFill>
                          <a:latin typeface="Arial"/>
                          <a:cs typeface="Arial"/>
                        </a:rPr>
                        <a:t>das</a:t>
                      </a:r>
                      <a:r>
                        <a:rPr sz="650" spc="-35" dirty="0">
                          <a:solidFill>
                            <a:srgbClr val="6B6B6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650" dirty="0">
                          <a:solidFill>
                            <a:srgbClr val="6B6B6B"/>
                          </a:solidFill>
                          <a:latin typeface="Arial"/>
                          <a:cs typeface="Arial"/>
                        </a:rPr>
                        <a:t>13h</a:t>
                      </a:r>
                      <a:r>
                        <a:rPr sz="650" spc="165" dirty="0">
                          <a:solidFill>
                            <a:srgbClr val="6B6B6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650" dirty="0">
                          <a:solidFill>
                            <a:srgbClr val="6B6B6B"/>
                          </a:solidFill>
                          <a:latin typeface="Arial"/>
                          <a:cs typeface="Arial"/>
                        </a:rPr>
                        <a:t>as</a:t>
                      </a:r>
                      <a:r>
                        <a:rPr sz="650" spc="-40" dirty="0">
                          <a:solidFill>
                            <a:srgbClr val="6B6B6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650" spc="-10" dirty="0">
                          <a:solidFill>
                            <a:srgbClr val="6B6B6B"/>
                          </a:solidFill>
                          <a:latin typeface="Arial"/>
                          <a:cs typeface="Arial"/>
                        </a:rPr>
                        <a:t>17h00</a:t>
                      </a:r>
                      <a:endParaRPr sz="650">
                        <a:latin typeface="Arial"/>
                        <a:cs typeface="Arial"/>
                      </a:endParaRPr>
                    </a:p>
                  </a:txBody>
                  <a:tcPr marL="0" marR="0" marT="2730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650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Das</a:t>
                      </a:r>
                      <a:r>
                        <a:rPr sz="650" spc="-100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650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07h</a:t>
                      </a:r>
                      <a:r>
                        <a:rPr sz="650" spc="155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650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as</a:t>
                      </a:r>
                      <a:r>
                        <a:rPr sz="650" spc="-60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650" spc="-10" dirty="0">
                          <a:solidFill>
                            <a:srgbClr val="6B6B6B"/>
                          </a:solidFill>
                          <a:latin typeface="Arial"/>
                          <a:cs typeface="Arial"/>
                        </a:rPr>
                        <a:t>11h48</a:t>
                      </a:r>
                      <a:endParaRPr sz="650">
                        <a:latin typeface="Arial"/>
                        <a:cs typeface="Arial"/>
                      </a:endParaRPr>
                    </a:p>
                    <a:p>
                      <a:pPr marL="33655">
                        <a:lnSpc>
                          <a:spcPts val="695"/>
                        </a:lnSpc>
                        <a:spcBef>
                          <a:spcPts val="450"/>
                        </a:spcBef>
                      </a:pPr>
                      <a:r>
                        <a:rPr sz="650" dirty="0">
                          <a:solidFill>
                            <a:srgbClr val="6B6B6B"/>
                          </a:solidFill>
                          <a:latin typeface="Arial"/>
                          <a:cs typeface="Arial"/>
                        </a:rPr>
                        <a:t>das</a:t>
                      </a:r>
                      <a:r>
                        <a:rPr sz="650" spc="-30" dirty="0">
                          <a:solidFill>
                            <a:srgbClr val="6B6B6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650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13h</a:t>
                      </a:r>
                      <a:r>
                        <a:rPr sz="650" spc="120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650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as</a:t>
                      </a:r>
                      <a:r>
                        <a:rPr sz="650" spc="-35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650" spc="-10" dirty="0">
                          <a:solidFill>
                            <a:srgbClr val="6B6B6B"/>
                          </a:solidFill>
                          <a:latin typeface="Arial"/>
                          <a:cs typeface="Arial"/>
                        </a:rPr>
                        <a:t>17</a:t>
                      </a:r>
                      <a:r>
                        <a:rPr sz="650" spc="-10" dirty="0">
                          <a:solidFill>
                            <a:srgbClr val="8A8C8C"/>
                          </a:solidFill>
                          <a:latin typeface="Arial"/>
                          <a:cs typeface="Arial"/>
                        </a:rPr>
                        <a:t>h00</a:t>
                      </a:r>
                      <a:endParaRPr sz="650">
                        <a:latin typeface="Arial"/>
                        <a:cs typeface="Arial"/>
                      </a:endParaRPr>
                    </a:p>
                  </a:txBody>
                  <a:tcPr marL="0" marR="0" marT="2730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650" dirty="0">
                          <a:solidFill>
                            <a:srgbClr val="6B6B6B"/>
                          </a:solidFill>
                          <a:latin typeface="Arial"/>
                          <a:cs typeface="Arial"/>
                        </a:rPr>
                        <a:t>Das</a:t>
                      </a:r>
                      <a:r>
                        <a:rPr sz="650" spc="-60" dirty="0">
                          <a:solidFill>
                            <a:srgbClr val="6B6B6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650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07h</a:t>
                      </a:r>
                      <a:r>
                        <a:rPr sz="650" spc="155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650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as</a:t>
                      </a:r>
                      <a:r>
                        <a:rPr sz="650" spc="-65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650" spc="-10" dirty="0">
                          <a:solidFill>
                            <a:srgbClr val="6B6B6B"/>
                          </a:solidFill>
                          <a:latin typeface="Arial"/>
                          <a:cs typeface="Arial"/>
                        </a:rPr>
                        <a:t>11h48</a:t>
                      </a:r>
                      <a:endParaRPr sz="650">
                        <a:latin typeface="Arial"/>
                        <a:cs typeface="Arial"/>
                      </a:endParaRPr>
                    </a:p>
                    <a:p>
                      <a:pPr marL="29209">
                        <a:lnSpc>
                          <a:spcPts val="660"/>
                        </a:lnSpc>
                        <a:spcBef>
                          <a:spcPts val="484"/>
                        </a:spcBef>
                      </a:pPr>
                      <a:r>
                        <a:rPr sz="650" dirty="0">
                          <a:solidFill>
                            <a:srgbClr val="6B6B6B"/>
                          </a:solidFill>
                          <a:latin typeface="Arial"/>
                          <a:cs typeface="Arial"/>
                        </a:rPr>
                        <a:t>das</a:t>
                      </a:r>
                      <a:r>
                        <a:rPr sz="650" spc="-50" dirty="0">
                          <a:solidFill>
                            <a:srgbClr val="6B6B6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650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13h</a:t>
                      </a:r>
                      <a:r>
                        <a:rPr sz="650" spc="175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650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as</a:t>
                      </a:r>
                      <a:r>
                        <a:rPr sz="650" spc="-70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650" spc="-10" dirty="0">
                          <a:solidFill>
                            <a:srgbClr val="6B6B6B"/>
                          </a:solidFill>
                          <a:latin typeface="Arial"/>
                          <a:cs typeface="Arial"/>
                        </a:rPr>
                        <a:t>17h00</a:t>
                      </a:r>
                      <a:endParaRPr sz="650">
                        <a:latin typeface="Arial"/>
                        <a:cs typeface="Arial"/>
                      </a:endParaRPr>
                    </a:p>
                  </a:txBody>
                  <a:tcPr marL="0" marR="0" marT="2730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84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650" dirty="0">
                          <a:solidFill>
                            <a:srgbClr val="6B6B6B"/>
                          </a:solidFill>
                          <a:latin typeface="Arial"/>
                          <a:cs typeface="Arial"/>
                        </a:rPr>
                        <a:t>Da</a:t>
                      </a:r>
                      <a:r>
                        <a:rPr sz="650" dirty="0">
                          <a:solidFill>
                            <a:srgbClr val="8A8C8C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sz="650" spc="-45" dirty="0">
                          <a:solidFill>
                            <a:srgbClr val="8A8C8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650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07h</a:t>
                      </a:r>
                      <a:r>
                        <a:rPr sz="650" spc="145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650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as</a:t>
                      </a:r>
                      <a:r>
                        <a:rPr sz="650" spc="-70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650" spc="-10" dirty="0">
                          <a:solidFill>
                            <a:srgbClr val="6B6B6B"/>
                          </a:solidFill>
                          <a:latin typeface="Arial"/>
                          <a:cs typeface="Arial"/>
                        </a:rPr>
                        <a:t>11h48</a:t>
                      </a:r>
                      <a:endParaRPr sz="650">
                        <a:latin typeface="Arial"/>
                        <a:cs typeface="Arial"/>
                      </a:endParaRPr>
                    </a:p>
                    <a:p>
                      <a:pPr marL="33655">
                        <a:lnSpc>
                          <a:spcPts val="620"/>
                        </a:lnSpc>
                        <a:spcBef>
                          <a:spcPts val="484"/>
                        </a:spcBef>
                      </a:pPr>
                      <a:r>
                        <a:rPr sz="650" spc="10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das</a:t>
                      </a:r>
                      <a:r>
                        <a:rPr sz="650" spc="-30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650" spc="10" dirty="0">
                          <a:solidFill>
                            <a:srgbClr val="6B6B6B"/>
                          </a:solidFill>
                          <a:latin typeface="Arial"/>
                          <a:cs typeface="Arial"/>
                        </a:rPr>
                        <a:t>13</a:t>
                      </a:r>
                      <a:r>
                        <a:rPr sz="650" spc="10" dirty="0">
                          <a:solidFill>
                            <a:srgbClr val="8A8C8C"/>
                          </a:solidFill>
                          <a:latin typeface="Arial"/>
                          <a:cs typeface="Arial"/>
                        </a:rPr>
                        <a:t>h</a:t>
                      </a:r>
                      <a:r>
                        <a:rPr sz="650" spc="70" dirty="0">
                          <a:solidFill>
                            <a:srgbClr val="8A8C8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650" spc="10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as</a:t>
                      </a:r>
                      <a:r>
                        <a:rPr sz="650" spc="-55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650" spc="-10" dirty="0">
                          <a:solidFill>
                            <a:srgbClr val="6B6B6B"/>
                          </a:solidFill>
                          <a:latin typeface="Arial"/>
                          <a:cs typeface="Arial"/>
                        </a:rPr>
                        <a:t>17h00</a:t>
                      </a:r>
                      <a:endParaRPr sz="650">
                        <a:latin typeface="Arial"/>
                        <a:cs typeface="Arial"/>
                      </a:endParaRPr>
                    </a:p>
                  </a:txBody>
                  <a:tcPr marL="0" marR="0" marT="3175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84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650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Das</a:t>
                      </a:r>
                      <a:r>
                        <a:rPr sz="650" spc="-55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650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07h</a:t>
                      </a:r>
                      <a:r>
                        <a:rPr sz="650" spc="110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650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as</a:t>
                      </a:r>
                      <a:r>
                        <a:rPr sz="650" spc="-60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650" spc="-10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11h48</a:t>
                      </a:r>
                      <a:endParaRPr sz="650">
                        <a:latin typeface="Arial"/>
                        <a:cs typeface="Arial"/>
                      </a:endParaRPr>
                    </a:p>
                    <a:p>
                      <a:pPr marL="33655">
                        <a:lnSpc>
                          <a:spcPts val="620"/>
                        </a:lnSpc>
                        <a:spcBef>
                          <a:spcPts val="484"/>
                        </a:spcBef>
                      </a:pPr>
                      <a:r>
                        <a:rPr sz="650" spc="20" dirty="0">
                          <a:solidFill>
                            <a:srgbClr val="6B6B6B"/>
                          </a:solidFill>
                          <a:latin typeface="Arial"/>
                          <a:cs typeface="Arial"/>
                        </a:rPr>
                        <a:t>das</a:t>
                      </a:r>
                      <a:r>
                        <a:rPr sz="650" spc="-105" dirty="0">
                          <a:solidFill>
                            <a:srgbClr val="6B6B6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650" spc="20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13h as</a:t>
                      </a:r>
                      <a:r>
                        <a:rPr sz="650" spc="-60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650" spc="-10" dirty="0">
                          <a:solidFill>
                            <a:srgbClr val="797979"/>
                          </a:solidFill>
                          <a:latin typeface="Arial"/>
                          <a:cs typeface="Arial"/>
                        </a:rPr>
                        <a:t>17h00</a:t>
                      </a:r>
                      <a:endParaRPr sz="650">
                        <a:latin typeface="Arial"/>
                        <a:cs typeface="Arial"/>
                      </a:endParaRPr>
                    </a:p>
                  </a:txBody>
                  <a:tcPr marL="0" marR="0" marT="3175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object 3"/>
          <p:cNvSpPr txBox="1"/>
          <p:nvPr/>
        </p:nvSpPr>
        <p:spPr>
          <a:xfrm>
            <a:off x="824922" y="1072104"/>
            <a:ext cx="881380" cy="3625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240">
              <a:lnSpc>
                <a:spcPts val="440"/>
              </a:lnSpc>
              <a:spcBef>
                <a:spcPts val="100"/>
              </a:spcBef>
            </a:pPr>
            <a:r>
              <a:rPr sz="450" b="1" spc="210" dirty="0">
                <a:solidFill>
                  <a:srgbClr val="9EBDD8"/>
                </a:solidFill>
                <a:latin typeface="Arial"/>
                <a:cs typeface="Arial"/>
              </a:rPr>
              <a:t>CIOAor</a:t>
            </a:r>
            <a:r>
              <a:rPr sz="450" b="1" spc="204" dirty="0">
                <a:solidFill>
                  <a:srgbClr val="9EBDD8"/>
                </a:solidFill>
                <a:latin typeface="Arial"/>
                <a:cs typeface="Arial"/>
              </a:rPr>
              <a:t>  </a:t>
            </a:r>
            <a:r>
              <a:rPr sz="450" b="1" spc="180" dirty="0">
                <a:solidFill>
                  <a:srgbClr val="9EBDD8"/>
                </a:solidFill>
                <a:latin typeface="Arial"/>
                <a:cs typeface="Arial"/>
              </a:rPr>
              <a:t>Of</a:t>
            </a:r>
            <a:endParaRPr sz="450">
              <a:latin typeface="Arial"/>
              <a:cs typeface="Arial"/>
            </a:endParaRPr>
          </a:p>
          <a:p>
            <a:pPr marL="12700">
              <a:lnSpc>
                <a:spcPts val="980"/>
              </a:lnSpc>
            </a:pPr>
            <a:r>
              <a:rPr sz="900" b="1" spc="-50" dirty="0">
                <a:solidFill>
                  <a:srgbClr val="5999CF"/>
                </a:solidFill>
                <a:latin typeface="Arial"/>
                <a:cs typeface="Arial"/>
              </a:rPr>
              <a:t>GUARUUfOS</a:t>
            </a:r>
            <a:endParaRPr sz="900">
              <a:latin typeface="Arial"/>
              <a:cs typeface="Arial"/>
            </a:endParaRPr>
          </a:p>
          <a:p>
            <a:pPr marL="567055">
              <a:lnSpc>
                <a:spcPct val="100000"/>
              </a:lnSpc>
              <a:spcBef>
                <a:spcPts val="385"/>
              </a:spcBef>
            </a:pPr>
            <a:r>
              <a:rPr sz="700" b="1" spc="-95" dirty="0">
                <a:solidFill>
                  <a:srgbClr val="6B6B6B"/>
                </a:solidFill>
                <a:latin typeface="Times New Roman"/>
                <a:cs typeface="Times New Roman"/>
              </a:rPr>
              <a:t>AMAAIV</a:t>
            </a:r>
            <a:endParaRPr sz="7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217033" y="1046622"/>
            <a:ext cx="3496945" cy="1250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50" spc="-35" dirty="0">
                <a:solidFill>
                  <a:srgbClr val="6B6B6B"/>
                </a:solidFill>
                <a:latin typeface="Arial"/>
                <a:cs typeface="Arial"/>
              </a:rPr>
              <a:t>PREFEITURA</a:t>
            </a:r>
            <a:r>
              <a:rPr sz="650" spc="5" dirty="0">
                <a:solidFill>
                  <a:srgbClr val="6B6B6B"/>
                </a:solidFill>
                <a:latin typeface="Arial"/>
                <a:cs typeface="Arial"/>
              </a:rPr>
              <a:t> </a:t>
            </a:r>
            <a:r>
              <a:rPr sz="650" dirty="0">
                <a:solidFill>
                  <a:srgbClr val="797979"/>
                </a:solidFill>
                <a:latin typeface="Arial"/>
                <a:cs typeface="Arial"/>
              </a:rPr>
              <a:t>DO</a:t>
            </a:r>
            <a:r>
              <a:rPr sz="650" spc="130" dirty="0">
                <a:solidFill>
                  <a:srgbClr val="797979"/>
                </a:solidFill>
                <a:latin typeface="Arial"/>
                <a:cs typeface="Arial"/>
              </a:rPr>
              <a:t> </a:t>
            </a:r>
            <a:r>
              <a:rPr sz="650" dirty="0">
                <a:solidFill>
                  <a:srgbClr val="6B6B6B"/>
                </a:solidFill>
                <a:latin typeface="Arial"/>
                <a:cs typeface="Arial"/>
              </a:rPr>
              <a:t>MUN(CIPIO</a:t>
            </a:r>
            <a:r>
              <a:rPr sz="650" spc="25" dirty="0">
                <a:solidFill>
                  <a:srgbClr val="6B6B6B"/>
                </a:solidFill>
                <a:latin typeface="Arial"/>
                <a:cs typeface="Arial"/>
              </a:rPr>
              <a:t> </a:t>
            </a:r>
            <a:r>
              <a:rPr sz="650" spc="-20" dirty="0">
                <a:solidFill>
                  <a:srgbClr val="6B6B6B"/>
                </a:solidFill>
                <a:latin typeface="Arial"/>
                <a:cs typeface="Arial"/>
              </a:rPr>
              <a:t>DE</a:t>
            </a:r>
            <a:r>
              <a:rPr sz="650" spc="-25" dirty="0">
                <a:solidFill>
                  <a:srgbClr val="6B6B6B"/>
                </a:solidFill>
                <a:latin typeface="Arial"/>
                <a:cs typeface="Arial"/>
              </a:rPr>
              <a:t> </a:t>
            </a:r>
            <a:r>
              <a:rPr sz="650" spc="-20" dirty="0">
                <a:solidFill>
                  <a:srgbClr val="6B6B6B"/>
                </a:solidFill>
                <a:latin typeface="Arial"/>
                <a:cs typeface="Arial"/>
              </a:rPr>
              <a:t>GUARULHOS</a:t>
            </a:r>
            <a:r>
              <a:rPr sz="650" spc="25" dirty="0">
                <a:solidFill>
                  <a:srgbClr val="6B6B6B"/>
                </a:solidFill>
                <a:latin typeface="Arial"/>
                <a:cs typeface="Arial"/>
              </a:rPr>
              <a:t> </a:t>
            </a:r>
            <a:r>
              <a:rPr sz="650" dirty="0">
                <a:solidFill>
                  <a:srgbClr val="8A8C8C"/>
                </a:solidFill>
                <a:latin typeface="Arial"/>
                <a:cs typeface="Arial"/>
              </a:rPr>
              <a:t>•</a:t>
            </a:r>
            <a:r>
              <a:rPr sz="650" spc="30" dirty="0">
                <a:solidFill>
                  <a:srgbClr val="8A8C8C"/>
                </a:solidFill>
                <a:latin typeface="Arial"/>
                <a:cs typeface="Arial"/>
              </a:rPr>
              <a:t> </a:t>
            </a:r>
            <a:r>
              <a:rPr sz="650" spc="-40" dirty="0">
                <a:solidFill>
                  <a:srgbClr val="797979"/>
                </a:solidFill>
                <a:latin typeface="Arial"/>
                <a:cs typeface="Arial"/>
              </a:rPr>
              <a:t>SECRETARIA</a:t>
            </a:r>
            <a:r>
              <a:rPr sz="650" spc="45" dirty="0">
                <a:solidFill>
                  <a:srgbClr val="797979"/>
                </a:solidFill>
                <a:latin typeface="Arial"/>
                <a:cs typeface="Arial"/>
              </a:rPr>
              <a:t> </a:t>
            </a:r>
            <a:r>
              <a:rPr sz="650" dirty="0">
                <a:solidFill>
                  <a:srgbClr val="6B6B6B"/>
                </a:solidFill>
                <a:latin typeface="Arial"/>
                <a:cs typeface="Arial"/>
              </a:rPr>
              <a:t>MUNICIPAL</a:t>
            </a:r>
            <a:r>
              <a:rPr sz="650" spc="-25" dirty="0">
                <a:solidFill>
                  <a:srgbClr val="6B6B6B"/>
                </a:solidFill>
                <a:latin typeface="Arial"/>
                <a:cs typeface="Arial"/>
              </a:rPr>
              <a:t> </a:t>
            </a:r>
            <a:r>
              <a:rPr sz="650" dirty="0">
                <a:solidFill>
                  <a:srgbClr val="797979"/>
                </a:solidFill>
                <a:latin typeface="Arial"/>
                <a:cs typeface="Arial"/>
              </a:rPr>
              <a:t>DE</a:t>
            </a:r>
            <a:r>
              <a:rPr sz="650" spc="-65" dirty="0">
                <a:solidFill>
                  <a:srgbClr val="797979"/>
                </a:solidFill>
                <a:latin typeface="Arial"/>
                <a:cs typeface="Arial"/>
              </a:rPr>
              <a:t> </a:t>
            </a:r>
            <a:r>
              <a:rPr sz="650" spc="-10" dirty="0">
                <a:solidFill>
                  <a:srgbClr val="797979"/>
                </a:solidFill>
                <a:latin typeface="Arial"/>
                <a:cs typeface="Arial"/>
              </a:rPr>
              <a:t>EDUCA&lt;;AO</a:t>
            </a:r>
            <a:endParaRPr sz="65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779059" y="1295325"/>
            <a:ext cx="2571750" cy="1403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50" u="heavy" dirty="0">
                <a:solidFill>
                  <a:srgbClr val="545456"/>
                </a:solidFill>
                <a:uFill>
                  <a:solidFill>
                    <a:srgbClr val="6B6B6B"/>
                  </a:solidFill>
                </a:uFill>
                <a:latin typeface="Arial"/>
                <a:cs typeface="Arial"/>
              </a:rPr>
              <a:t>A</a:t>
            </a:r>
            <a:r>
              <a:rPr sz="650" u="heavy" dirty="0">
                <a:solidFill>
                  <a:srgbClr val="797979"/>
                </a:solidFill>
                <a:uFill>
                  <a:solidFill>
                    <a:srgbClr val="6B6B6B"/>
                  </a:solidFill>
                </a:uFill>
                <a:latin typeface="Arial"/>
                <a:cs typeface="Arial"/>
              </a:rPr>
              <a:t>ssocia�o</a:t>
            </a:r>
            <a:r>
              <a:rPr sz="650" u="heavy" spc="310" dirty="0">
                <a:solidFill>
                  <a:srgbClr val="797979"/>
                </a:solidFill>
                <a:uFill>
                  <a:solidFill>
                    <a:srgbClr val="6B6B6B"/>
                  </a:solidFill>
                </a:uFill>
                <a:latin typeface="Arial"/>
                <a:cs typeface="Arial"/>
              </a:rPr>
              <a:t> </a:t>
            </a:r>
            <a:r>
              <a:rPr sz="650" u="heavy" dirty="0">
                <a:solidFill>
                  <a:srgbClr val="6B6B6B"/>
                </a:solidFill>
                <a:uFill>
                  <a:solidFill>
                    <a:srgbClr val="6B6B6B"/>
                  </a:solidFill>
                </a:uFill>
                <a:latin typeface="Arial"/>
                <a:cs typeface="Arial"/>
              </a:rPr>
              <a:t>dos</a:t>
            </a:r>
            <a:r>
              <a:rPr sz="650" u="heavy" spc="215" dirty="0">
                <a:solidFill>
                  <a:srgbClr val="6B6B6B"/>
                </a:solidFill>
                <a:uFill>
                  <a:solidFill>
                    <a:srgbClr val="6B6B6B"/>
                  </a:solidFill>
                </a:uFill>
                <a:latin typeface="Arial"/>
                <a:cs typeface="Arial"/>
              </a:rPr>
              <a:t> </a:t>
            </a:r>
            <a:r>
              <a:rPr sz="650" u="heavy" dirty="0">
                <a:solidFill>
                  <a:srgbClr val="6B6B6B"/>
                </a:solidFill>
                <a:uFill>
                  <a:solidFill>
                    <a:srgbClr val="6B6B6B"/>
                  </a:solidFill>
                </a:uFill>
                <a:latin typeface="Arial"/>
                <a:cs typeface="Arial"/>
              </a:rPr>
              <a:t>Moradores</a:t>
            </a:r>
            <a:r>
              <a:rPr sz="650" u="heavy" spc="140" dirty="0">
                <a:solidFill>
                  <a:srgbClr val="6B6B6B"/>
                </a:solidFill>
                <a:uFill>
                  <a:solidFill>
                    <a:srgbClr val="6B6B6B"/>
                  </a:solidFill>
                </a:uFill>
                <a:latin typeface="Arial"/>
                <a:cs typeface="Arial"/>
              </a:rPr>
              <a:t> </a:t>
            </a:r>
            <a:r>
              <a:rPr sz="650" u="heavy" dirty="0">
                <a:solidFill>
                  <a:srgbClr val="6B6B6B"/>
                </a:solidFill>
                <a:uFill>
                  <a:solidFill>
                    <a:srgbClr val="6B6B6B"/>
                  </a:solidFill>
                </a:uFill>
                <a:latin typeface="Arial"/>
                <a:cs typeface="Arial"/>
              </a:rPr>
              <a:t>Para</a:t>
            </a:r>
            <a:r>
              <a:rPr sz="650" u="heavy" spc="140" dirty="0">
                <a:solidFill>
                  <a:srgbClr val="6B6B6B"/>
                </a:solidFill>
                <a:uFill>
                  <a:solidFill>
                    <a:srgbClr val="6B6B6B"/>
                  </a:solidFill>
                </a:uFill>
                <a:latin typeface="Arial"/>
                <a:cs typeface="Arial"/>
              </a:rPr>
              <a:t> </a:t>
            </a:r>
            <a:r>
              <a:rPr sz="650" u="heavy" dirty="0">
                <a:solidFill>
                  <a:srgbClr val="797979"/>
                </a:solidFill>
                <a:uFill>
                  <a:solidFill>
                    <a:srgbClr val="6B6B6B"/>
                  </a:solidFill>
                </a:uFill>
                <a:latin typeface="Arial"/>
                <a:cs typeface="Arial"/>
              </a:rPr>
              <a:t>Desenvolvimento</a:t>
            </a:r>
            <a:r>
              <a:rPr sz="650" u="heavy" spc="15" dirty="0">
                <a:solidFill>
                  <a:srgbClr val="797979"/>
                </a:solidFill>
                <a:uFill>
                  <a:solidFill>
                    <a:srgbClr val="6B6B6B"/>
                  </a:solidFill>
                </a:uFill>
                <a:latin typeface="Arial"/>
                <a:cs typeface="Arial"/>
              </a:rPr>
              <a:t> </a:t>
            </a:r>
            <a:r>
              <a:rPr sz="650" u="heavy" dirty="0">
                <a:solidFill>
                  <a:srgbClr val="6B6B6B"/>
                </a:solidFill>
                <a:uFill>
                  <a:solidFill>
                    <a:srgbClr val="6B6B6B"/>
                  </a:solidFill>
                </a:uFill>
                <a:latin typeface="Arial"/>
                <a:cs typeface="Arial"/>
              </a:rPr>
              <a:t>do</a:t>
            </a:r>
            <a:r>
              <a:rPr sz="650" u="heavy" spc="195" dirty="0">
                <a:solidFill>
                  <a:srgbClr val="6B6B6B"/>
                </a:solidFill>
                <a:uFill>
                  <a:solidFill>
                    <a:srgbClr val="6B6B6B"/>
                  </a:solidFill>
                </a:uFill>
                <a:latin typeface="Arial"/>
                <a:cs typeface="Arial"/>
              </a:rPr>
              <a:t> </a:t>
            </a:r>
            <a:r>
              <a:rPr sz="750" b="1" u="heavy" spc="-70" dirty="0">
                <a:solidFill>
                  <a:srgbClr val="6B6B6B"/>
                </a:solidFill>
                <a:uFill>
                  <a:solidFill>
                    <a:srgbClr val="6B6B6B"/>
                  </a:solidFill>
                </a:uFill>
                <a:latin typeface="Arial"/>
                <a:cs typeface="Arial"/>
              </a:rPr>
              <a:t>Agua</a:t>
            </a:r>
            <a:r>
              <a:rPr sz="750" b="1" u="heavy" spc="110" dirty="0">
                <a:solidFill>
                  <a:srgbClr val="6B6B6B"/>
                </a:solidFill>
                <a:uFill>
                  <a:solidFill>
                    <a:srgbClr val="6B6B6B"/>
                  </a:solidFill>
                </a:uFill>
                <a:latin typeface="Arial"/>
                <a:cs typeface="Arial"/>
              </a:rPr>
              <a:t> </a:t>
            </a:r>
            <a:r>
              <a:rPr sz="650" u="heavy" spc="-20" dirty="0">
                <a:solidFill>
                  <a:srgbClr val="6B6B6B"/>
                </a:solidFill>
                <a:uFill>
                  <a:solidFill>
                    <a:srgbClr val="6B6B6B"/>
                  </a:solidFill>
                </a:uFill>
                <a:latin typeface="Arial"/>
                <a:cs typeface="Arial"/>
              </a:rPr>
              <a:t>Azul</a:t>
            </a:r>
            <a:endParaRPr sz="65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537617" y="1312652"/>
            <a:ext cx="699770" cy="1250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50" dirty="0">
                <a:solidFill>
                  <a:srgbClr val="797979"/>
                </a:solidFill>
                <a:latin typeface="Arial"/>
                <a:cs typeface="Arial"/>
              </a:rPr>
              <a:t>Fone:2436-</a:t>
            </a:r>
            <a:r>
              <a:rPr sz="650" spc="-20" dirty="0">
                <a:solidFill>
                  <a:srgbClr val="797979"/>
                </a:solidFill>
                <a:latin typeface="Arial"/>
                <a:cs typeface="Arial"/>
              </a:rPr>
              <a:t>4710</a:t>
            </a:r>
            <a:endParaRPr sz="65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474279" y="1445668"/>
            <a:ext cx="1678939" cy="1250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50" spc="20" dirty="0">
                <a:solidFill>
                  <a:srgbClr val="6B6B6B"/>
                </a:solidFill>
                <a:latin typeface="Arial"/>
                <a:cs typeface="Arial"/>
              </a:rPr>
              <a:t>Quadro</a:t>
            </a:r>
            <a:r>
              <a:rPr sz="650" spc="70" dirty="0">
                <a:solidFill>
                  <a:srgbClr val="6B6B6B"/>
                </a:solidFill>
                <a:latin typeface="Arial"/>
                <a:cs typeface="Arial"/>
              </a:rPr>
              <a:t> </a:t>
            </a:r>
            <a:r>
              <a:rPr sz="650" spc="20" dirty="0">
                <a:solidFill>
                  <a:srgbClr val="797979"/>
                </a:solidFill>
                <a:latin typeface="Arial"/>
                <a:cs typeface="Arial"/>
              </a:rPr>
              <a:t>de</a:t>
            </a:r>
            <a:r>
              <a:rPr sz="650" spc="25" dirty="0">
                <a:solidFill>
                  <a:srgbClr val="797979"/>
                </a:solidFill>
                <a:latin typeface="Arial"/>
                <a:cs typeface="Arial"/>
              </a:rPr>
              <a:t> </a:t>
            </a:r>
            <a:r>
              <a:rPr sz="650" spc="20" dirty="0">
                <a:solidFill>
                  <a:srgbClr val="545456"/>
                </a:solidFill>
                <a:latin typeface="Arial"/>
                <a:cs typeface="Arial"/>
              </a:rPr>
              <a:t>H</a:t>
            </a:r>
            <a:r>
              <a:rPr sz="650" spc="20" dirty="0">
                <a:solidFill>
                  <a:srgbClr val="797979"/>
                </a:solidFill>
                <a:latin typeface="Arial"/>
                <a:cs typeface="Arial"/>
              </a:rPr>
              <a:t>orar</a:t>
            </a:r>
            <a:r>
              <a:rPr sz="650" spc="20" dirty="0">
                <a:solidFill>
                  <a:srgbClr val="545456"/>
                </a:solidFill>
                <a:latin typeface="Arial"/>
                <a:cs typeface="Arial"/>
              </a:rPr>
              <a:t>i</a:t>
            </a:r>
            <a:r>
              <a:rPr sz="650" spc="20" dirty="0">
                <a:solidFill>
                  <a:srgbClr val="797979"/>
                </a:solidFill>
                <a:latin typeface="Arial"/>
                <a:cs typeface="Arial"/>
              </a:rPr>
              <a:t>o</a:t>
            </a:r>
            <a:r>
              <a:rPr sz="650" spc="145" dirty="0">
                <a:solidFill>
                  <a:srgbClr val="797979"/>
                </a:solidFill>
                <a:latin typeface="Arial"/>
                <a:cs typeface="Arial"/>
              </a:rPr>
              <a:t> </a:t>
            </a:r>
            <a:r>
              <a:rPr sz="650" spc="20" dirty="0">
                <a:solidFill>
                  <a:srgbClr val="6B6B6B"/>
                </a:solidFill>
                <a:latin typeface="Arial"/>
                <a:cs typeface="Arial"/>
              </a:rPr>
              <a:t>Admin</a:t>
            </a:r>
            <a:r>
              <a:rPr sz="650" spc="20" dirty="0">
                <a:solidFill>
                  <a:srgbClr val="8A8C8C"/>
                </a:solidFill>
                <a:latin typeface="Arial"/>
                <a:cs typeface="Arial"/>
              </a:rPr>
              <a:t>istra</a:t>
            </a:r>
            <a:r>
              <a:rPr sz="650" spc="20" dirty="0">
                <a:solidFill>
                  <a:srgbClr val="545456"/>
                </a:solidFill>
                <a:latin typeface="Arial"/>
                <a:cs typeface="Arial"/>
              </a:rPr>
              <a:t>tiv</a:t>
            </a:r>
            <a:r>
              <a:rPr sz="650" spc="20" dirty="0">
                <a:solidFill>
                  <a:srgbClr val="797979"/>
                </a:solidFill>
                <a:latin typeface="Arial"/>
                <a:cs typeface="Arial"/>
              </a:rPr>
              <a:t>o</a:t>
            </a:r>
            <a:r>
              <a:rPr sz="650" spc="105" dirty="0">
                <a:solidFill>
                  <a:srgbClr val="797979"/>
                </a:solidFill>
                <a:latin typeface="Arial"/>
                <a:cs typeface="Arial"/>
              </a:rPr>
              <a:t> </a:t>
            </a:r>
            <a:r>
              <a:rPr sz="650" spc="20" dirty="0">
                <a:solidFill>
                  <a:srgbClr val="797979"/>
                </a:solidFill>
                <a:latin typeface="Arial"/>
                <a:cs typeface="Arial"/>
              </a:rPr>
              <a:t>-</a:t>
            </a:r>
            <a:r>
              <a:rPr sz="650" spc="90" dirty="0">
                <a:solidFill>
                  <a:srgbClr val="797979"/>
                </a:solidFill>
                <a:latin typeface="Arial"/>
                <a:cs typeface="Arial"/>
              </a:rPr>
              <a:t> </a:t>
            </a:r>
            <a:r>
              <a:rPr sz="650" spc="-20" dirty="0">
                <a:solidFill>
                  <a:srgbClr val="797979"/>
                </a:solidFill>
                <a:latin typeface="Arial"/>
                <a:cs typeface="Arial"/>
              </a:rPr>
              <a:t>2026</a:t>
            </a:r>
            <a:endParaRPr sz="65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681234" y="617509"/>
            <a:ext cx="107314" cy="4311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650" spc="-340" dirty="0">
                <a:solidFill>
                  <a:srgbClr val="EF70B1"/>
                </a:solidFill>
                <a:latin typeface="Arial"/>
                <a:cs typeface="Arial"/>
              </a:rPr>
              <a:t>•</a:t>
            </a:r>
            <a:endParaRPr sz="265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565541" y="909275"/>
            <a:ext cx="1767839" cy="7156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1045"/>
              </a:lnSpc>
              <a:spcBef>
                <a:spcPts val="100"/>
              </a:spcBef>
              <a:tabLst>
                <a:tab pos="356235" algn="l"/>
              </a:tabLst>
            </a:pPr>
            <a:r>
              <a:rPr sz="900" dirty="0">
                <a:solidFill>
                  <a:srgbClr val="82CD80"/>
                </a:solidFill>
                <a:latin typeface="Arial"/>
                <a:cs typeface="Arial"/>
              </a:rPr>
              <a:t>"</a:t>
            </a:r>
            <a:r>
              <a:rPr sz="900" spc="175" dirty="0">
                <a:solidFill>
                  <a:srgbClr val="82CD80"/>
                </a:solidFill>
                <a:latin typeface="Arial"/>
                <a:cs typeface="Arial"/>
              </a:rPr>
              <a:t>  </a:t>
            </a:r>
            <a:r>
              <a:rPr sz="900" spc="-25" dirty="0">
                <a:solidFill>
                  <a:srgbClr val="E8B1CF"/>
                </a:solidFill>
                <a:latin typeface="Arial"/>
                <a:cs typeface="Arial"/>
              </a:rPr>
              <a:t>II.</a:t>
            </a:r>
            <a:r>
              <a:rPr sz="900" dirty="0">
                <a:solidFill>
                  <a:srgbClr val="E8B1CF"/>
                </a:solidFill>
                <a:latin typeface="Arial"/>
                <a:cs typeface="Arial"/>
              </a:rPr>
              <a:t>	</a:t>
            </a:r>
            <a:r>
              <a:rPr sz="650" spc="-114" dirty="0">
                <a:solidFill>
                  <a:srgbClr val="9A9CA0"/>
                </a:solidFill>
                <a:latin typeface="Arial"/>
                <a:cs typeface="Arial"/>
              </a:rPr>
              <a:t>�lSDCl&lt;l(.io</a:t>
            </a:r>
            <a:r>
              <a:rPr sz="650" spc="-15" dirty="0">
                <a:solidFill>
                  <a:srgbClr val="9A9CA0"/>
                </a:solidFill>
                <a:latin typeface="Arial"/>
                <a:cs typeface="Arial"/>
              </a:rPr>
              <a:t> </a:t>
            </a:r>
            <a:r>
              <a:rPr sz="800" i="1" spc="-140" dirty="0">
                <a:solidFill>
                  <a:srgbClr val="9A9CA0"/>
                </a:solidFill>
                <a:latin typeface="Arial"/>
                <a:cs typeface="Arial"/>
              </a:rPr>
              <a:t>iDs:MoraQ/JftS</a:t>
            </a:r>
            <a:r>
              <a:rPr sz="800" i="1" spc="-140" dirty="0">
                <a:solidFill>
                  <a:srgbClr val="8A8C8C"/>
                </a:solidFill>
                <a:latin typeface="Arial"/>
                <a:cs typeface="Arial"/>
              </a:rPr>
              <a:t>parao/JtJtttrokiMtD</a:t>
            </a:r>
            <a:r>
              <a:rPr sz="800" i="1" spc="-140" dirty="0">
                <a:solidFill>
                  <a:srgbClr val="9A9CA0"/>
                </a:solidFill>
                <a:latin typeface="Arial"/>
                <a:cs typeface="Arial"/>
              </a:rPr>
              <a:t>d'o</a:t>
            </a:r>
            <a:endParaRPr sz="800">
              <a:latin typeface="Arial"/>
              <a:cs typeface="Arial"/>
            </a:endParaRPr>
          </a:p>
          <a:p>
            <a:pPr marL="1905" algn="ctr">
              <a:lnSpc>
                <a:spcPts val="1225"/>
              </a:lnSpc>
            </a:pPr>
            <a:r>
              <a:rPr sz="1050" i="1" spc="-60" dirty="0">
                <a:solidFill>
                  <a:srgbClr val="9A9CA0"/>
                </a:solidFill>
                <a:latin typeface="Times New Roman"/>
                <a:cs typeface="Times New Roman"/>
              </a:rPr>
              <a:t>,iguaJ:u(</a:t>
            </a:r>
            <a:endParaRPr sz="1050">
              <a:latin typeface="Times New Roman"/>
              <a:cs typeface="Times New Roman"/>
            </a:endParaRPr>
          </a:p>
          <a:p>
            <a:pPr marL="59055">
              <a:lnSpc>
                <a:spcPct val="100000"/>
              </a:lnSpc>
              <a:spcBef>
                <a:spcPts val="540"/>
              </a:spcBef>
            </a:pPr>
            <a:r>
              <a:rPr sz="750" i="1" spc="-80" dirty="0">
                <a:solidFill>
                  <a:srgbClr val="8A8C8C"/>
                </a:solidFill>
                <a:latin typeface="Arial"/>
                <a:cs typeface="Arial"/>
              </a:rPr>
              <a:t>f.a,t,{,</a:t>
            </a:r>
            <a:r>
              <a:rPr sz="900" spc="-80" dirty="0">
                <a:solidFill>
                  <a:srgbClr val="8A8C8C"/>
                </a:solidFill>
                <a:latin typeface="Arial"/>
                <a:cs typeface="Arial"/>
              </a:rPr>
              <a:t>_l�</a:t>
            </a:r>
            <a:r>
              <a:rPr sz="900" spc="-80" dirty="0">
                <a:solidFill>
                  <a:srgbClr val="BABCBD"/>
                </a:solidFill>
                <a:latin typeface="Arial"/>
                <a:cs typeface="Arial"/>
              </a:rPr>
              <a:t>,</a:t>
            </a:r>
            <a:r>
              <a:rPr sz="700" spc="-80" dirty="0">
                <a:solidFill>
                  <a:srgbClr val="8A8C8C"/>
                </a:solidFill>
                <a:latin typeface="Times New Roman"/>
                <a:cs typeface="Times New Roman"/>
              </a:rPr>
              <a:t>l1101W</a:t>
            </a:r>
            <a:r>
              <a:rPr sz="1000" spc="-80" dirty="0">
                <a:solidFill>
                  <a:srgbClr val="9A9CA0"/>
                </a:solidFill>
                <a:latin typeface="Arial"/>
                <a:cs typeface="Arial"/>
              </a:rPr>
              <a:t>&amp;ila</a:t>
            </a:r>
            <a:r>
              <a:rPr sz="1200" i="1" spc="-80" dirty="0">
                <a:solidFill>
                  <a:srgbClr val="9A9CA0"/>
                </a:solidFill>
                <a:latin typeface="Arial"/>
                <a:cs typeface="Arial"/>
              </a:rPr>
              <a:t>z;o</a:t>
            </a:r>
            <a:r>
              <a:rPr sz="1200" i="1" spc="-80" dirty="0">
                <a:solidFill>
                  <a:srgbClr val="797979"/>
                </a:solidFill>
                <a:latin typeface="Arial"/>
                <a:cs typeface="Arial"/>
              </a:rPr>
              <a:t>.</a:t>
            </a:r>
            <a:r>
              <a:rPr sz="700" spc="-80" dirty="0">
                <a:solidFill>
                  <a:srgbClr val="BABCBD"/>
                </a:solidFill>
                <a:latin typeface="Times New Roman"/>
                <a:cs typeface="Times New Roman"/>
              </a:rPr>
              <a:t>l</a:t>
            </a:r>
            <a:r>
              <a:rPr sz="700" spc="220" dirty="0">
                <a:solidFill>
                  <a:srgbClr val="BABCBD"/>
                </a:solidFill>
                <a:latin typeface="Times New Roman"/>
                <a:cs typeface="Times New Roman"/>
              </a:rPr>
              <a:t> </a:t>
            </a:r>
            <a:r>
              <a:rPr sz="1100" spc="-10" dirty="0">
                <a:solidFill>
                  <a:srgbClr val="9A9CA0"/>
                </a:solidFill>
                <a:latin typeface="Arial"/>
                <a:cs typeface="Arial"/>
              </a:rPr>
              <a:t>i!!</a:t>
            </a:r>
            <a:r>
              <a:rPr sz="650" spc="-10" dirty="0">
                <a:solidFill>
                  <a:srgbClr val="9A9CA0"/>
                </a:solidFill>
                <a:latin typeface="Arial"/>
                <a:cs typeface="Arial"/>
              </a:rPr>
              <a:t>�Jldot.nut.W</a:t>
            </a:r>
            <a:endParaRPr sz="650">
              <a:latin typeface="Arial"/>
              <a:cs typeface="Arial"/>
            </a:endParaRPr>
          </a:p>
          <a:p>
            <a:pPr marL="372110">
              <a:lnSpc>
                <a:spcPct val="100000"/>
              </a:lnSpc>
              <a:spcBef>
                <a:spcPts val="225"/>
              </a:spcBef>
            </a:pPr>
            <a:r>
              <a:rPr sz="800" spc="-135" dirty="0">
                <a:solidFill>
                  <a:srgbClr val="797979"/>
                </a:solidFill>
                <a:latin typeface="Times New Roman"/>
                <a:cs typeface="Times New Roman"/>
              </a:rPr>
              <a:t>lelefooe</a:t>
            </a:r>
            <a:r>
              <a:rPr sz="800" spc="-135" dirty="0">
                <a:solidFill>
                  <a:srgbClr val="BABCBD"/>
                </a:solidFill>
                <a:latin typeface="Times New Roman"/>
                <a:cs typeface="Times New Roman"/>
              </a:rPr>
              <a:t>.</a:t>
            </a:r>
            <a:r>
              <a:rPr sz="800" spc="-135" dirty="0">
                <a:solidFill>
                  <a:srgbClr val="797979"/>
                </a:solidFill>
                <a:latin typeface="Times New Roman"/>
                <a:cs typeface="Times New Roman"/>
              </a:rPr>
              <a:t>24J6.4JI</a:t>
            </a:r>
            <a:r>
              <a:rPr sz="800" spc="-135" dirty="0">
                <a:solidFill>
                  <a:srgbClr val="9A9CA0"/>
                </a:solidFill>
                <a:latin typeface="Times New Roman"/>
                <a:cs typeface="Times New Roman"/>
              </a:rPr>
              <a:t>O·</a:t>
            </a:r>
            <a:r>
              <a:rPr sz="800" spc="-135" dirty="0">
                <a:solidFill>
                  <a:srgbClr val="797979"/>
                </a:solidFill>
                <a:latin typeface="Times New Roman"/>
                <a:cs typeface="Times New Roman"/>
              </a:rPr>
              <a:t>ClW</a:t>
            </a:r>
            <a:r>
              <a:rPr sz="800" spc="-135" dirty="0">
                <a:solidFill>
                  <a:srgbClr val="9A9CA0"/>
                </a:solidFill>
                <a:latin typeface="Times New Roman"/>
                <a:cs typeface="Times New Roman"/>
              </a:rPr>
              <a:t>1</a:t>
            </a:r>
            <a:r>
              <a:rPr sz="800" spc="-135" dirty="0">
                <a:solidFill>
                  <a:srgbClr val="797979"/>
                </a:solidFill>
                <a:latin typeface="Times New Roman"/>
                <a:cs typeface="Times New Roman"/>
              </a:rPr>
              <a:t>113S3�7/tQ)J-</a:t>
            </a:r>
            <a:r>
              <a:rPr sz="800" spc="-25" dirty="0">
                <a:solidFill>
                  <a:srgbClr val="797979"/>
                </a:solidFill>
                <a:latin typeface="Times New Roman"/>
                <a:cs typeface="Times New Roman"/>
              </a:rPr>
              <a:t>01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225497" y="4263740"/>
            <a:ext cx="5300345" cy="251460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  <a:tabLst>
                <a:tab pos="214629" algn="l"/>
                <a:tab pos="997585" algn="l"/>
                <a:tab pos="1762125" algn="l"/>
                <a:tab pos="2468880" algn="l"/>
                <a:tab pos="3406140" algn="l"/>
                <a:tab pos="4313555" algn="l"/>
                <a:tab pos="5261610" algn="l"/>
              </a:tabLst>
            </a:pPr>
            <a:r>
              <a:rPr sz="1050" b="1" u="sng" baseline="3968" dirty="0">
                <a:solidFill>
                  <a:srgbClr val="545456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r>
              <a:rPr sz="1050" b="1" u="sng" spc="-30" baseline="3968" dirty="0">
                <a:solidFill>
                  <a:srgbClr val="545456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Hora-</a:t>
            </a:r>
            <a:r>
              <a:rPr sz="1050" b="1" u="sng" spc="-15" baseline="3968" dirty="0">
                <a:solidFill>
                  <a:srgbClr val="545456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Atlvidade</a:t>
            </a:r>
            <a:r>
              <a:rPr sz="1050" b="1" u="sng" baseline="3968" dirty="0">
                <a:solidFill>
                  <a:srgbClr val="545456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r>
              <a:rPr sz="1050" b="1" u="sng" spc="-37" baseline="3968" dirty="0">
                <a:solidFill>
                  <a:srgbClr val="545456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21-</a:t>
            </a:r>
            <a:r>
              <a:rPr sz="1050" b="1" u="sng" spc="-15" baseline="3968" dirty="0">
                <a:solidFill>
                  <a:srgbClr val="545456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felra</a:t>
            </a:r>
            <a:r>
              <a:rPr sz="1050" b="1" u="sng" baseline="3968" dirty="0">
                <a:solidFill>
                  <a:srgbClr val="545456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r>
              <a:rPr sz="1050" b="1" u="sng" spc="-15" baseline="3968" dirty="0">
                <a:solidFill>
                  <a:srgbClr val="545456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31.felra</a:t>
            </a:r>
            <a:r>
              <a:rPr sz="1050" b="1" u="sng" baseline="3968" dirty="0">
                <a:solidFill>
                  <a:srgbClr val="545456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r>
              <a:rPr sz="1050" b="1" u="sng" spc="-37" baseline="3968" dirty="0">
                <a:solidFill>
                  <a:srgbClr val="545456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41-</a:t>
            </a:r>
            <a:r>
              <a:rPr sz="1050" b="1" u="sng" spc="-15" baseline="3968" dirty="0">
                <a:solidFill>
                  <a:srgbClr val="545456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felra</a:t>
            </a:r>
            <a:r>
              <a:rPr sz="1050" b="1" u="sng" baseline="3968" dirty="0">
                <a:solidFill>
                  <a:srgbClr val="545456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r>
              <a:rPr sz="1050" b="1" u="sng" spc="-15" baseline="3968" dirty="0">
                <a:solidFill>
                  <a:srgbClr val="545456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51.feira</a:t>
            </a:r>
            <a:r>
              <a:rPr sz="1050" b="1" u="sng" baseline="3968" dirty="0">
                <a:solidFill>
                  <a:srgbClr val="545456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r>
              <a:rPr sz="700" b="1" u="sng" spc="-25" dirty="0">
                <a:solidFill>
                  <a:srgbClr val="545456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61-</a:t>
            </a:r>
            <a:r>
              <a:rPr sz="700" b="1" u="sng" spc="-10" dirty="0">
                <a:solidFill>
                  <a:srgbClr val="545456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feira</a:t>
            </a:r>
            <a:r>
              <a:rPr sz="700" b="1" u="sng" dirty="0">
                <a:solidFill>
                  <a:srgbClr val="545456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endParaRPr sz="700">
              <a:latin typeface="Arial"/>
              <a:cs typeface="Arial"/>
            </a:endParaRPr>
          </a:p>
          <a:p>
            <a:pPr marL="38100">
              <a:lnSpc>
                <a:spcPct val="100000"/>
              </a:lnSpc>
              <a:spcBef>
                <a:spcPts val="75"/>
              </a:spcBef>
              <a:tabLst>
                <a:tab pos="379730" algn="l"/>
                <a:tab pos="996950" algn="l"/>
                <a:tab pos="1762760" algn="l"/>
                <a:tab pos="3402965" algn="l"/>
                <a:tab pos="4319270" algn="l"/>
                <a:tab pos="5261610" algn="l"/>
              </a:tabLst>
            </a:pPr>
            <a:r>
              <a:rPr sz="975" u="sng" baseline="4273" dirty="0">
                <a:solidFill>
                  <a:srgbClr val="6B6B6B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r>
              <a:rPr sz="975" u="sng" spc="-15" baseline="4273" dirty="0">
                <a:solidFill>
                  <a:srgbClr val="6B6B6B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Manh�</a:t>
            </a:r>
            <a:r>
              <a:rPr sz="975" u="sng" baseline="4273" dirty="0">
                <a:solidFill>
                  <a:srgbClr val="6B6B6B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das</a:t>
            </a:r>
            <a:r>
              <a:rPr sz="975" u="sng" spc="-7" baseline="4273" dirty="0">
                <a:solidFill>
                  <a:srgbClr val="6B6B6B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975" u="sng" baseline="4273" dirty="0">
                <a:solidFill>
                  <a:srgbClr val="6B6B6B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07h</a:t>
            </a:r>
            <a:r>
              <a:rPr sz="975" u="sng" spc="172" baseline="4273" dirty="0">
                <a:solidFill>
                  <a:srgbClr val="6B6B6B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975" u="sng" baseline="4273" dirty="0">
                <a:solidFill>
                  <a:srgbClr val="6B6B6B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as</a:t>
            </a:r>
            <a:r>
              <a:rPr sz="975" u="sng" spc="-89" baseline="4273" dirty="0">
                <a:solidFill>
                  <a:srgbClr val="6B6B6B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975" u="sng" spc="-37" baseline="4273" dirty="0">
                <a:solidFill>
                  <a:srgbClr val="797979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08h</a:t>
            </a:r>
            <a:r>
              <a:rPr sz="975" u="sng" baseline="4273" dirty="0">
                <a:solidFill>
                  <a:srgbClr val="797979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r>
              <a:rPr sz="975" u="sng" spc="15" baseline="4273" dirty="0">
                <a:solidFill>
                  <a:srgbClr val="6B6B6B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das</a:t>
            </a:r>
            <a:r>
              <a:rPr sz="975" u="sng" spc="-75" baseline="4273" dirty="0">
                <a:solidFill>
                  <a:srgbClr val="6B6B6B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975" u="sng" spc="15" baseline="4273" dirty="0">
                <a:solidFill>
                  <a:srgbClr val="6B6B6B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07h</a:t>
            </a:r>
            <a:r>
              <a:rPr sz="975" u="sng" spc="60" baseline="4273" dirty="0">
                <a:solidFill>
                  <a:srgbClr val="6B6B6B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975" u="sng" spc="15" baseline="4273" dirty="0">
                <a:solidFill>
                  <a:srgbClr val="797979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as</a:t>
            </a:r>
            <a:r>
              <a:rPr sz="975" u="sng" spc="-135" baseline="4273" dirty="0">
                <a:solidFill>
                  <a:srgbClr val="797979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975" u="sng" spc="15" baseline="4273" dirty="0">
                <a:solidFill>
                  <a:srgbClr val="797979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08h</a:t>
            </a:r>
            <a:r>
              <a:rPr sz="975" u="sng" spc="562" baseline="4273" dirty="0">
                <a:solidFill>
                  <a:srgbClr val="797979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 </a:t>
            </a:r>
            <a:r>
              <a:rPr sz="975" u="sng" spc="15" baseline="4273" dirty="0">
                <a:solidFill>
                  <a:srgbClr val="6B6B6B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das</a:t>
            </a:r>
            <a:r>
              <a:rPr sz="975" u="sng" spc="-127" baseline="4273" dirty="0">
                <a:solidFill>
                  <a:srgbClr val="6B6B6B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975" u="sng" spc="15" baseline="4273" dirty="0">
                <a:solidFill>
                  <a:srgbClr val="797979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07h</a:t>
            </a:r>
            <a:r>
              <a:rPr sz="975" u="sng" spc="135" baseline="4273" dirty="0">
                <a:solidFill>
                  <a:srgbClr val="797979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975" u="sng" spc="15" baseline="4273" dirty="0">
                <a:solidFill>
                  <a:srgbClr val="797979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as</a:t>
            </a:r>
            <a:r>
              <a:rPr sz="975" u="sng" spc="-135" baseline="4273" dirty="0">
                <a:solidFill>
                  <a:srgbClr val="797979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975" u="sng" spc="-37" baseline="4273" dirty="0">
                <a:solidFill>
                  <a:srgbClr val="797979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08h</a:t>
            </a:r>
            <a:r>
              <a:rPr sz="975" u="sng" baseline="4273" dirty="0">
                <a:solidFill>
                  <a:srgbClr val="797979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r>
              <a:rPr sz="650" u="sng" dirty="0">
                <a:solidFill>
                  <a:srgbClr val="545456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da</a:t>
            </a:r>
            <a:r>
              <a:rPr sz="650" u="sng" dirty="0">
                <a:solidFill>
                  <a:srgbClr val="797979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s</a:t>
            </a:r>
            <a:r>
              <a:rPr sz="650" u="sng" spc="-15" dirty="0">
                <a:solidFill>
                  <a:srgbClr val="797979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650" u="sng" dirty="0">
                <a:solidFill>
                  <a:srgbClr val="797979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0</a:t>
            </a:r>
            <a:r>
              <a:rPr sz="650" u="sng" dirty="0">
                <a:solidFill>
                  <a:srgbClr val="545456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7h</a:t>
            </a:r>
            <a:r>
              <a:rPr sz="650" u="sng" spc="95" dirty="0">
                <a:solidFill>
                  <a:srgbClr val="545456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650" u="sng" dirty="0">
                <a:solidFill>
                  <a:srgbClr val="6B6B6B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as</a:t>
            </a:r>
            <a:r>
              <a:rPr sz="650" u="sng" spc="10" dirty="0">
                <a:solidFill>
                  <a:srgbClr val="6B6B6B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650" u="sng" spc="-25" dirty="0">
                <a:solidFill>
                  <a:srgbClr val="797979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08h</a:t>
            </a:r>
            <a:r>
              <a:rPr sz="650" u="sng" dirty="0">
                <a:solidFill>
                  <a:srgbClr val="797979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r>
              <a:rPr sz="650" u="sng" dirty="0">
                <a:solidFill>
                  <a:srgbClr val="545456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da</a:t>
            </a:r>
            <a:r>
              <a:rPr sz="650" u="sng" dirty="0">
                <a:solidFill>
                  <a:srgbClr val="797979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s</a:t>
            </a:r>
            <a:r>
              <a:rPr sz="650" u="sng" spc="-15" dirty="0">
                <a:solidFill>
                  <a:srgbClr val="797979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650" u="sng" dirty="0">
                <a:solidFill>
                  <a:srgbClr val="797979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07h</a:t>
            </a:r>
            <a:r>
              <a:rPr sz="650" u="sng" spc="145" dirty="0">
                <a:solidFill>
                  <a:srgbClr val="797979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650" u="sng" dirty="0">
                <a:solidFill>
                  <a:srgbClr val="6B6B6B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as</a:t>
            </a:r>
            <a:r>
              <a:rPr sz="650" u="sng" spc="-45" dirty="0">
                <a:solidFill>
                  <a:srgbClr val="6B6B6B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650" u="sng" spc="-25" dirty="0">
                <a:solidFill>
                  <a:srgbClr val="6B6B6B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08h</a:t>
            </a:r>
            <a:r>
              <a:rPr sz="650" u="sng" dirty="0">
                <a:solidFill>
                  <a:srgbClr val="6B6B6B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endParaRPr sz="65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617012" y="5046246"/>
            <a:ext cx="1007110" cy="2971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50" dirty="0">
                <a:solidFill>
                  <a:srgbClr val="6B6B6B"/>
                </a:solidFill>
                <a:latin typeface="Arial"/>
                <a:cs typeface="Arial"/>
              </a:rPr>
              <a:t>Pela</a:t>
            </a:r>
            <a:r>
              <a:rPr sz="650" spc="-5" dirty="0">
                <a:solidFill>
                  <a:srgbClr val="6B6B6B"/>
                </a:solidFill>
                <a:latin typeface="Arial"/>
                <a:cs typeface="Arial"/>
              </a:rPr>
              <a:t> </a:t>
            </a:r>
            <a:r>
              <a:rPr sz="650" spc="40" dirty="0">
                <a:solidFill>
                  <a:srgbClr val="6B6B6B"/>
                </a:solidFill>
                <a:latin typeface="Arial"/>
                <a:cs typeface="Arial"/>
              </a:rPr>
              <a:t>Homologa�o</a:t>
            </a:r>
            <a:endParaRPr sz="650">
              <a:latin typeface="Arial"/>
              <a:cs typeface="Arial"/>
            </a:endParaRPr>
          </a:p>
          <a:p>
            <a:pPr marL="447675">
              <a:lnSpc>
                <a:spcPct val="100000"/>
              </a:lnSpc>
              <a:spcBef>
                <a:spcPts val="35"/>
              </a:spcBef>
            </a:pPr>
            <a:r>
              <a:rPr sz="1100" i="1" spc="60" dirty="0">
                <a:solidFill>
                  <a:srgbClr val="676290"/>
                </a:solidFill>
                <a:latin typeface="Arial"/>
                <a:cs typeface="Arial"/>
              </a:rPr>
              <a:t>&amp;:fl3/J#</a:t>
            </a:r>
            <a:endParaRPr sz="11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624942" y="5595633"/>
            <a:ext cx="763905" cy="1098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50" dirty="0">
                <a:solidFill>
                  <a:srgbClr val="9A9CA0"/>
                </a:solidFill>
                <a:latin typeface="Arial"/>
                <a:cs typeface="Arial"/>
              </a:rPr>
              <a:t>J</a:t>
            </a:r>
            <a:r>
              <a:rPr sz="550" dirty="0">
                <a:solidFill>
                  <a:srgbClr val="797979"/>
                </a:solidFill>
                <a:latin typeface="Arial"/>
                <a:cs typeface="Arial"/>
              </a:rPr>
              <a:t>Asslnatura</a:t>
            </a:r>
            <a:r>
              <a:rPr sz="550" spc="25" dirty="0">
                <a:solidFill>
                  <a:srgbClr val="797979"/>
                </a:solidFill>
                <a:latin typeface="Arial"/>
                <a:cs typeface="Arial"/>
              </a:rPr>
              <a:t> </a:t>
            </a:r>
            <a:r>
              <a:rPr sz="550" b="1" dirty="0">
                <a:solidFill>
                  <a:srgbClr val="6B6B6B"/>
                </a:solidFill>
                <a:latin typeface="Arial"/>
                <a:cs typeface="Arial"/>
              </a:rPr>
              <a:t>e</a:t>
            </a:r>
            <a:r>
              <a:rPr sz="550" b="1" spc="-15" dirty="0">
                <a:solidFill>
                  <a:srgbClr val="6B6B6B"/>
                </a:solidFill>
                <a:latin typeface="Arial"/>
                <a:cs typeface="Arial"/>
              </a:rPr>
              <a:t> </a:t>
            </a:r>
            <a:r>
              <a:rPr sz="550" dirty="0">
                <a:solidFill>
                  <a:srgbClr val="797979"/>
                </a:solidFill>
                <a:latin typeface="Arial"/>
                <a:cs typeface="Arial"/>
              </a:rPr>
              <a:t>cartm</a:t>
            </a:r>
            <a:r>
              <a:rPr sz="550" spc="204" dirty="0">
                <a:solidFill>
                  <a:srgbClr val="797979"/>
                </a:solidFill>
                <a:latin typeface="Arial"/>
                <a:cs typeface="Arial"/>
              </a:rPr>
              <a:t>  </a:t>
            </a:r>
            <a:r>
              <a:rPr sz="550" spc="-50" dirty="0">
                <a:solidFill>
                  <a:srgbClr val="8A8C8C"/>
                </a:solidFill>
                <a:latin typeface="Arial"/>
                <a:cs typeface="Arial"/>
              </a:rPr>
              <a:t>)</a:t>
            </a:r>
            <a:endParaRPr sz="55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8070832" y="5929446"/>
            <a:ext cx="2105025" cy="3695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200" b="1" spc="-100" dirty="0">
                <a:solidFill>
                  <a:srgbClr val="545456"/>
                </a:solidFill>
                <a:latin typeface="Arial"/>
                <a:cs typeface="Arial"/>
              </a:rPr>
              <a:t>\</a:t>
            </a:r>
            <a:r>
              <a:rPr sz="2200" b="1" spc="-100" dirty="0">
                <a:solidFill>
                  <a:srgbClr val="797979"/>
                </a:solidFill>
                <a:latin typeface="Arial"/>
                <a:cs typeface="Arial"/>
              </a:rPr>
              <a:t>-</a:t>
            </a:r>
            <a:r>
              <a:rPr sz="2200" b="1" spc="-320" dirty="0">
                <a:solidFill>
                  <a:srgbClr val="545456"/>
                </a:solidFill>
                <a:latin typeface="Arial"/>
                <a:cs typeface="Arial"/>
              </a:rPr>
              <a:t>08953.367</a:t>
            </a:r>
            <a:r>
              <a:rPr sz="2200" b="1" spc="-185" dirty="0">
                <a:solidFill>
                  <a:srgbClr val="545456"/>
                </a:solidFill>
                <a:latin typeface="Arial"/>
                <a:cs typeface="Arial"/>
              </a:rPr>
              <a:t> </a:t>
            </a:r>
            <a:r>
              <a:rPr sz="2250" b="1" spc="-204" dirty="0">
                <a:solidFill>
                  <a:srgbClr val="545456"/>
                </a:solidFill>
                <a:latin typeface="Arial"/>
                <a:cs typeface="Arial"/>
              </a:rPr>
              <a:t>/0003</a:t>
            </a:r>
            <a:r>
              <a:rPr sz="2250" b="1" spc="-204" dirty="0">
                <a:solidFill>
                  <a:srgbClr val="2F2F2F"/>
                </a:solidFill>
                <a:latin typeface="Arial"/>
                <a:cs typeface="Arial"/>
              </a:rPr>
              <a:t>-</a:t>
            </a:r>
            <a:r>
              <a:rPr sz="2250" b="1" spc="-175" dirty="0">
                <a:solidFill>
                  <a:srgbClr val="545456"/>
                </a:solidFill>
                <a:latin typeface="Arial"/>
                <a:cs typeface="Arial"/>
              </a:rPr>
              <a:t>01</a:t>
            </a:r>
            <a:endParaRPr sz="225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8372534" y="6234717"/>
            <a:ext cx="1814195" cy="2012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34645" indent="-321945">
              <a:lnSpc>
                <a:spcPct val="100000"/>
              </a:lnSpc>
              <a:spcBef>
                <a:spcPts val="100"/>
              </a:spcBef>
              <a:buClr>
                <a:srgbClr val="545456"/>
              </a:buClr>
              <a:buChar char="•"/>
              <a:tabLst>
                <a:tab pos="334645" algn="l"/>
                <a:tab pos="833119" algn="l"/>
              </a:tabLst>
            </a:pPr>
            <a:r>
              <a:rPr sz="1150" spc="-50" dirty="0">
                <a:solidFill>
                  <a:srgbClr val="797979"/>
                </a:solidFill>
                <a:latin typeface="Arial"/>
                <a:cs typeface="Arial"/>
              </a:rPr>
              <a:t>•</a:t>
            </a:r>
            <a:r>
              <a:rPr sz="1150" dirty="0">
                <a:solidFill>
                  <a:srgbClr val="797979"/>
                </a:solidFill>
                <a:latin typeface="Arial"/>
                <a:cs typeface="Arial"/>
              </a:rPr>
              <a:t>	</a:t>
            </a:r>
            <a:r>
              <a:rPr sz="1150" spc="-175" dirty="0">
                <a:solidFill>
                  <a:srgbClr val="797979"/>
                </a:solidFill>
                <a:latin typeface="Arial"/>
                <a:cs typeface="Arial"/>
              </a:rPr>
              <a:t>ORADOR</a:t>
            </a:r>
            <a:r>
              <a:rPr sz="1150" spc="-175" dirty="0">
                <a:solidFill>
                  <a:srgbClr val="545456"/>
                </a:solidFill>
                <a:latin typeface="Arial"/>
                <a:cs typeface="Arial"/>
              </a:rPr>
              <a:t>E</a:t>
            </a:r>
            <a:r>
              <a:rPr sz="1150" spc="-175" dirty="0">
                <a:solidFill>
                  <a:srgbClr val="797979"/>
                </a:solidFill>
                <a:latin typeface="Arial"/>
                <a:cs typeface="Arial"/>
              </a:rPr>
              <a:t>SPARA</a:t>
            </a:r>
            <a:endParaRPr sz="115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8133319" y="6376906"/>
            <a:ext cx="2066925" cy="325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1275">
              <a:lnSpc>
                <a:spcPts val="1180"/>
              </a:lnSpc>
              <a:spcBef>
                <a:spcPts val="100"/>
              </a:spcBef>
            </a:pPr>
            <a:r>
              <a:rPr sz="1150" spc="-315" dirty="0">
                <a:solidFill>
                  <a:srgbClr val="797979"/>
                </a:solidFill>
                <a:latin typeface="Arial"/>
                <a:cs typeface="Arial"/>
              </a:rPr>
              <a:t>ASSOC</a:t>
            </a:r>
            <a:r>
              <a:rPr sz="1150" spc="-315" dirty="0">
                <a:solidFill>
                  <a:srgbClr val="9A9CA0"/>
                </a:solidFill>
                <a:latin typeface="Arial"/>
                <a:cs typeface="Arial"/>
              </a:rPr>
              <a:t>I</a:t>
            </a:r>
            <a:r>
              <a:rPr sz="1150" spc="-315" dirty="0">
                <a:solidFill>
                  <a:srgbClr val="797979"/>
                </a:solidFill>
                <a:latin typeface="Arial"/>
                <a:cs typeface="Arial"/>
              </a:rPr>
              <a:t>A�AODOMSEN�O</a:t>
            </a:r>
            <a:r>
              <a:rPr sz="1150" spc="85" dirty="0">
                <a:solidFill>
                  <a:srgbClr val="797979"/>
                </a:solidFill>
                <a:latin typeface="Arial"/>
                <a:cs typeface="Arial"/>
              </a:rPr>
              <a:t> </a:t>
            </a:r>
            <a:r>
              <a:rPr sz="1150" spc="-200" dirty="0">
                <a:solidFill>
                  <a:srgbClr val="797979"/>
                </a:solidFill>
                <a:latin typeface="Arial"/>
                <a:cs typeface="Arial"/>
              </a:rPr>
              <a:t>DO</a:t>
            </a:r>
            <a:r>
              <a:rPr sz="1150" spc="30" dirty="0">
                <a:solidFill>
                  <a:srgbClr val="797979"/>
                </a:solidFill>
                <a:latin typeface="Arial"/>
                <a:cs typeface="Arial"/>
              </a:rPr>
              <a:t> </a:t>
            </a:r>
            <a:r>
              <a:rPr sz="1150" spc="-240" dirty="0">
                <a:solidFill>
                  <a:srgbClr val="797979"/>
                </a:solidFill>
                <a:latin typeface="Arial"/>
                <a:cs typeface="Arial"/>
              </a:rPr>
              <a:t>AGUA</a:t>
            </a:r>
            <a:r>
              <a:rPr sz="1150" spc="-20" dirty="0">
                <a:solidFill>
                  <a:srgbClr val="797979"/>
                </a:solidFill>
                <a:latin typeface="Arial"/>
                <a:cs typeface="Arial"/>
              </a:rPr>
              <a:t> </a:t>
            </a:r>
            <a:r>
              <a:rPr sz="1150" spc="-305" dirty="0">
                <a:solidFill>
                  <a:srgbClr val="797979"/>
                </a:solidFill>
                <a:latin typeface="Arial"/>
                <a:cs typeface="Arial"/>
              </a:rPr>
              <a:t>AZUL</a:t>
            </a:r>
            <a:endParaRPr sz="1150">
              <a:latin typeface="Arial"/>
              <a:cs typeface="Arial"/>
            </a:endParaRPr>
          </a:p>
          <a:p>
            <a:pPr marL="12700">
              <a:lnSpc>
                <a:spcPts val="1180"/>
              </a:lnSpc>
            </a:pPr>
            <a:r>
              <a:rPr sz="1150" dirty="0">
                <a:solidFill>
                  <a:srgbClr val="8A8C8C"/>
                </a:solidFill>
                <a:latin typeface="Arial"/>
                <a:cs typeface="Arial"/>
              </a:rPr>
              <a:t>0</a:t>
            </a:r>
            <a:r>
              <a:rPr sz="1150" spc="295" dirty="0">
                <a:solidFill>
                  <a:srgbClr val="8A8C8C"/>
                </a:solidFill>
                <a:latin typeface="Arial"/>
                <a:cs typeface="Arial"/>
              </a:rPr>
              <a:t> </a:t>
            </a:r>
            <a:r>
              <a:rPr sz="1150" spc="-125" dirty="0">
                <a:solidFill>
                  <a:srgbClr val="797979"/>
                </a:solidFill>
                <a:latin typeface="Arial"/>
                <a:cs typeface="Arial"/>
              </a:rPr>
              <a:t>OESENVOLV</a:t>
            </a:r>
            <a:r>
              <a:rPr sz="1150" spc="-125" dirty="0">
                <a:solidFill>
                  <a:srgbClr val="9A9CA0"/>
                </a:solidFill>
                <a:latin typeface="Arial"/>
                <a:cs typeface="Arial"/>
              </a:rPr>
              <a:t>I</a:t>
            </a:r>
            <a:endParaRPr sz="115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8842818" y="6627137"/>
            <a:ext cx="1280795" cy="1708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74015" algn="l"/>
              </a:tabLst>
            </a:pPr>
            <a:r>
              <a:rPr sz="950" dirty="0">
                <a:solidFill>
                  <a:srgbClr val="9A9CA0"/>
                </a:solidFill>
                <a:latin typeface="Arial"/>
                <a:cs typeface="Arial"/>
              </a:rPr>
              <a:t>.</a:t>
            </a:r>
            <a:r>
              <a:rPr sz="950" spc="254" dirty="0">
                <a:solidFill>
                  <a:srgbClr val="9A9CA0"/>
                </a:solidFill>
                <a:latin typeface="Arial"/>
                <a:cs typeface="Arial"/>
              </a:rPr>
              <a:t> </a:t>
            </a:r>
            <a:r>
              <a:rPr sz="950" spc="-50" dirty="0">
                <a:solidFill>
                  <a:srgbClr val="797979"/>
                </a:solidFill>
                <a:latin typeface="Arial"/>
                <a:cs typeface="Arial"/>
              </a:rPr>
              <a:t>.</a:t>
            </a:r>
            <a:r>
              <a:rPr sz="950" dirty="0">
                <a:solidFill>
                  <a:srgbClr val="797979"/>
                </a:solidFill>
                <a:latin typeface="Arial"/>
                <a:cs typeface="Arial"/>
              </a:rPr>
              <a:t>	</a:t>
            </a:r>
            <a:r>
              <a:rPr sz="950" spc="-40" dirty="0">
                <a:solidFill>
                  <a:srgbClr val="797979"/>
                </a:solidFill>
                <a:latin typeface="Arial"/>
                <a:cs typeface="Arial"/>
              </a:rPr>
              <a:t>t·</a:t>
            </a:r>
            <a:r>
              <a:rPr sz="950" spc="55" dirty="0">
                <a:solidFill>
                  <a:srgbClr val="797979"/>
                </a:solidFill>
                <a:latin typeface="Arial"/>
                <a:cs typeface="Arial"/>
              </a:rPr>
              <a:t> </a:t>
            </a:r>
            <a:r>
              <a:rPr sz="950" spc="-10" dirty="0">
                <a:solidFill>
                  <a:srgbClr val="797979"/>
                </a:solidFill>
                <a:latin typeface="Arial"/>
                <a:cs typeface="Arial"/>
              </a:rPr>
              <a:t>nio</a:t>
            </a:r>
            <a:r>
              <a:rPr sz="950" spc="-135" dirty="0">
                <a:solidFill>
                  <a:srgbClr val="797979"/>
                </a:solidFill>
                <a:latin typeface="Arial"/>
                <a:cs typeface="Arial"/>
              </a:rPr>
              <a:t> </a:t>
            </a:r>
            <a:r>
              <a:rPr sz="950" dirty="0">
                <a:solidFill>
                  <a:srgbClr val="6B6B6B"/>
                </a:solidFill>
                <a:latin typeface="Arial"/>
                <a:cs typeface="Arial"/>
              </a:rPr>
              <a:t>Bat</a:t>
            </a:r>
            <a:r>
              <a:rPr sz="950" dirty="0">
                <a:solidFill>
                  <a:srgbClr val="8A8C8C"/>
                </a:solidFill>
                <a:latin typeface="Arial"/>
                <a:cs typeface="Arial"/>
              </a:rPr>
              <a:t>ist</a:t>
            </a:r>
            <a:r>
              <a:rPr sz="950" dirty="0">
                <a:solidFill>
                  <a:srgbClr val="6B6B6B"/>
                </a:solidFill>
                <a:latin typeface="Arial"/>
                <a:cs typeface="Arial"/>
              </a:rPr>
              <a:t>a.</a:t>
            </a:r>
            <a:r>
              <a:rPr sz="950" spc="-155" dirty="0">
                <a:solidFill>
                  <a:srgbClr val="6B6B6B"/>
                </a:solidFill>
                <a:latin typeface="Arial"/>
                <a:cs typeface="Arial"/>
              </a:rPr>
              <a:t> </a:t>
            </a:r>
            <a:r>
              <a:rPr sz="950" spc="-25" dirty="0">
                <a:solidFill>
                  <a:srgbClr val="797979"/>
                </a:solidFill>
                <a:latin typeface="Arial"/>
                <a:cs typeface="Arial"/>
              </a:rPr>
              <a:t>270</a:t>
            </a:r>
            <a:endParaRPr sz="95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8289825" y="6607006"/>
            <a:ext cx="1949450" cy="316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950" spc="-45" dirty="0">
                <a:solidFill>
                  <a:srgbClr val="797979"/>
                </a:solidFill>
                <a:latin typeface="Arial"/>
                <a:cs typeface="Arial"/>
              </a:rPr>
              <a:t>Estrada</a:t>
            </a:r>
            <a:r>
              <a:rPr sz="950" spc="-50" dirty="0">
                <a:solidFill>
                  <a:srgbClr val="797979"/>
                </a:solidFill>
                <a:latin typeface="Arial"/>
                <a:cs typeface="Arial"/>
              </a:rPr>
              <a:t> </a:t>
            </a:r>
            <a:r>
              <a:rPr sz="950" spc="-40" dirty="0">
                <a:solidFill>
                  <a:srgbClr val="8A8C8C"/>
                </a:solidFill>
                <a:latin typeface="Arial"/>
                <a:cs typeface="Arial"/>
              </a:rPr>
              <a:t>Acacio</a:t>
            </a:r>
            <a:r>
              <a:rPr sz="950" spc="-80" dirty="0">
                <a:solidFill>
                  <a:srgbClr val="8A8C8C"/>
                </a:solidFill>
                <a:latin typeface="Arial"/>
                <a:cs typeface="Arial"/>
              </a:rPr>
              <a:t> </a:t>
            </a:r>
            <a:r>
              <a:rPr sz="950" spc="-35" dirty="0">
                <a:solidFill>
                  <a:srgbClr val="797979"/>
                </a:solidFill>
                <a:latin typeface="Arial"/>
                <a:cs typeface="Arial"/>
              </a:rPr>
              <a:t>An</a:t>
            </a:r>
            <a:r>
              <a:rPr sz="950" spc="-125" dirty="0">
                <a:solidFill>
                  <a:srgbClr val="797979"/>
                </a:solidFill>
                <a:latin typeface="Arial"/>
                <a:cs typeface="Arial"/>
              </a:rPr>
              <a:t> </a:t>
            </a:r>
            <a:r>
              <a:rPr sz="1900" dirty="0">
                <a:solidFill>
                  <a:srgbClr val="797979"/>
                </a:solidFill>
                <a:latin typeface="Arial"/>
                <a:cs typeface="Arial"/>
              </a:rPr>
              <a:t>°</a:t>
            </a:r>
            <a:r>
              <a:rPr sz="1900" spc="250" dirty="0">
                <a:solidFill>
                  <a:srgbClr val="797979"/>
                </a:solidFill>
                <a:latin typeface="Arial"/>
                <a:cs typeface="Arial"/>
              </a:rPr>
              <a:t> </a:t>
            </a:r>
            <a:r>
              <a:rPr sz="950" spc="-35" dirty="0">
                <a:solidFill>
                  <a:srgbClr val="797979"/>
                </a:solidFill>
                <a:latin typeface="Arial"/>
                <a:cs typeface="Arial"/>
              </a:rPr>
              <a:t>CEP</a:t>
            </a:r>
            <a:r>
              <a:rPr sz="950" spc="-120" dirty="0">
                <a:solidFill>
                  <a:srgbClr val="797979"/>
                </a:solidFill>
                <a:latin typeface="Arial"/>
                <a:cs typeface="Arial"/>
              </a:rPr>
              <a:t> </a:t>
            </a:r>
            <a:r>
              <a:rPr sz="950" spc="-35" dirty="0">
                <a:solidFill>
                  <a:srgbClr val="6B6B6B"/>
                </a:solidFill>
                <a:latin typeface="Arial"/>
                <a:cs typeface="Arial"/>
              </a:rPr>
              <a:t>07175-</a:t>
            </a:r>
            <a:r>
              <a:rPr sz="950" spc="-25" dirty="0">
                <a:solidFill>
                  <a:srgbClr val="6B6B6B"/>
                </a:solidFill>
                <a:latin typeface="Arial"/>
                <a:cs typeface="Arial"/>
              </a:rPr>
              <a:t>080</a:t>
            </a:r>
            <a:endParaRPr sz="95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8198035" y="6847300"/>
            <a:ext cx="1152525" cy="1708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50" spc="-25" dirty="0">
                <a:solidFill>
                  <a:srgbClr val="797979"/>
                </a:solidFill>
                <a:latin typeface="Arial"/>
                <a:cs typeface="Arial"/>
              </a:rPr>
              <a:t>Vila</a:t>
            </a:r>
            <a:r>
              <a:rPr sz="950" spc="-105" dirty="0">
                <a:solidFill>
                  <a:srgbClr val="797979"/>
                </a:solidFill>
                <a:latin typeface="Arial"/>
                <a:cs typeface="Arial"/>
              </a:rPr>
              <a:t> </a:t>
            </a:r>
            <a:r>
              <a:rPr sz="950" spc="-55" dirty="0">
                <a:solidFill>
                  <a:srgbClr val="6B6B6B"/>
                </a:solidFill>
                <a:latin typeface="Arial"/>
                <a:cs typeface="Arial"/>
              </a:rPr>
              <a:t>Nova</a:t>
            </a:r>
            <a:r>
              <a:rPr sz="950" spc="-45" dirty="0">
                <a:solidFill>
                  <a:srgbClr val="6B6B6B"/>
                </a:solidFill>
                <a:latin typeface="Arial"/>
                <a:cs typeface="Arial"/>
              </a:rPr>
              <a:t> </a:t>
            </a:r>
            <a:r>
              <a:rPr sz="950" spc="-45" dirty="0">
                <a:solidFill>
                  <a:srgbClr val="797979"/>
                </a:solidFill>
                <a:latin typeface="Arial"/>
                <a:cs typeface="Arial"/>
              </a:rPr>
              <a:t>Bonsucesso</a:t>
            </a:r>
            <a:r>
              <a:rPr sz="950" spc="-45" dirty="0">
                <a:solidFill>
                  <a:srgbClr val="8A8C8C"/>
                </a:solidFill>
                <a:latin typeface="Arial"/>
                <a:cs typeface="Arial"/>
              </a:rPr>
              <a:t>•</a:t>
            </a:r>
            <a:endParaRPr sz="95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0213713" y="6847300"/>
            <a:ext cx="39370" cy="1708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50" spc="-110" dirty="0">
                <a:solidFill>
                  <a:srgbClr val="545456"/>
                </a:solidFill>
                <a:latin typeface="Arial"/>
                <a:cs typeface="Arial"/>
              </a:rPr>
              <a:t>\</a:t>
            </a:r>
            <a:endParaRPr sz="95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8603384" y="7006052"/>
            <a:ext cx="1717675" cy="178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55090" algn="l"/>
              </a:tabLst>
            </a:pPr>
            <a:r>
              <a:rPr sz="1000" dirty="0">
                <a:solidFill>
                  <a:srgbClr val="797979"/>
                </a:solidFill>
                <a:latin typeface="Arial"/>
                <a:cs typeface="Arial"/>
              </a:rPr>
              <a:t>GUARUL</a:t>
            </a:r>
            <a:r>
              <a:rPr sz="1000" dirty="0">
                <a:solidFill>
                  <a:srgbClr val="545456"/>
                </a:solidFill>
                <a:latin typeface="Arial"/>
                <a:cs typeface="Arial"/>
              </a:rPr>
              <a:t>H</a:t>
            </a:r>
            <a:r>
              <a:rPr sz="1000" dirty="0">
                <a:solidFill>
                  <a:srgbClr val="797979"/>
                </a:solidFill>
                <a:latin typeface="Arial"/>
                <a:cs typeface="Arial"/>
              </a:rPr>
              <a:t>OS</a:t>
            </a:r>
            <a:r>
              <a:rPr sz="1000" spc="380" dirty="0">
                <a:solidFill>
                  <a:srgbClr val="797979"/>
                </a:solidFill>
                <a:latin typeface="Arial"/>
                <a:cs typeface="Arial"/>
              </a:rPr>
              <a:t> </a:t>
            </a:r>
            <a:r>
              <a:rPr sz="1000" dirty="0">
                <a:solidFill>
                  <a:srgbClr val="6B6B6B"/>
                </a:solidFill>
                <a:latin typeface="Arial"/>
                <a:cs typeface="Arial"/>
              </a:rPr>
              <a:t>•</a:t>
            </a:r>
            <a:r>
              <a:rPr sz="1000" spc="415" dirty="0">
                <a:solidFill>
                  <a:srgbClr val="6B6B6B"/>
                </a:solidFill>
                <a:latin typeface="Arial"/>
                <a:cs typeface="Arial"/>
              </a:rPr>
              <a:t> </a:t>
            </a:r>
            <a:r>
              <a:rPr sz="1000" spc="-25" dirty="0">
                <a:solidFill>
                  <a:srgbClr val="797979"/>
                </a:solidFill>
                <a:latin typeface="Arial"/>
                <a:cs typeface="Arial"/>
              </a:rPr>
              <a:t>SP</a:t>
            </a:r>
            <a:r>
              <a:rPr sz="1000" dirty="0">
                <a:solidFill>
                  <a:srgbClr val="797979"/>
                </a:solidFill>
                <a:latin typeface="Arial"/>
                <a:cs typeface="Arial"/>
              </a:rPr>
              <a:t>	</a:t>
            </a:r>
            <a:r>
              <a:rPr sz="1000" spc="925" dirty="0">
                <a:solidFill>
                  <a:srgbClr val="545456"/>
                </a:solidFill>
                <a:latin typeface="Arial"/>
                <a:cs typeface="Arial"/>
              </a:rPr>
              <a:t>_</a:t>
            </a:r>
            <a:r>
              <a:rPr sz="1000" spc="925" dirty="0">
                <a:solidFill>
                  <a:srgbClr val="BABCBD"/>
                </a:solidFill>
                <a:latin typeface="Arial"/>
                <a:cs typeface="Arial"/>
              </a:rPr>
              <a:t>,</a:t>
            </a:r>
            <a:endParaRPr sz="1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357</Words>
  <Application>Microsoft Office PowerPoint</Application>
  <PresentationFormat>Personalizar</PresentationFormat>
  <Paragraphs>64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INTEL</dc:creator>
  <cp:lastModifiedBy>INTEL</cp:lastModifiedBy>
  <cp:revision>1</cp:revision>
  <dcterms:created xsi:type="dcterms:W3CDTF">2026-03-05T17:04:51Z</dcterms:created>
  <dcterms:modified xsi:type="dcterms:W3CDTF">2026-03-05T17:05:21Z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2026-03-05T00:00:00Z</vt:filetime>
  </property>
  <property fmtid="{D5CDD505-2E9C-101B-9397-08002B2CF9AE}" pid="3" name="LastSaved">
    <vt:filetime>2026-03-05T00:00:00Z</vt:filetime>
  </property>
  <property fmtid="{D5CDD505-2E9C-101B-9397-08002B2CF9AE}" pid="4" name="Producer">
    <vt:lpwstr>EPSON Scan</vt:lpwstr>
  </property>
</Properties>
</file>