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7366000" cy="10420350"/>
  <p:notesSz cx="7366000" cy="104203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2562" y="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52450" y="3230308"/>
            <a:ext cx="6261100" cy="218827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04900" y="5835396"/>
            <a:ext cx="5156200" cy="26050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68300" y="2396680"/>
            <a:ext cx="3204210" cy="68774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793490" y="2396680"/>
            <a:ext cx="3204210" cy="68774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8300" y="416814"/>
            <a:ext cx="6629400" cy="16672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8300" y="2396680"/>
            <a:ext cx="6629400" cy="68774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04440" y="9690926"/>
            <a:ext cx="2357120" cy="5210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68300" y="9690926"/>
            <a:ext cx="1694180" cy="5210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303520" y="9690926"/>
            <a:ext cx="1694180" cy="5210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png"/><Relationship Id="rId7" Type="http://schemas.openxmlformats.org/officeDocument/2006/relationships/hyperlink" Target="mailto:amaaeduc04@gmalI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amaaeduc04@gmail.tom" TargetMode="External"/><Relationship Id="rId11" Type="http://schemas.openxmlformats.org/officeDocument/2006/relationships/image" Target="../media/image7.jpg"/><Relationship Id="rId5" Type="http://schemas.openxmlformats.org/officeDocument/2006/relationships/hyperlink" Target="mailto:amaaeduc04@gmaiI.com" TargetMode="External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jp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jpg"/><Relationship Id="rId18" Type="http://schemas.openxmlformats.org/officeDocument/2006/relationships/image" Target="../media/image37.png"/><Relationship Id="rId3" Type="http://schemas.openxmlformats.org/officeDocument/2006/relationships/image" Target="../media/image22.jpg"/><Relationship Id="rId21" Type="http://schemas.openxmlformats.org/officeDocument/2006/relationships/image" Target="../media/image40.jpg"/><Relationship Id="rId7" Type="http://schemas.openxmlformats.org/officeDocument/2006/relationships/image" Target="../media/image26.png"/><Relationship Id="rId12" Type="http://schemas.openxmlformats.org/officeDocument/2006/relationships/image" Target="../media/image31.jpg"/><Relationship Id="rId17" Type="http://schemas.openxmlformats.org/officeDocument/2006/relationships/image" Target="../media/image36.png"/><Relationship Id="rId2" Type="http://schemas.openxmlformats.org/officeDocument/2006/relationships/image" Target="../media/image21.jpg"/><Relationship Id="rId16" Type="http://schemas.openxmlformats.org/officeDocument/2006/relationships/image" Target="../media/image35.png"/><Relationship Id="rId20" Type="http://schemas.openxmlformats.org/officeDocument/2006/relationships/image" Target="../media/image3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jpg"/><Relationship Id="rId15" Type="http://schemas.openxmlformats.org/officeDocument/2006/relationships/image" Target="../media/image34.jpg"/><Relationship Id="rId10" Type="http://schemas.openxmlformats.org/officeDocument/2006/relationships/image" Target="../media/image29.png"/><Relationship Id="rId19" Type="http://schemas.openxmlformats.org/officeDocument/2006/relationships/image" Target="../media/image38.jpg"/><Relationship Id="rId4" Type="http://schemas.openxmlformats.org/officeDocument/2006/relationships/image" Target="../media/image23.png"/><Relationship Id="rId9" Type="http://schemas.openxmlformats.org/officeDocument/2006/relationships/image" Target="../media/image28.png"/><Relationship Id="rId14" Type="http://schemas.openxmlformats.org/officeDocument/2006/relationships/image" Target="../media/image3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71505" y="499297"/>
            <a:ext cx="114299" cy="27071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92505" y="6623370"/>
            <a:ext cx="78205" cy="48126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904244" y="4523860"/>
            <a:ext cx="312820" cy="72189"/>
          </a:xfrm>
          <a:prstGeom prst="rect">
            <a:avLst/>
          </a:prstGeom>
        </p:spPr>
      </p:pic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21104" y="839190"/>
          <a:ext cx="6188704" cy="91090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671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4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4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36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12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93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146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4066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4160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428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90995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878205">
                <a:tc gridSpan="12"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747067"/>
                      </a:solidFill>
                      <a:prstDash val="solid"/>
                    </a:lnL>
                    <a:lnR w="19050">
                      <a:solidFill>
                        <a:srgbClr val="747067"/>
                      </a:solidFill>
                      <a:prstDash val="solid"/>
                    </a:lnR>
                    <a:lnT w="19050">
                      <a:solidFill>
                        <a:srgbClr val="747067"/>
                      </a:solidFill>
                      <a:prstDash val="solid"/>
                    </a:lnT>
                    <a:lnB w="19050">
                      <a:solidFill>
                        <a:srgbClr val="74706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620">
                <a:tc gridSpan="12"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747067"/>
                      </a:solidFill>
                      <a:prstDash val="solid"/>
                    </a:lnL>
                    <a:lnR w="19050">
                      <a:solidFill>
                        <a:srgbClr val="747067"/>
                      </a:solidFill>
                      <a:prstDash val="solid"/>
                    </a:lnR>
                    <a:lnT w="19050">
                      <a:solidFill>
                        <a:srgbClr val="747067"/>
                      </a:solidFill>
                      <a:prstDash val="solid"/>
                    </a:lnT>
                    <a:lnB w="19050">
                      <a:solidFill>
                        <a:srgbClr val="74706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255">
                <a:tc gridSpan="12"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747067"/>
                      </a:solidFill>
                      <a:prstDash val="solid"/>
                    </a:lnL>
                    <a:lnR w="19050">
                      <a:solidFill>
                        <a:srgbClr val="747067"/>
                      </a:solidFill>
                      <a:prstDash val="solid"/>
                    </a:lnR>
                    <a:lnT w="19050">
                      <a:solidFill>
                        <a:srgbClr val="747067"/>
                      </a:solidFill>
                      <a:prstDash val="solid"/>
                    </a:lnT>
                    <a:lnB w="19050">
                      <a:solidFill>
                        <a:srgbClr val="74706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92910">
                <a:tc gridSpan="12"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31115" marR="12065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1476375" algn="l"/>
                          <a:tab pos="6155055" algn="l"/>
                        </a:tabLst>
                      </a:pPr>
                      <a:r>
                        <a:rPr sz="1200" baseline="3472" dirty="0">
                          <a:solidFill>
                            <a:srgbClr val="696969"/>
                          </a:solidFill>
                          <a:latin typeface="Calibri"/>
                          <a:cs typeface="Calibri"/>
                        </a:rPr>
                        <a:t>RAZÃO</a:t>
                      </a:r>
                      <a:r>
                        <a:rPr sz="1200" spc="30" baseline="3472" dirty="0">
                          <a:solidFill>
                            <a:srgbClr val="69696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5" baseline="3472" dirty="0">
                          <a:solidFill>
                            <a:srgbClr val="4B4B4B"/>
                          </a:solidFill>
                          <a:latin typeface="Calibri"/>
                          <a:cs typeface="Calibri"/>
                        </a:rPr>
                        <a:t>SOCIAL</a:t>
                      </a:r>
                      <a:r>
                        <a:rPr sz="1200" baseline="3472" dirty="0">
                          <a:solidFill>
                            <a:srgbClr val="4B4B4B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800" u="heavy" dirty="0">
                          <a:solidFill>
                            <a:srgbClr val="757575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Calibri"/>
                          <a:cs typeface="Calibri"/>
                        </a:rPr>
                        <a:t>A</a:t>
                      </a:r>
                      <a:r>
                        <a:rPr sz="800" u="heavy" dirty="0">
                          <a:solidFill>
                            <a:srgbClr val="4B4B4B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Calibri"/>
                          <a:cs typeface="Calibri"/>
                        </a:rPr>
                        <a:t>MAA</a:t>
                      </a:r>
                      <a:r>
                        <a:rPr sz="800" u="heavy" spc="-20" dirty="0">
                          <a:solidFill>
                            <a:srgbClr val="4B4B4B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u="heavy" dirty="0">
                          <a:solidFill>
                            <a:srgbClr val="747474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Calibri"/>
                          <a:cs typeface="Calibri"/>
                        </a:rPr>
                        <a:t>IV</a:t>
                      </a:r>
                      <a:r>
                        <a:rPr sz="800" u="heavy" spc="-20" dirty="0">
                          <a:solidFill>
                            <a:srgbClr val="747474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u="heavy" dirty="0">
                          <a:solidFill>
                            <a:srgbClr val="AFAFAF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Calibri"/>
                          <a:cs typeface="Calibri"/>
                        </a:rPr>
                        <a:t>-</a:t>
                      </a:r>
                      <a:r>
                        <a:rPr sz="800" u="heavy" spc="70" dirty="0">
                          <a:solidFill>
                            <a:srgbClr val="AFAFAF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u="heavy" dirty="0">
                          <a:solidFill>
                            <a:srgbClr val="5B5B5B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Calibri"/>
                          <a:cs typeface="Calibri"/>
                        </a:rPr>
                        <a:t>A8SOC)AțÂO</a:t>
                      </a:r>
                      <a:r>
                        <a:rPr sz="800" u="heavy" spc="10" dirty="0">
                          <a:solidFill>
                            <a:srgbClr val="5B5B5B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u="heavy" spc="-45" dirty="0">
                          <a:solidFill>
                            <a:srgbClr val="606060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Calibri"/>
                          <a:cs typeface="Calibri"/>
                        </a:rPr>
                        <a:t>OOH</a:t>
                      </a:r>
                      <a:r>
                        <a:rPr sz="800" u="heavy" spc="-40" dirty="0">
                          <a:solidFill>
                            <a:srgbClr val="606060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u="heavy" spc="-10" dirty="0">
                          <a:solidFill>
                            <a:srgbClr val="5B5B5B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Calibri"/>
                          <a:cs typeface="Calibri"/>
                        </a:rPr>
                        <a:t>MORADORčS</a:t>
                      </a:r>
                      <a:r>
                        <a:rPr sz="800" u="heavy" spc="95" dirty="0">
                          <a:solidFill>
                            <a:srgbClr val="5B5B5B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u="heavy" dirty="0">
                          <a:solidFill>
                            <a:srgbClr val="646464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Calibri"/>
                          <a:cs typeface="Calibri"/>
                        </a:rPr>
                        <a:t>PARA</a:t>
                      </a:r>
                      <a:r>
                        <a:rPr sz="800" u="heavy" spc="-5" dirty="0">
                          <a:solidFill>
                            <a:srgbClr val="646464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u="heavy" dirty="0">
                          <a:solidFill>
                            <a:srgbClr val="747474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Calibri"/>
                          <a:cs typeface="Calibri"/>
                        </a:rPr>
                        <a:t>0</a:t>
                      </a:r>
                      <a:r>
                        <a:rPr sz="800" u="heavy" spc="105" dirty="0">
                          <a:solidFill>
                            <a:srgbClr val="747474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u="heavy" spc="-10" dirty="0">
                          <a:solidFill>
                            <a:srgbClr val="565656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Calibri"/>
                          <a:cs typeface="Calibri"/>
                        </a:rPr>
                        <a:t>DESENVOLVIMENTO</a:t>
                      </a:r>
                      <a:r>
                        <a:rPr sz="800" u="heavy" spc="-75" dirty="0">
                          <a:solidFill>
                            <a:srgbClr val="565656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u="heavy" dirty="0">
                          <a:solidFill>
                            <a:srgbClr val="626262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Calibri"/>
                          <a:cs typeface="Calibri"/>
                        </a:rPr>
                        <a:t>DO</a:t>
                      </a:r>
                      <a:r>
                        <a:rPr sz="800" u="heavy" spc="20" dirty="0">
                          <a:solidFill>
                            <a:srgbClr val="626262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u="heavy" dirty="0">
                          <a:solidFill>
                            <a:srgbClr val="727272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Calibri"/>
                          <a:cs typeface="Calibri"/>
                        </a:rPr>
                        <a:t>ÁGU</a:t>
                      </a:r>
                      <a:r>
                        <a:rPr sz="800" u="heavy" dirty="0">
                          <a:solidFill>
                            <a:srgbClr val="7E7E7E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Calibri"/>
                          <a:cs typeface="Calibri"/>
                        </a:rPr>
                        <a:t>A</a:t>
                      </a:r>
                      <a:r>
                        <a:rPr sz="800" u="heavy" spc="35" dirty="0">
                          <a:solidFill>
                            <a:srgbClr val="7E7E7E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u="heavy" spc="-20" dirty="0">
                          <a:solidFill>
                            <a:srgbClr val="6D6D6D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Calibri"/>
                          <a:cs typeface="Calibri"/>
                        </a:rPr>
                        <a:t>AZUL</a:t>
                      </a:r>
                      <a:r>
                        <a:rPr sz="800" u="heavy" dirty="0">
                          <a:solidFill>
                            <a:srgbClr val="6D6D6D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Calibri"/>
                          <a:cs typeface="Calibri"/>
                        </a:rPr>
                        <a:t>	</a:t>
                      </a:r>
                      <a:endParaRPr sz="800">
                        <a:latin typeface="Calibri"/>
                        <a:cs typeface="Calibri"/>
                      </a:endParaRPr>
                    </a:p>
                    <a:p>
                      <a:pPr marL="31115" indent="832485">
                        <a:lnSpc>
                          <a:spcPct val="219600"/>
                        </a:lnSpc>
                        <a:spcBef>
                          <a:spcPts val="45"/>
                        </a:spcBef>
                        <a:tabLst>
                          <a:tab pos="1476375" algn="l"/>
                          <a:tab pos="3454400" algn="l"/>
                          <a:tab pos="4419600" algn="l"/>
                          <a:tab pos="6149340" algn="l"/>
                          <a:tab pos="6176645" algn="l"/>
                        </a:tabLst>
                      </a:pPr>
                      <a:r>
                        <a:rPr sz="800" u="heavy" spc="45" dirty="0">
                          <a:solidFill>
                            <a:srgbClr val="4B4B4B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u="heavy" dirty="0">
                          <a:solidFill>
                            <a:srgbClr val="4B4B4B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Calibri"/>
                          <a:cs typeface="Calibri"/>
                        </a:rPr>
                        <a:t>0&amp;953.36?/0001-</a:t>
                      </a:r>
                      <a:r>
                        <a:rPr sz="800" u="heavy" spc="-25" dirty="0">
                          <a:solidFill>
                            <a:srgbClr val="4B4B4B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Calibri"/>
                          <a:cs typeface="Calibri"/>
                        </a:rPr>
                        <a:t>31</a:t>
                      </a:r>
                      <a:r>
                        <a:rPr sz="800" u="heavy" dirty="0">
                          <a:solidFill>
                            <a:srgbClr val="4B4B4B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Calibri"/>
                          <a:cs typeface="Calibri"/>
                        </a:rPr>
                        <a:t>	</a:t>
                      </a:r>
                      <a:r>
                        <a:rPr sz="800" spc="500" dirty="0">
                          <a:solidFill>
                            <a:srgbClr val="4B4B4B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4D4D4D"/>
                          </a:solidFill>
                          <a:latin typeface="Calibri"/>
                          <a:cs typeface="Calibri"/>
                        </a:rPr>
                        <a:t>INSC. </a:t>
                      </a:r>
                      <a:r>
                        <a:rPr sz="800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MfJVłCÏPAí	</a:t>
                      </a:r>
                      <a:r>
                        <a:rPr sz="800" u="heavy" dirty="0">
                          <a:solidFill>
                            <a:srgbClr val="545454"/>
                          </a:solidFill>
                          <a:uFill>
                            <a:solidFill>
                              <a:srgbClr val="707070"/>
                            </a:solidFill>
                          </a:uFill>
                          <a:latin typeface="Calibri"/>
                          <a:cs typeface="Calibri"/>
                        </a:rPr>
                        <a:t>		</a:t>
                      </a:r>
                      <a:r>
                        <a:rPr sz="800" spc="500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444444"/>
                          </a:solidFill>
                          <a:latin typeface="Calibri"/>
                          <a:cs typeface="Calibri"/>
                        </a:rPr>
                        <a:t>ENDEREÇO</a:t>
                      </a:r>
                      <a:r>
                        <a:rPr sz="800" spc="60" dirty="0">
                          <a:solidFill>
                            <a:srgbClr val="44444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424242"/>
                          </a:solidFill>
                          <a:latin typeface="Calibri"/>
                          <a:cs typeface="Calibri"/>
                        </a:rPr>
                        <a:t>DA</a:t>
                      </a:r>
                      <a:r>
                        <a:rPr sz="800" spc="-25" dirty="0">
                          <a:solidFill>
                            <a:srgbClr val="42424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20" dirty="0">
                          <a:solidFill>
                            <a:srgbClr val="4D4D4D"/>
                          </a:solidFill>
                          <a:latin typeface="Calibri"/>
                          <a:cs typeface="Calibri"/>
                        </a:rPr>
                        <a:t>SEDE</a:t>
                      </a:r>
                      <a:r>
                        <a:rPr sz="800" dirty="0">
                          <a:solidFill>
                            <a:srgbClr val="4D4D4D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800" u="heavy" dirty="0">
                          <a:solidFill>
                            <a:srgbClr val="444444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Calibri"/>
                          <a:cs typeface="Calibri"/>
                        </a:rPr>
                        <a:t>AV.</a:t>
                      </a:r>
                      <a:r>
                        <a:rPr sz="800" u="heavy" spc="65" dirty="0">
                          <a:solidFill>
                            <a:srgbClr val="444444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u="heavy" dirty="0">
                          <a:solidFill>
                            <a:srgbClr val="4B4B4B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Calibri"/>
                          <a:cs typeface="Calibri"/>
                        </a:rPr>
                        <a:t>ACAPULtO.</a:t>
                      </a:r>
                      <a:r>
                        <a:rPr sz="800" u="heavy" spc="20" dirty="0">
                          <a:solidFill>
                            <a:srgbClr val="4B4B4B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u="heavy" spc="-25" dirty="0">
                          <a:solidFill>
                            <a:srgbClr val="606060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Calibri"/>
                          <a:cs typeface="Calibri"/>
                        </a:rPr>
                        <a:t>625</a:t>
                      </a:r>
                      <a:r>
                        <a:rPr sz="800" u="heavy" dirty="0">
                          <a:solidFill>
                            <a:srgbClr val="606060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Calibri"/>
                          <a:cs typeface="Calibri"/>
                        </a:rPr>
                        <a:t>			</a:t>
                      </a:r>
                      <a:endParaRPr sz="800">
                        <a:latin typeface="Calibri"/>
                        <a:cs typeface="Calibri"/>
                      </a:endParaRPr>
                    </a:p>
                    <a:p>
                      <a:pPr marR="12065"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R="1206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3466465" marR="12065">
                        <a:lnSpc>
                          <a:spcPts val="825"/>
                        </a:lnSpc>
                        <a:tabLst>
                          <a:tab pos="4427220" algn="l"/>
                        </a:tabLst>
                      </a:pPr>
                      <a:r>
                        <a:rPr sz="750" b="1" spc="-20" dirty="0">
                          <a:solidFill>
                            <a:srgbClr val="5B5B5B"/>
                          </a:solidFill>
                          <a:latin typeface="Calibri"/>
                          <a:cs typeface="Calibri"/>
                        </a:rPr>
                        <a:t>SITE</a:t>
                      </a:r>
                      <a:r>
                        <a:rPr sz="750" b="1" dirty="0">
                          <a:solidFill>
                            <a:srgbClr val="5B5B5B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800" spc="-10" dirty="0">
                          <a:solidFill>
                            <a:srgbClr val="9C9C9C"/>
                          </a:solidFill>
                          <a:latin typeface="Calibri"/>
                          <a:cs typeface="Calibri"/>
                        </a:rPr>
                        <a:t>am</a:t>
                      </a:r>
                      <a:r>
                        <a:rPr sz="800" u="heavy" spc="-10" dirty="0">
                          <a:solidFill>
                            <a:srgbClr val="9C9C9C"/>
                          </a:solidFill>
                          <a:uFill>
                            <a:solidFill>
                              <a:srgbClr val="4F74A0"/>
                            </a:solidFill>
                          </a:uFill>
                          <a:latin typeface="Calibri"/>
                          <a:cs typeface="Calibri"/>
                        </a:rPr>
                        <a:t>aaeduț04.or</a:t>
                      </a:r>
                      <a:r>
                        <a:rPr sz="800" spc="-10" dirty="0">
                          <a:solidFill>
                            <a:srgbClr val="9C9C9C"/>
                          </a:solidFill>
                          <a:latin typeface="Calibri"/>
                          <a:cs typeface="Calibri"/>
                        </a:rPr>
                        <a:t>g</a:t>
                      </a:r>
                      <a:endParaRPr sz="800">
                        <a:latin typeface="Calibri"/>
                        <a:cs typeface="Calibri"/>
                      </a:endParaRPr>
                    </a:p>
                    <a:p>
                      <a:pPr marL="33655" marR="12065">
                        <a:lnSpc>
                          <a:spcPts val="825"/>
                        </a:lnSpc>
                        <a:tabLst>
                          <a:tab pos="864235" algn="l"/>
                          <a:tab pos="3448050" algn="l"/>
                        </a:tabLst>
                      </a:pPr>
                      <a:r>
                        <a:rPr sz="800" spc="-10" dirty="0">
                          <a:solidFill>
                            <a:srgbClr val="4F4F4F"/>
                          </a:solidFill>
                          <a:latin typeface="Calibri"/>
                          <a:cs typeface="Calibri"/>
                        </a:rPr>
                        <a:t>TELEFONE:</a:t>
                      </a:r>
                      <a:r>
                        <a:rPr sz="800" dirty="0">
                          <a:solidFill>
                            <a:srgbClr val="4F4F4F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800" u="heavy" spc="-90" dirty="0">
                          <a:solidFill>
                            <a:srgbClr val="4F4F4F"/>
                          </a:solidFill>
                          <a:uFill>
                            <a:solidFill>
                              <a:srgbClr val="676467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u="heavy" spc="-10" dirty="0">
                          <a:solidFill>
                            <a:srgbClr val="4F4F4F"/>
                          </a:solidFill>
                          <a:uFill>
                            <a:solidFill>
                              <a:srgbClr val="676467"/>
                            </a:solidFill>
                          </a:uFill>
                          <a:latin typeface="Calibri"/>
                          <a:cs typeface="Calibri"/>
                        </a:rPr>
                        <a:t>2436-4710</a:t>
                      </a:r>
                      <a:r>
                        <a:rPr sz="800" u="heavy" dirty="0">
                          <a:solidFill>
                            <a:srgbClr val="4F4F4F"/>
                          </a:solidFill>
                          <a:uFill>
                            <a:solidFill>
                              <a:srgbClr val="676467"/>
                            </a:solidFill>
                          </a:uFill>
                          <a:latin typeface="Calibri"/>
                          <a:cs typeface="Calibri"/>
                        </a:rPr>
                        <a:t>	</a:t>
                      </a:r>
                      <a:endParaRPr sz="800">
                        <a:latin typeface="Calibri"/>
                        <a:cs typeface="Calibri"/>
                      </a:endParaRPr>
                    </a:p>
                    <a:p>
                      <a:pPr marR="120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36195" marR="12065">
                        <a:lnSpc>
                          <a:spcPct val="100000"/>
                        </a:lnSpc>
                        <a:tabLst>
                          <a:tab pos="870585" algn="l"/>
                          <a:tab pos="4416425" algn="l"/>
                        </a:tabLst>
                      </a:pPr>
                      <a:r>
                        <a:rPr sz="800" spc="-10" dirty="0">
                          <a:solidFill>
                            <a:srgbClr val="4F4F4F"/>
                          </a:solidFill>
                          <a:latin typeface="Calibri"/>
                          <a:cs typeface="Calibri"/>
                        </a:rPr>
                        <a:t>£-MAft:</a:t>
                      </a:r>
                      <a:r>
                        <a:rPr sz="800" dirty="0">
                          <a:solidFill>
                            <a:srgbClr val="4F4F4F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800" u="heavy" spc="-135" dirty="0">
                          <a:solidFill>
                            <a:srgbClr val="4F4F4F"/>
                          </a:solidFill>
                          <a:uFill>
                            <a:solidFill>
                              <a:srgbClr val="676467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u="heavy" dirty="0">
                          <a:solidFill>
                            <a:srgbClr val="4F4F4F"/>
                          </a:solidFill>
                          <a:uFill>
                            <a:solidFill>
                              <a:srgbClr val="676467"/>
                            </a:solidFill>
                          </a:uFill>
                          <a:latin typeface="Calibri"/>
                          <a:cs typeface="Calibri"/>
                          <a:hlinkClick r:id="rId5"/>
                        </a:rPr>
                        <a:t>amaaeduc04@gmaiI.com	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29209" marB="0">
                    <a:lnL w="19050">
                      <a:solidFill>
                        <a:srgbClr val="747067"/>
                      </a:solidFill>
                      <a:prstDash val="solid"/>
                    </a:lnL>
                    <a:lnR w="19050">
                      <a:solidFill>
                        <a:srgbClr val="747067"/>
                      </a:solidFill>
                      <a:prstDash val="solid"/>
                    </a:lnR>
                    <a:lnT w="19050">
                      <a:solidFill>
                        <a:srgbClr val="747067"/>
                      </a:solidFill>
                      <a:prstDash val="solid"/>
                    </a:lnT>
                    <a:lnB w="19050">
                      <a:solidFill>
                        <a:srgbClr val="74706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2080">
                <a:tc gridSpan="12"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747067"/>
                      </a:solidFill>
                      <a:prstDash val="solid"/>
                    </a:lnL>
                    <a:lnR w="19050">
                      <a:solidFill>
                        <a:srgbClr val="747067"/>
                      </a:solidFill>
                      <a:prstDash val="solid"/>
                    </a:lnR>
                    <a:lnT w="19050">
                      <a:solidFill>
                        <a:srgbClr val="747067"/>
                      </a:solidFill>
                      <a:prstDash val="solid"/>
                    </a:lnT>
                    <a:lnB w="19050">
                      <a:solidFill>
                        <a:srgbClr val="74706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68425">
                <a:tc gridSpan="12">
                  <a:txBody>
                    <a:bodyPr/>
                    <a:lstStyle/>
                    <a:p>
                      <a:pPr marL="31115" marR="12065" algn="just">
                        <a:lnSpc>
                          <a:spcPts val="930"/>
                        </a:lnSpc>
                        <a:tabLst>
                          <a:tab pos="864235" algn="l"/>
                          <a:tab pos="6149340" algn="l"/>
                        </a:tabLst>
                      </a:pPr>
                      <a:r>
                        <a:rPr sz="1200" spc="-30" baseline="3472" dirty="0">
                          <a:solidFill>
                            <a:srgbClr val="676767"/>
                          </a:solidFill>
                          <a:latin typeface="Calibri"/>
                          <a:cs typeface="Calibri"/>
                        </a:rPr>
                        <a:t>NOME</a:t>
                      </a:r>
                      <a:r>
                        <a:rPr sz="1200" baseline="3472" dirty="0">
                          <a:solidFill>
                            <a:srgbClr val="676767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800" u="heavy" spc="-110" dirty="0">
                          <a:solidFill>
                            <a:srgbClr val="525252"/>
                          </a:solidFill>
                          <a:uFill>
                            <a:solidFill>
                              <a:srgbClr val="646064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u="heavy" dirty="0">
                          <a:solidFill>
                            <a:srgbClr val="525252"/>
                          </a:solidFill>
                          <a:uFill>
                            <a:solidFill>
                              <a:srgbClr val="646064"/>
                            </a:solidFill>
                          </a:uFill>
                          <a:latin typeface="Calibri"/>
                          <a:cs typeface="Calibri"/>
                        </a:rPr>
                        <a:t>ANTONïO</a:t>
                      </a:r>
                      <a:r>
                        <a:rPr sz="800" u="heavy" spc="-30" dirty="0">
                          <a:solidFill>
                            <a:srgbClr val="525252"/>
                          </a:solidFill>
                          <a:uFill>
                            <a:solidFill>
                              <a:srgbClr val="646064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u="heavy" dirty="0">
                          <a:solidFill>
                            <a:srgbClr val="696969"/>
                          </a:solidFill>
                          <a:uFill>
                            <a:solidFill>
                              <a:srgbClr val="646064"/>
                            </a:solidFill>
                          </a:uFill>
                          <a:latin typeface="Calibri"/>
                          <a:cs typeface="Calibri"/>
                        </a:rPr>
                        <a:t>GOMES</a:t>
                      </a:r>
                      <a:r>
                        <a:rPr sz="800" u="heavy" spc="-5" dirty="0">
                          <a:solidFill>
                            <a:srgbClr val="696969"/>
                          </a:solidFill>
                          <a:uFill>
                            <a:solidFill>
                              <a:srgbClr val="646064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u="heavy" spc="50" dirty="0">
                          <a:solidFill>
                            <a:srgbClr val="676767"/>
                          </a:solidFill>
                          <a:uFill>
                            <a:solidFill>
                              <a:srgbClr val="646064"/>
                            </a:solidFill>
                          </a:uFill>
                          <a:latin typeface="Calibri"/>
                          <a:cs typeface="Calibri"/>
                        </a:rPr>
                        <a:t>Da</a:t>
                      </a:r>
                      <a:r>
                        <a:rPr sz="800" u="heavy" spc="-80" dirty="0">
                          <a:solidFill>
                            <a:srgbClr val="676767"/>
                          </a:solidFill>
                          <a:uFill>
                            <a:solidFill>
                              <a:srgbClr val="646064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u="heavy" dirty="0">
                          <a:solidFill>
                            <a:srgbClr val="575757"/>
                          </a:solidFill>
                          <a:uFill>
                            <a:solidFill>
                              <a:srgbClr val="646064"/>
                            </a:solidFill>
                          </a:uFill>
                          <a:latin typeface="Calibri"/>
                          <a:cs typeface="Calibri"/>
                        </a:rPr>
                        <a:t>SILVA	</a:t>
                      </a:r>
                      <a:endParaRPr sz="800">
                        <a:latin typeface="Calibri"/>
                        <a:cs typeface="Calibri"/>
                      </a:endParaRPr>
                    </a:p>
                    <a:p>
                      <a:pPr marR="1206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36195" marR="12065" algn="just">
                        <a:lnSpc>
                          <a:spcPct val="100000"/>
                        </a:lnSpc>
                        <a:tabLst>
                          <a:tab pos="867410" algn="l"/>
                          <a:tab pos="6161405" algn="l"/>
                        </a:tabLst>
                      </a:pPr>
                      <a:r>
                        <a:rPr sz="800" spc="-10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£NDER£ÇO</a:t>
                      </a:r>
                      <a:r>
                        <a:rPr sz="800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800" u="heavy" dirty="0">
                          <a:solidFill>
                            <a:srgbClr val="4D4D4D"/>
                          </a:solidFill>
                          <a:uFill>
                            <a:solidFill>
                              <a:srgbClr val="646064"/>
                            </a:solidFill>
                          </a:uFill>
                          <a:latin typeface="Calibri"/>
                          <a:cs typeface="Calibri"/>
                        </a:rPr>
                        <a:t>RIO</a:t>
                      </a:r>
                      <a:r>
                        <a:rPr sz="800" u="heavy" spc="-30" dirty="0">
                          <a:solidFill>
                            <a:srgbClr val="4D4D4D"/>
                          </a:solidFill>
                          <a:uFill>
                            <a:solidFill>
                              <a:srgbClr val="646064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u="heavy" spc="-10" dirty="0">
                          <a:solidFill>
                            <a:srgbClr val="4B4B4B"/>
                          </a:solidFill>
                          <a:uFill>
                            <a:solidFill>
                              <a:srgbClr val="646064"/>
                            </a:solidFill>
                          </a:uFill>
                          <a:latin typeface="Calibri"/>
                          <a:cs typeface="Calibri"/>
                        </a:rPr>
                        <a:t>PARAGUAÇU,</a:t>
                      </a:r>
                      <a:r>
                        <a:rPr sz="800" u="heavy" spc="130" dirty="0">
                          <a:solidFill>
                            <a:srgbClr val="4B4B4B"/>
                          </a:solidFill>
                          <a:uFill>
                            <a:solidFill>
                              <a:srgbClr val="646064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u="heavy" spc="-25" dirty="0">
                          <a:solidFill>
                            <a:srgbClr val="595959"/>
                          </a:solidFill>
                          <a:uFill>
                            <a:solidFill>
                              <a:srgbClr val="646064"/>
                            </a:solidFill>
                          </a:uFill>
                          <a:latin typeface="Calibri"/>
                          <a:cs typeface="Calibri"/>
                        </a:rPr>
                        <a:t>128</a:t>
                      </a:r>
                      <a:r>
                        <a:rPr sz="800" u="heavy" dirty="0">
                          <a:solidFill>
                            <a:srgbClr val="595959"/>
                          </a:solidFill>
                          <a:uFill>
                            <a:solidFill>
                              <a:srgbClr val="646064"/>
                            </a:solidFill>
                          </a:uFill>
                          <a:latin typeface="Calibri"/>
                          <a:cs typeface="Calibri"/>
                        </a:rPr>
                        <a:t>	</a:t>
                      </a:r>
                      <a:endParaRPr sz="800">
                        <a:latin typeface="Calibri"/>
                        <a:cs typeface="Calibri"/>
                      </a:endParaRPr>
                    </a:p>
                    <a:p>
                      <a:pPr marL="31115" marR="15240" indent="7620" algn="just">
                        <a:lnSpc>
                          <a:spcPct val="223300"/>
                        </a:lnSpc>
                        <a:spcBef>
                          <a:spcPts val="35"/>
                        </a:spcBef>
                        <a:tabLst>
                          <a:tab pos="864235" algn="l"/>
                          <a:tab pos="2926715" algn="l"/>
                          <a:tab pos="3454400" algn="l"/>
                          <a:tab pos="3902710" algn="l"/>
                          <a:tab pos="4419600" algn="l"/>
                          <a:tab pos="6161405" algn="l"/>
                        </a:tabLst>
                      </a:pPr>
                      <a:r>
                        <a:rPr sz="1200" spc="-15" baseline="3472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TELEFONE</a:t>
                      </a:r>
                      <a:r>
                        <a:rPr sz="1200" baseline="3472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800" u="heavy" spc="-95" dirty="0">
                          <a:solidFill>
                            <a:srgbClr val="4B4B4B"/>
                          </a:solidFill>
                          <a:uFill>
                            <a:solidFill>
                              <a:srgbClr val="676467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u="heavy" dirty="0">
                          <a:solidFill>
                            <a:srgbClr val="4B4B4B"/>
                          </a:solidFill>
                          <a:uFill>
                            <a:solidFill>
                              <a:srgbClr val="676467"/>
                            </a:solidFill>
                          </a:uFill>
                          <a:latin typeface="Calibri"/>
                          <a:cs typeface="Calibri"/>
                        </a:rPr>
                        <a:t>(11ț</a:t>
                      </a:r>
                      <a:r>
                        <a:rPr sz="800" u="heavy" spc="-10" dirty="0">
                          <a:solidFill>
                            <a:srgbClr val="4B4B4B"/>
                          </a:solidFill>
                          <a:uFill>
                            <a:solidFill>
                              <a:srgbClr val="676467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u="heavy" spc="-10" dirty="0">
                          <a:solidFill>
                            <a:srgbClr val="4F4F4F"/>
                          </a:solidFill>
                          <a:uFill>
                            <a:solidFill>
                              <a:srgbClr val="676467"/>
                            </a:solidFill>
                          </a:uFill>
                          <a:latin typeface="Calibri"/>
                          <a:cs typeface="Calibri"/>
                        </a:rPr>
                        <a:t>95784-</a:t>
                      </a:r>
                      <a:r>
                        <a:rPr sz="800" u="heavy" dirty="0">
                          <a:solidFill>
                            <a:srgbClr val="4F4F4F"/>
                          </a:solidFill>
                          <a:uFill>
                            <a:solidFill>
                              <a:srgbClr val="676467"/>
                            </a:solidFill>
                          </a:uFill>
                          <a:latin typeface="Calibri"/>
                          <a:cs typeface="Calibri"/>
                        </a:rPr>
                        <a:t>0103		</a:t>
                      </a:r>
                      <a:r>
                        <a:rPr sz="800" dirty="0">
                          <a:solidFill>
                            <a:srgbClr val="4F4F4F"/>
                          </a:solidFill>
                          <a:latin typeface="Calibri"/>
                          <a:cs typeface="Calibri"/>
                        </a:rPr>
                        <a:t>		</a:t>
                      </a:r>
                      <a:r>
                        <a:rPr sz="800" u="heavy" spc="-90" dirty="0">
                          <a:solidFill>
                            <a:srgbClr val="3A3A3A"/>
                          </a:solidFill>
                          <a:uFill>
                            <a:solidFill>
                              <a:srgbClr val="646467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u="heavy" dirty="0">
                          <a:solidFill>
                            <a:srgbClr val="3A3A3A"/>
                          </a:solidFill>
                          <a:uFill>
                            <a:solidFill>
                              <a:srgbClr val="646467"/>
                            </a:solidFill>
                          </a:uFill>
                          <a:latin typeface="Calibri"/>
                          <a:cs typeface="Calibri"/>
                          <a:hlinkClick r:id="rId6"/>
                        </a:rPr>
                        <a:t>amaaeduc04@gmail.tom	</a:t>
                      </a:r>
                      <a:r>
                        <a:rPr sz="800" spc="500" dirty="0">
                          <a:solidFill>
                            <a:srgbClr val="3A3A3A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25" dirty="0">
                          <a:solidFill>
                            <a:srgbClr val="494949"/>
                          </a:solidFill>
                          <a:latin typeface="Calibri"/>
                          <a:cs typeface="Calibri"/>
                        </a:rPr>
                        <a:t>RG</a:t>
                      </a:r>
                      <a:r>
                        <a:rPr sz="800" dirty="0">
                          <a:solidFill>
                            <a:srgbClr val="494949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800" u="heavy" spc="-95" dirty="0">
                          <a:solidFill>
                            <a:srgbClr val="3D3D3D"/>
                          </a:solidFill>
                          <a:uFill>
                            <a:solidFill>
                              <a:srgbClr val="605B6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u="heavy" spc="-10" dirty="0">
                          <a:solidFill>
                            <a:srgbClr val="3D3D3D"/>
                          </a:solidFill>
                          <a:uFill>
                            <a:solidFill>
                              <a:srgbClr val="605B60"/>
                            </a:solidFill>
                          </a:uFill>
                          <a:latin typeface="Calibri"/>
                          <a:cs typeface="Calibri"/>
                        </a:rPr>
                        <a:t>11.089,712-</a:t>
                      </a:r>
                      <a:r>
                        <a:rPr sz="800" u="heavy" dirty="0">
                          <a:solidFill>
                            <a:srgbClr val="3D3D3D"/>
                          </a:solidFill>
                          <a:uFill>
                            <a:solidFill>
                              <a:srgbClr val="605B60"/>
                            </a:solidFill>
                          </a:uFill>
                          <a:latin typeface="Calibri"/>
                          <a:cs typeface="Calibri"/>
                        </a:rPr>
                        <a:t>2		</a:t>
                      </a:r>
                      <a:r>
                        <a:rPr sz="800" u="heavy" spc="-145" dirty="0">
                          <a:solidFill>
                            <a:srgbClr val="3D3D3D"/>
                          </a:solidFill>
                          <a:uFill>
                            <a:solidFill>
                              <a:srgbClr val="605B6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5" dirty="0">
                          <a:solidFill>
                            <a:srgbClr val="3D3D3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aseline="3472" dirty="0">
                          <a:solidFill>
                            <a:srgbClr val="747474"/>
                          </a:solidFill>
                          <a:latin typeface="Calibri"/>
                          <a:cs typeface="Calibri"/>
                        </a:rPr>
                        <a:t>CPF		</a:t>
                      </a:r>
                      <a:r>
                        <a:rPr sz="1200" spc="-15" baseline="3472" dirty="0">
                          <a:solidFill>
                            <a:srgbClr val="74747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u="heavy" spc="-10" dirty="0">
                          <a:solidFill>
                            <a:srgbClr val="3A3A3A"/>
                          </a:solidFill>
                          <a:uFill>
                            <a:solidFill>
                              <a:srgbClr val="5B5B5B"/>
                            </a:solidFill>
                          </a:uFill>
                          <a:latin typeface="Calibri"/>
                          <a:cs typeface="Calibri"/>
                        </a:rPr>
                        <a:t>878,648.008-</a:t>
                      </a:r>
                      <a:r>
                        <a:rPr sz="800" u="heavy" dirty="0">
                          <a:solidFill>
                            <a:srgbClr val="3A3A3A"/>
                          </a:solidFill>
                          <a:uFill>
                            <a:solidFill>
                              <a:srgbClr val="5B5B5B"/>
                            </a:solidFill>
                          </a:uFill>
                          <a:latin typeface="Calibri"/>
                          <a:cs typeface="Calibri"/>
                        </a:rPr>
                        <a:t>15	</a:t>
                      </a:r>
                      <a:r>
                        <a:rPr sz="800" spc="500" dirty="0">
                          <a:solidFill>
                            <a:srgbClr val="3A3A3A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494949"/>
                          </a:solidFill>
                          <a:latin typeface="Calibri"/>
                          <a:cs typeface="Calibri"/>
                        </a:rPr>
                        <a:t>VIGENCjA</a:t>
                      </a:r>
                      <a:r>
                        <a:rPr sz="800" spc="114" dirty="0">
                          <a:solidFill>
                            <a:srgbClr val="49494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505050"/>
                          </a:solidFill>
                          <a:latin typeface="Calibri"/>
                          <a:cs typeface="Calibri"/>
                        </a:rPr>
                        <a:t>gDATA</a:t>
                      </a:r>
                      <a:r>
                        <a:rPr sz="800" spc="315" dirty="0">
                          <a:solidFill>
                            <a:srgbClr val="505050"/>
                          </a:solidFill>
                          <a:latin typeface="Calibri"/>
                          <a:cs typeface="Calibri"/>
                        </a:rPr>
                        <a:t>  </a:t>
                      </a:r>
                      <a:r>
                        <a:rPr sz="800" spc="-25" dirty="0">
                          <a:solidFill>
                            <a:srgbClr val="484848"/>
                          </a:solidFill>
                          <a:latin typeface="Calibri"/>
                          <a:cs typeface="Calibri"/>
                        </a:rPr>
                        <a:t>dc:</a:t>
                      </a:r>
                      <a:r>
                        <a:rPr sz="800" dirty="0">
                          <a:solidFill>
                            <a:srgbClr val="484848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800" spc="-10" dirty="0">
                          <a:solidFill>
                            <a:srgbClr val="505050"/>
                          </a:solidFill>
                          <a:latin typeface="Calibri"/>
                          <a:cs typeface="Calibri"/>
                        </a:rPr>
                        <a:t>29/OS/t023</a:t>
                      </a:r>
                      <a:r>
                        <a:rPr sz="800" dirty="0">
                          <a:solidFill>
                            <a:srgbClr val="505050"/>
                          </a:solidFill>
                          <a:latin typeface="Calibri"/>
                          <a:cs typeface="Calibri"/>
                        </a:rPr>
                        <a:t>		</a:t>
                      </a:r>
                      <a:r>
                        <a:rPr sz="800" spc="-50" dirty="0">
                          <a:solidFill>
                            <a:srgbClr val="646464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9050">
                      <a:solidFill>
                        <a:srgbClr val="747067"/>
                      </a:solidFill>
                      <a:prstDash val="solid"/>
                    </a:lnL>
                    <a:lnR w="19050">
                      <a:solidFill>
                        <a:srgbClr val="747067"/>
                      </a:solidFill>
                      <a:prstDash val="solid"/>
                    </a:lnR>
                    <a:lnT w="19050">
                      <a:solidFill>
                        <a:srgbClr val="747067"/>
                      </a:solidFill>
                      <a:prstDash val="solid"/>
                    </a:lnT>
                    <a:lnB w="19050">
                      <a:solidFill>
                        <a:srgbClr val="74706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0970">
                <a:tc gridSpan="12"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747067"/>
                      </a:solidFill>
                      <a:prstDash val="solid"/>
                    </a:lnL>
                    <a:lnR w="19050">
                      <a:solidFill>
                        <a:srgbClr val="747067"/>
                      </a:solidFill>
                      <a:prstDash val="solid"/>
                    </a:lnR>
                    <a:lnT w="19050">
                      <a:solidFill>
                        <a:srgbClr val="747067"/>
                      </a:solidFill>
                      <a:prstDash val="solid"/>
                    </a:lnT>
                    <a:lnB w="19050">
                      <a:solidFill>
                        <a:srgbClr val="74706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99260">
                <a:tc gridSpan="12">
                  <a:txBody>
                    <a:bodyPr/>
                    <a:lstStyle/>
                    <a:p>
                      <a:pPr marL="37465" marR="12065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874394" algn="l"/>
                          <a:tab pos="6161405" algn="l"/>
                        </a:tabLst>
                      </a:pPr>
                      <a:r>
                        <a:rPr sz="800" spc="-20" dirty="0">
                          <a:solidFill>
                            <a:srgbClr val="5B5B5B"/>
                          </a:solidFill>
                          <a:latin typeface="Calibri"/>
                          <a:cs typeface="Calibri"/>
                        </a:rPr>
                        <a:t>NOME </a:t>
                      </a:r>
                      <a:r>
                        <a:rPr sz="800" spc="-10" dirty="0">
                          <a:solidFill>
                            <a:srgbClr val="505050"/>
                          </a:solidFill>
                          <a:latin typeface="Calibri"/>
                          <a:cs typeface="Calibri"/>
                        </a:rPr>
                        <a:t>FANTASIA</a:t>
                      </a:r>
                      <a:r>
                        <a:rPr sz="800" dirty="0">
                          <a:solidFill>
                            <a:srgbClr val="505050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800" u="heavy" dirty="0">
                          <a:solidFill>
                            <a:srgbClr val="4F4F4F"/>
                          </a:solidFill>
                          <a:uFill>
                            <a:solidFill>
                              <a:srgbClr val="6B6B70"/>
                            </a:solidFill>
                          </a:uFill>
                          <a:latin typeface="Calibri"/>
                          <a:cs typeface="Calibri"/>
                        </a:rPr>
                        <a:t>AMAA</a:t>
                      </a:r>
                      <a:r>
                        <a:rPr sz="800" u="heavy" spc="-20" dirty="0">
                          <a:solidFill>
                            <a:srgbClr val="4F4F4F"/>
                          </a:solidFill>
                          <a:uFill>
                            <a:solidFill>
                              <a:srgbClr val="6B6B7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u="heavy" spc="-25" dirty="0">
                          <a:solidFill>
                            <a:srgbClr val="525252"/>
                          </a:solidFill>
                          <a:uFill>
                            <a:solidFill>
                              <a:srgbClr val="6B6B70"/>
                            </a:solidFill>
                          </a:uFill>
                          <a:latin typeface="Calibri"/>
                          <a:cs typeface="Calibri"/>
                        </a:rPr>
                        <a:t>IV</a:t>
                      </a:r>
                      <a:r>
                        <a:rPr sz="800" u="heavy" dirty="0">
                          <a:solidFill>
                            <a:srgbClr val="525252"/>
                          </a:solidFill>
                          <a:uFill>
                            <a:solidFill>
                              <a:srgbClr val="6B6B70"/>
                            </a:solidFill>
                          </a:uFill>
                          <a:latin typeface="Calibri"/>
                          <a:cs typeface="Calibri"/>
                        </a:rPr>
                        <a:t>	</a:t>
                      </a:r>
                      <a:endParaRPr sz="800">
                        <a:latin typeface="Calibri"/>
                        <a:cs typeface="Calibri"/>
                      </a:endParaRPr>
                    </a:p>
                    <a:p>
                      <a:pPr marL="35560" marR="15240" indent="1905">
                        <a:lnSpc>
                          <a:spcPct val="224500"/>
                        </a:lnSpc>
                        <a:spcBef>
                          <a:spcPts val="70"/>
                        </a:spcBef>
                        <a:tabLst>
                          <a:tab pos="864235" algn="l"/>
                          <a:tab pos="1466215" algn="l"/>
                          <a:tab pos="3466465" algn="l"/>
                          <a:tab pos="6161405" algn="l"/>
                        </a:tabLst>
                      </a:pPr>
                      <a:r>
                        <a:rPr sz="800" spc="-10" dirty="0">
                          <a:solidFill>
                            <a:srgbClr val="484848"/>
                          </a:solidFill>
                          <a:latin typeface="Calibri"/>
                          <a:cs typeface="Calibri"/>
                        </a:rPr>
                        <a:t>ENDEREÇO</a:t>
                      </a:r>
                      <a:r>
                        <a:rPr sz="800" dirty="0">
                          <a:solidFill>
                            <a:srgbClr val="484848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800" u="heavy" spc="-110" dirty="0">
                          <a:solidFill>
                            <a:srgbClr val="444444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u="heavy" spc="-20" dirty="0">
                          <a:solidFill>
                            <a:srgbClr val="444444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Calibri"/>
                          <a:cs typeface="Calibri"/>
                        </a:rPr>
                        <a:t>ESTRAOA</a:t>
                      </a:r>
                      <a:r>
                        <a:rPr sz="800" u="heavy" spc="60" dirty="0">
                          <a:solidFill>
                            <a:srgbClr val="444444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u="heavy" dirty="0">
                          <a:solidFill>
                            <a:srgbClr val="4D4D4D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Calibri"/>
                          <a:cs typeface="Calibri"/>
                        </a:rPr>
                        <a:t>ACÁCîO</a:t>
                      </a:r>
                      <a:r>
                        <a:rPr sz="800" u="heavy" spc="30" dirty="0">
                          <a:solidFill>
                            <a:srgbClr val="4D4D4D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u="heavy" spc="-35" dirty="0">
                          <a:solidFill>
                            <a:srgbClr val="484848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Calibri"/>
                          <a:cs typeface="Calibri"/>
                        </a:rPr>
                        <a:t>Aï\fTONiO</a:t>
                      </a:r>
                      <a:r>
                        <a:rPr sz="800" u="heavy" spc="35" dirty="0">
                          <a:solidFill>
                            <a:srgbClr val="484848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u="heavy" spc="-10" dirty="0">
                          <a:solidFill>
                            <a:srgbClr val="464646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Calibri"/>
                          <a:cs typeface="Calibri"/>
                        </a:rPr>
                        <a:t>8ATIS7A,</a:t>
                      </a:r>
                      <a:r>
                        <a:rPr sz="800" u="heavy" spc="-5" dirty="0">
                          <a:solidFill>
                            <a:srgbClr val="464646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u="heavy" dirty="0">
                          <a:solidFill>
                            <a:srgbClr val="545454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Calibri"/>
                          <a:cs typeface="Calibri"/>
                        </a:rPr>
                        <a:t>270		</a:t>
                      </a:r>
                      <a:r>
                        <a:rPr sz="800" spc="500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CNPJ</a:t>
                      </a:r>
                      <a:r>
                        <a:rPr sz="800" spc="-50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525252"/>
                          </a:solidFill>
                          <a:latin typeface="Calibri"/>
                          <a:cs typeface="Calibri"/>
                        </a:rPr>
                        <a:t>DA</a:t>
                      </a:r>
                      <a:r>
                        <a:rPr sz="800" spc="15" dirty="0">
                          <a:solidFill>
                            <a:srgbClr val="52525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35" dirty="0">
                          <a:solidFill>
                            <a:srgbClr val="494949"/>
                          </a:solidFill>
                          <a:latin typeface="Calibri"/>
                          <a:cs typeface="Calibri"/>
                        </a:rPr>
                        <a:t>UN/DAD£</a:t>
                      </a:r>
                      <a:r>
                        <a:rPr sz="800" dirty="0">
                          <a:solidFill>
                            <a:srgbClr val="49494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4F4F4F"/>
                          </a:solidFill>
                          <a:latin typeface="Calibri"/>
                          <a:cs typeface="Calibri"/>
                        </a:rPr>
                        <a:t>ESCOLAR</a:t>
                      </a:r>
                      <a:r>
                        <a:rPr sz="800" dirty="0">
                          <a:solidFill>
                            <a:srgbClr val="4F4F4F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800" u="heavy" spc="-60" dirty="0">
                          <a:solidFill>
                            <a:srgbClr val="464646"/>
                          </a:solidFill>
                          <a:uFill>
                            <a:solidFill>
                              <a:srgbClr val="6B6B6B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u="heavy" spc="-10" dirty="0">
                          <a:solidFill>
                            <a:srgbClr val="464646"/>
                          </a:solidFill>
                          <a:uFill>
                            <a:solidFill>
                              <a:srgbClr val="6B6B6B"/>
                            </a:solidFill>
                          </a:uFill>
                          <a:latin typeface="Calibri"/>
                          <a:cs typeface="Calibri"/>
                        </a:rPr>
                        <a:t>OB.953.367/0003-</a:t>
                      </a:r>
                      <a:r>
                        <a:rPr sz="800" u="heavy" dirty="0">
                          <a:solidFill>
                            <a:srgbClr val="464646"/>
                          </a:solidFill>
                          <a:uFill>
                            <a:solidFill>
                              <a:srgbClr val="6B6B6B"/>
                            </a:solidFill>
                          </a:uFill>
                          <a:latin typeface="Calibri"/>
                          <a:cs typeface="Calibri"/>
                        </a:rPr>
                        <a:t>01	</a:t>
                      </a:r>
                      <a:endParaRPr sz="800">
                        <a:latin typeface="Calibri"/>
                        <a:cs typeface="Calibri"/>
                      </a:endParaRPr>
                    </a:p>
                    <a:p>
                      <a:pPr marL="283845" marR="15240" indent="-238760" algn="r">
                        <a:lnSpc>
                          <a:spcPct val="224500"/>
                        </a:lnSpc>
                        <a:spcBef>
                          <a:spcPts val="25"/>
                        </a:spcBef>
                        <a:tabLst>
                          <a:tab pos="873760" algn="l"/>
                          <a:tab pos="1471930" algn="l"/>
                          <a:tab pos="2869565" algn="l"/>
                          <a:tab pos="3460115" algn="l"/>
                          <a:tab pos="3823335" algn="l"/>
                          <a:tab pos="4419600" algn="l"/>
                          <a:tab pos="5564505" algn="l"/>
                          <a:tab pos="6161405" algn="l"/>
                        </a:tabLst>
                      </a:pPr>
                      <a:r>
                        <a:rPr sz="750" spc="-10" dirty="0">
                          <a:solidFill>
                            <a:srgbClr val="3A3A3A"/>
                          </a:solidFill>
                          <a:latin typeface="Calibri"/>
                          <a:cs typeface="Calibri"/>
                        </a:rPr>
                        <a:t>TELEFQNč</a:t>
                      </a:r>
                      <a:r>
                        <a:rPr sz="750" dirty="0">
                          <a:solidFill>
                            <a:srgbClr val="3A3A3A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750" spc="-130" dirty="0">
                          <a:solidFill>
                            <a:srgbClr val="3A3A3A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u="heavy" spc="-104" baseline="3472" dirty="0">
                          <a:solidFill>
                            <a:srgbClr val="565656"/>
                          </a:solidFill>
                          <a:uFill>
                            <a:solidFill>
                              <a:srgbClr val="707074"/>
                            </a:solidFill>
                          </a:uFill>
                          <a:latin typeface="Consolas"/>
                          <a:cs typeface="Consolas"/>
                        </a:rPr>
                        <a:t>2436-</a:t>
                      </a:r>
                      <a:r>
                        <a:rPr sz="1200" u="heavy" spc="-30" baseline="3472" dirty="0">
                          <a:solidFill>
                            <a:srgbClr val="565656"/>
                          </a:solidFill>
                          <a:uFill>
                            <a:solidFill>
                              <a:srgbClr val="707074"/>
                            </a:solidFill>
                          </a:uFill>
                          <a:latin typeface="Consolas"/>
                          <a:cs typeface="Consolas"/>
                        </a:rPr>
                        <a:t>47łO</a:t>
                      </a:r>
                      <a:r>
                        <a:rPr sz="1200" u="heavy" baseline="3472" dirty="0">
                          <a:solidFill>
                            <a:srgbClr val="565656"/>
                          </a:solidFill>
                          <a:uFill>
                            <a:solidFill>
                              <a:srgbClr val="707074"/>
                            </a:solidFill>
                          </a:uFill>
                          <a:latin typeface="Consolas"/>
                          <a:cs typeface="Consolas"/>
                        </a:rPr>
                        <a:t>			</a:t>
                      </a:r>
                      <a:r>
                        <a:rPr sz="1200" spc="-457" baseline="3472" dirty="0">
                          <a:solidFill>
                            <a:srgbClr val="565656"/>
                          </a:solidFill>
                          <a:latin typeface="Consolas"/>
                          <a:cs typeface="Consolas"/>
                        </a:rPr>
                        <a:t> </a:t>
                      </a:r>
                      <a:r>
                        <a:rPr sz="800" spc="-45" dirty="0">
                          <a:solidFill>
                            <a:srgbClr val="5D5D5D"/>
                          </a:solidFill>
                          <a:latin typeface="Calibri"/>
                          <a:cs typeface="Calibri"/>
                        </a:rPr>
                        <a:t>ë-</a:t>
                      </a:r>
                      <a:r>
                        <a:rPr sz="800" dirty="0">
                          <a:solidFill>
                            <a:srgbClr val="464646"/>
                          </a:solidFill>
                          <a:latin typeface="Calibri"/>
                          <a:cs typeface="Calibri"/>
                        </a:rPr>
                        <a:t>MAIL:		</a:t>
                      </a:r>
                      <a:r>
                        <a:rPr sz="800" u="heavy" spc="-90" dirty="0">
                          <a:solidFill>
                            <a:srgbClr val="424242"/>
                          </a:solidFill>
                          <a:uFill>
                            <a:solidFill>
                              <a:srgbClr val="707074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u="heavy" dirty="0">
                          <a:solidFill>
                            <a:srgbClr val="424242"/>
                          </a:solidFill>
                          <a:uFill>
                            <a:solidFill>
                              <a:srgbClr val="707074"/>
                            </a:solidFill>
                          </a:uFill>
                          <a:latin typeface="Calibri"/>
                          <a:cs typeface="Calibri"/>
                          <a:hlinkClick r:id="rId7"/>
                        </a:rPr>
                        <a:t>amaaeduc04@gmalI.com		</a:t>
                      </a:r>
                      <a:r>
                        <a:rPr sz="800" spc="500" dirty="0">
                          <a:solidFill>
                            <a:srgbClr val="42424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20" dirty="0">
                          <a:solidFill>
                            <a:srgbClr val="505050"/>
                          </a:solidFill>
                          <a:latin typeface="Calibri"/>
                          <a:cs typeface="Calibri"/>
                        </a:rPr>
                        <a:t>DADOS</a:t>
                      </a:r>
                      <a:r>
                        <a:rPr sz="800" dirty="0">
                          <a:solidFill>
                            <a:srgbClr val="505050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800" spc="-10" dirty="0">
                          <a:solidFill>
                            <a:srgbClr val="575757"/>
                          </a:solidFill>
                          <a:latin typeface="Calibri"/>
                          <a:cs typeface="Calibri"/>
                        </a:rPr>
                        <a:t>BANCO</a:t>
                      </a:r>
                      <a:r>
                        <a:rPr sz="800" dirty="0">
                          <a:solidFill>
                            <a:srgbClr val="575757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800" u="heavy" spc="-110" dirty="0">
                          <a:solidFill>
                            <a:srgbClr val="4D4D4D"/>
                          </a:solidFill>
                          <a:uFill>
                            <a:solidFill>
                              <a:srgbClr val="707074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u="heavy" dirty="0">
                          <a:solidFill>
                            <a:srgbClr val="4D4D4D"/>
                          </a:solidFill>
                          <a:uFill>
                            <a:solidFill>
                              <a:srgbClr val="707074"/>
                            </a:solidFill>
                          </a:uFill>
                          <a:latin typeface="Calibri"/>
                          <a:cs typeface="Calibri"/>
                        </a:rPr>
                        <a:t>1		</a:t>
                      </a:r>
                      <a:r>
                        <a:rPr sz="800" u="heavy" spc="-130" dirty="0">
                          <a:solidFill>
                            <a:srgbClr val="4D4D4D"/>
                          </a:solidFill>
                          <a:uFill>
                            <a:solidFill>
                              <a:srgbClr val="707074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14" dirty="0">
                          <a:solidFill>
                            <a:srgbClr val="575757"/>
                          </a:solidFill>
                          <a:latin typeface="Times New Roman"/>
                          <a:cs typeface="Times New Roman"/>
                        </a:rPr>
                        <a:t>CONTA</a:t>
                      </a:r>
                      <a:r>
                        <a:rPr sz="800" spc="85" dirty="0">
                          <a:solidFill>
                            <a:srgbClr val="575757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10" dirty="0">
                          <a:solidFill>
                            <a:srgbClr val="464646"/>
                          </a:solidFill>
                          <a:latin typeface="Times New Roman"/>
                          <a:cs typeface="Times New Roman"/>
                        </a:rPr>
                        <a:t>CORRENTE</a:t>
                      </a:r>
                      <a:r>
                        <a:rPr sz="800" dirty="0">
                          <a:solidFill>
                            <a:srgbClr val="464646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800" u="heavy" spc="-125" dirty="0">
                          <a:solidFill>
                            <a:srgbClr val="4D4D4D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u="heavy" spc="-35" dirty="0">
                          <a:solidFill>
                            <a:srgbClr val="4D4D4D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Times New Roman"/>
                          <a:cs typeface="Times New Roman"/>
                        </a:rPr>
                        <a:t>14276-</a:t>
                      </a:r>
                      <a:r>
                        <a:rPr sz="800" u="heavy" spc="-25" dirty="0">
                          <a:solidFill>
                            <a:srgbClr val="4D4D4D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800" u="heavy" dirty="0">
                          <a:solidFill>
                            <a:srgbClr val="4D4D4D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Times New Roman"/>
                          <a:cs typeface="Times New Roman"/>
                        </a:rPr>
                        <a:t>		</a:t>
                      </a:r>
                      <a:r>
                        <a:rPr sz="800" spc="500" dirty="0">
                          <a:solidFill>
                            <a:srgbClr val="4D4D4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10" dirty="0">
                          <a:solidFill>
                            <a:srgbClr val="565656"/>
                          </a:solidFill>
                          <a:latin typeface="Calibri"/>
                          <a:cs typeface="Calibri"/>
                        </a:rPr>
                        <a:t>AGENCIA</a:t>
                      </a:r>
                      <a:r>
                        <a:rPr sz="800" dirty="0">
                          <a:solidFill>
                            <a:srgbClr val="565656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800" spc="-105" dirty="0">
                          <a:solidFill>
                            <a:srgbClr val="56565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u="heavy" dirty="0">
                          <a:solidFill>
                            <a:srgbClr val="545454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Calibri"/>
                          <a:cs typeface="Calibri"/>
                        </a:rPr>
                        <a:t>4Y3&amp;8		</a:t>
                      </a:r>
                      <a:r>
                        <a:rPr sz="800" dirty="0">
                          <a:solidFill>
                            <a:srgbClr val="383838"/>
                          </a:solidFill>
                          <a:latin typeface="Calibri"/>
                          <a:cs typeface="Calibri"/>
                        </a:rPr>
                        <a:t>CONTA</a:t>
                      </a:r>
                      <a:r>
                        <a:rPr sz="800" spc="-40" dirty="0">
                          <a:solidFill>
                            <a:srgbClr val="38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525252"/>
                          </a:solidFill>
                          <a:latin typeface="Calibri"/>
                          <a:cs typeface="Calibri"/>
                        </a:rPr>
                        <a:t>POUPAMÇA</a:t>
                      </a:r>
                      <a:r>
                        <a:rPr sz="800" dirty="0">
                          <a:solidFill>
                            <a:srgbClr val="52525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800" u="heavy" spc="-110" dirty="0">
                          <a:solidFill>
                            <a:srgbClr val="4F4F4F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u="heavy" dirty="0">
                          <a:solidFill>
                            <a:srgbClr val="4F4F4F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Calibri"/>
                          <a:cs typeface="Calibri"/>
                        </a:rPr>
                        <a:t>14Z76-X</a:t>
                      </a:r>
                      <a:r>
                        <a:rPr sz="800" u="heavy" spc="35" dirty="0">
                          <a:solidFill>
                            <a:srgbClr val="4F4F4F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u="heavy" dirty="0">
                          <a:solidFill>
                            <a:srgbClr val="3D3D3D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Calibri"/>
                          <a:cs typeface="Calibri"/>
                        </a:rPr>
                        <a:t>Op.</a:t>
                      </a:r>
                      <a:r>
                        <a:rPr sz="800" u="heavy" spc="35" dirty="0">
                          <a:solidFill>
                            <a:srgbClr val="3D3D3D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u="heavy" dirty="0">
                          <a:solidFill>
                            <a:srgbClr val="666666"/>
                          </a:solidFill>
                          <a:uFill>
                            <a:solidFill>
                              <a:srgbClr val="706B70"/>
                            </a:solidFill>
                          </a:uFill>
                          <a:latin typeface="Calibri"/>
                          <a:cs typeface="Calibri"/>
                        </a:rPr>
                        <a:t>žîj	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9050">
                      <a:solidFill>
                        <a:srgbClr val="747067"/>
                      </a:solidFill>
                      <a:prstDash val="solid"/>
                    </a:lnL>
                    <a:lnR w="19050">
                      <a:solidFill>
                        <a:srgbClr val="747067"/>
                      </a:solidFill>
                      <a:prstDash val="solid"/>
                    </a:lnR>
                    <a:lnT w="19050">
                      <a:solidFill>
                        <a:srgbClr val="747067"/>
                      </a:solidFill>
                      <a:prstDash val="solid"/>
                    </a:lnT>
                    <a:lnB w="19050">
                      <a:solidFill>
                        <a:srgbClr val="74706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7795">
                <a:tc gridSpan="12"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747067"/>
                      </a:solidFill>
                      <a:prstDash val="solid"/>
                    </a:lnL>
                    <a:lnR w="19050">
                      <a:solidFill>
                        <a:srgbClr val="747067"/>
                      </a:solidFill>
                      <a:prstDash val="solid"/>
                    </a:lnR>
                    <a:lnT w="19050">
                      <a:solidFill>
                        <a:srgbClr val="747067"/>
                      </a:solidFill>
                      <a:prstDash val="solid"/>
                    </a:lnT>
                    <a:lnB w="19050">
                      <a:solidFill>
                        <a:srgbClr val="74706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94995">
                <a:tc gridSpan="12"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44450" marR="12065">
                        <a:lnSpc>
                          <a:spcPct val="100000"/>
                        </a:lnSpc>
                      </a:pPr>
                      <a:r>
                        <a:rPr sz="800" spc="-10" dirty="0">
                          <a:solidFill>
                            <a:srgbClr val="4B4B4B"/>
                          </a:solidFill>
                          <a:latin typeface="Calibri"/>
                          <a:cs typeface="Calibri"/>
                        </a:rPr>
                        <a:t>Atendimento</a:t>
                      </a:r>
                      <a:r>
                        <a:rPr sz="800" spc="50" dirty="0">
                          <a:solidFill>
                            <a:srgbClr val="4B4B4B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20" dirty="0">
                          <a:solidFill>
                            <a:srgbClr val="777777"/>
                          </a:solidFill>
                          <a:latin typeface="Calibri"/>
                          <a:cs typeface="Calibri"/>
                        </a:rPr>
                        <a:t>na</a:t>
                      </a:r>
                      <a:r>
                        <a:rPr sz="800" spc="-10" dirty="0">
                          <a:solidFill>
                            <a:srgbClr val="77777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505050"/>
                          </a:solidFill>
                          <a:latin typeface="Calibri"/>
                          <a:cs typeface="Calibri"/>
                        </a:rPr>
                        <a:t>Modalidade</a:t>
                      </a:r>
                      <a:r>
                        <a:rPr sz="800" spc="-35" dirty="0">
                          <a:solidFill>
                            <a:srgbClr val="5050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525252"/>
                          </a:solidFill>
                          <a:latin typeface="Calibri"/>
                          <a:cs typeface="Calibri"/>
                        </a:rPr>
                        <a:t>Educação</a:t>
                      </a:r>
                      <a:r>
                        <a:rPr sz="800" spc="40" dirty="0">
                          <a:solidFill>
                            <a:srgbClr val="52525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Básİca</a:t>
                      </a:r>
                      <a:r>
                        <a:rPr sz="800" spc="5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828282"/>
                          </a:solidFill>
                          <a:latin typeface="Calibri"/>
                          <a:cs typeface="Calibri"/>
                        </a:rPr>
                        <a:t>-</a:t>
                      </a:r>
                      <a:r>
                        <a:rPr sz="800" spc="5" dirty="0">
                          <a:solidFill>
                            <a:srgbClr val="82828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4D4D4D"/>
                          </a:solidFill>
                          <a:latin typeface="Calibri"/>
                          <a:cs typeface="Calibri"/>
                        </a:rPr>
                        <a:t>Educaçăo</a:t>
                      </a:r>
                      <a:r>
                        <a:rPr sz="800" spc="-5" dirty="0">
                          <a:solidFill>
                            <a:srgbClr val="4D4D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505050"/>
                          </a:solidFill>
                          <a:latin typeface="Calibri"/>
                          <a:cs typeface="Calibri"/>
                        </a:rPr>
                        <a:t>Infantì(/Creche</a:t>
                      </a:r>
                      <a:r>
                        <a:rPr sz="800" spc="-40" dirty="0">
                          <a:solidFill>
                            <a:srgbClr val="5050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6E6E6E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800" spc="-50" dirty="0">
                          <a:solidFill>
                            <a:srgbClr val="6E6E6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696969"/>
                          </a:solidFill>
                          <a:latin typeface="Calibri"/>
                          <a:cs typeface="Calibri"/>
                        </a:rPr>
                        <a:t>Pré</a:t>
                      </a:r>
                      <a:r>
                        <a:rPr sz="800" spc="-10" dirty="0">
                          <a:solidFill>
                            <a:srgbClr val="69696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676767"/>
                          </a:solidFill>
                          <a:latin typeface="Calibri"/>
                          <a:cs typeface="Calibri"/>
                        </a:rPr>
                        <a:t>£sccla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98425" marB="0">
                    <a:lnL w="19050">
                      <a:solidFill>
                        <a:srgbClr val="747067"/>
                      </a:solidFill>
                      <a:prstDash val="solid"/>
                    </a:lnL>
                    <a:lnR w="19050">
                      <a:solidFill>
                        <a:srgbClr val="747067"/>
                      </a:solidFill>
                      <a:prstDash val="solid"/>
                    </a:lnR>
                    <a:lnT w="19050">
                      <a:solidFill>
                        <a:srgbClr val="747067"/>
                      </a:solidFill>
                      <a:prstDash val="solid"/>
                    </a:lnT>
                    <a:lnB w="19050">
                      <a:solidFill>
                        <a:srgbClr val="74706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5255">
                <a:tc gridSpan="12"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747067"/>
                      </a:solidFill>
                      <a:prstDash val="solid"/>
                    </a:lnL>
                    <a:lnR w="19050">
                      <a:solidFill>
                        <a:srgbClr val="747067"/>
                      </a:solidFill>
                      <a:prstDash val="solid"/>
                    </a:lnR>
                    <a:lnT w="19050">
                      <a:solidFill>
                        <a:srgbClr val="747067"/>
                      </a:solidFill>
                      <a:prstDash val="solid"/>
                    </a:lnT>
                    <a:lnB w="19050">
                      <a:solidFill>
                        <a:srgbClr val="74706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986155">
                <a:tc gridSpan="12">
                  <a:txBody>
                    <a:bodyPr/>
                    <a:lstStyle/>
                    <a:p>
                      <a:pPr marL="44450" marR="49530" algn="just">
                        <a:lnSpc>
                          <a:spcPct val="102400"/>
                        </a:lnSpc>
                        <a:spcBef>
                          <a:spcPts val="15"/>
                        </a:spcBef>
                      </a:pPr>
                      <a:r>
                        <a:rPr sz="1200" spc="-30" baseline="6944" dirty="0">
                          <a:solidFill>
                            <a:srgbClr val="565656"/>
                          </a:solidFill>
                          <a:latin typeface="Calibri"/>
                          <a:cs typeface="Calibri"/>
                        </a:rPr>
                        <a:t>Assoc›</a:t>
                      </a:r>
                      <a:r>
                        <a:rPr sz="800" spc="-20" dirty="0">
                          <a:solidFill>
                            <a:srgbClr val="565656"/>
                          </a:solidFill>
                          <a:latin typeface="Calibri"/>
                          <a:cs typeface="Calibri"/>
                        </a:rPr>
                        <a:t>•sa</a:t>
                      </a:r>
                      <a:r>
                        <a:rPr sz="1200" spc="-30" baseline="6944" dirty="0">
                          <a:solidFill>
                            <a:srgbClr val="565656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200" spc="-37" baseline="6944" dirty="0">
                          <a:solidFill>
                            <a:srgbClr val="56565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aseline="3472" dirty="0">
                          <a:solidFill>
                            <a:srgbClr val="565656"/>
                          </a:solidFill>
                          <a:latin typeface="Calibri"/>
                          <a:cs typeface="Calibri"/>
                        </a:rPr>
                        <a:t>dos</a:t>
                      </a:r>
                      <a:r>
                        <a:rPr sz="1200" spc="-67" baseline="3472" dirty="0">
                          <a:solidFill>
                            <a:srgbClr val="56565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5" baseline="3472" dirty="0">
                          <a:solidFill>
                            <a:srgbClr val="4D4D4D"/>
                          </a:solidFill>
                          <a:latin typeface="Calibri"/>
                          <a:cs typeface="Calibri"/>
                        </a:rPr>
                        <a:t>Moradores</a:t>
                      </a:r>
                      <a:r>
                        <a:rPr sz="1200" spc="-44" baseline="3472" dirty="0">
                          <a:solidFill>
                            <a:srgbClr val="4D4D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aseline="3472" dirty="0">
                          <a:solidFill>
                            <a:srgbClr val="444444"/>
                          </a:solidFill>
                          <a:latin typeface="Calibri"/>
                          <a:cs typeface="Calibri"/>
                        </a:rPr>
                        <a:t>para</a:t>
                      </a:r>
                      <a:r>
                        <a:rPr sz="1200" spc="37" baseline="3472" dirty="0">
                          <a:solidFill>
                            <a:srgbClr val="44444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aseline="3472" dirty="0">
                          <a:solidFill>
                            <a:srgbClr val="4B4B4B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200" spc="15" baseline="3472" dirty="0">
                          <a:solidFill>
                            <a:srgbClr val="4B4B4B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5" baseline="3472" dirty="0">
                          <a:solidFill>
                            <a:srgbClr val="4D4D4D"/>
                          </a:solidFill>
                          <a:latin typeface="Calibri"/>
                          <a:cs typeface="Calibri"/>
                        </a:rPr>
                        <a:t>Desenvolvimento</a:t>
                      </a:r>
                      <a:r>
                        <a:rPr sz="1200" spc="-52" baseline="3472" dirty="0">
                          <a:solidFill>
                            <a:srgbClr val="4D4D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aseline="3472" dirty="0">
                          <a:solidFill>
                            <a:srgbClr val="505050"/>
                          </a:solidFill>
                          <a:latin typeface="Calibri"/>
                          <a:cs typeface="Calibri"/>
                        </a:rPr>
                        <a:t>do</a:t>
                      </a:r>
                      <a:r>
                        <a:rPr sz="1200" spc="30" baseline="3472" dirty="0">
                          <a:solidFill>
                            <a:srgbClr val="5050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aseline="3472" dirty="0">
                          <a:solidFill>
                            <a:srgbClr val="464646"/>
                          </a:solidFill>
                          <a:latin typeface="Calibri"/>
                          <a:cs typeface="Calibri"/>
                        </a:rPr>
                        <a:t>Agua</a:t>
                      </a:r>
                      <a:r>
                        <a:rPr sz="1200" spc="22" baseline="3472" dirty="0">
                          <a:solidFill>
                            <a:srgbClr val="46464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aseline="3472" dirty="0">
                          <a:solidFill>
                            <a:srgbClr val="464646"/>
                          </a:solidFill>
                          <a:latin typeface="Calibri"/>
                          <a:cs typeface="Calibri"/>
                        </a:rPr>
                        <a:t>Azul,</a:t>
                      </a:r>
                      <a:r>
                        <a:rPr sz="1200" spc="52" baseline="3472" dirty="0">
                          <a:solidFill>
                            <a:srgbClr val="46464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2" baseline="3472" dirty="0">
                          <a:solidFill>
                            <a:srgbClr val="626262"/>
                          </a:solidFill>
                          <a:latin typeface="Calibri"/>
                          <a:cs typeface="Calibri"/>
                        </a:rPr>
                        <a:t>acred1ta</a:t>
                      </a:r>
                      <a:r>
                        <a:rPr sz="1200" spc="22" baseline="3472" dirty="0">
                          <a:solidFill>
                            <a:srgbClr val="6262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aseline="3472" dirty="0">
                          <a:solidFill>
                            <a:srgbClr val="565656"/>
                          </a:solidFill>
                          <a:latin typeface="Calibri"/>
                          <a:cs typeface="Calibri"/>
                        </a:rPr>
                        <a:t>que </a:t>
                      </a:r>
                      <a:r>
                        <a:rPr sz="1200" baseline="3472" dirty="0">
                          <a:solidFill>
                            <a:srgbClr val="7B7B7B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200" spc="22" baseline="3472" dirty="0">
                          <a:solidFill>
                            <a:srgbClr val="7B7B7B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5" baseline="3472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educaçgo</a:t>
                      </a:r>
                      <a:r>
                        <a:rPr sz="1200" spc="30" baseline="3472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37" baseline="3472" dirty="0">
                          <a:solidFill>
                            <a:srgbClr val="494949"/>
                          </a:solidFill>
                          <a:latin typeface="Calibri"/>
                          <a:cs typeface="Calibri"/>
                        </a:rPr>
                        <a:t>infanti/</a:t>
                      </a:r>
                      <a:r>
                        <a:rPr sz="1200" spc="30" baseline="3472" dirty="0">
                          <a:solidFill>
                            <a:srgbClr val="49494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5" baseline="3472" dirty="0">
                          <a:solidFill>
                            <a:srgbClr val="444444"/>
                          </a:solidFill>
                          <a:latin typeface="Calibri"/>
                          <a:cs typeface="Calibri"/>
                        </a:rPr>
                        <a:t>crerŁie/pré </a:t>
                      </a:r>
                      <a:r>
                        <a:rPr sz="1200" spc="-15" baseline="3472" dirty="0">
                          <a:solidFill>
                            <a:srgbClr val="565656"/>
                          </a:solidFill>
                          <a:latin typeface="Calibri"/>
                          <a:cs typeface="Calibri"/>
                        </a:rPr>
                        <a:t>escola,</a:t>
                      </a:r>
                      <a:r>
                        <a:rPr sz="1200" spc="82" baseline="3472" dirty="0">
                          <a:solidFill>
                            <a:srgbClr val="56565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aseline="3472" dirty="0">
                          <a:solidFill>
                            <a:srgbClr val="606060"/>
                          </a:solidFill>
                          <a:latin typeface="Calibri"/>
                          <a:cs typeface="Calibri"/>
                        </a:rPr>
                        <a:t>é</a:t>
                      </a:r>
                      <a:r>
                        <a:rPr sz="1200" spc="-22" baseline="3472" dirty="0">
                          <a:solidFill>
                            <a:srgbClr val="60606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aseline="3472" dirty="0">
                          <a:solidFill>
                            <a:srgbClr val="7C7C7C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200" spc="-15" baseline="3472" dirty="0">
                          <a:solidFill>
                            <a:srgbClr val="7C7C7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aseline="3472" dirty="0">
                          <a:solidFill>
                            <a:srgbClr val="484848"/>
                          </a:solidFill>
                          <a:latin typeface="Calibri"/>
                          <a:cs typeface="Calibri"/>
                        </a:rPr>
                        <a:t>base</a:t>
                      </a:r>
                      <a:r>
                        <a:rPr sz="1200" spc="-60" baseline="3472" dirty="0">
                          <a:solidFill>
                            <a:srgbClr val="48484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aseline="3472" dirty="0">
                          <a:solidFill>
                            <a:srgbClr val="565656"/>
                          </a:solidFill>
                          <a:latin typeface="Calibri"/>
                          <a:cs typeface="Calibri"/>
                        </a:rPr>
                        <a:t>do</a:t>
                      </a:r>
                      <a:r>
                        <a:rPr sz="1200" spc="-7" baseline="3472" dirty="0">
                          <a:solidFill>
                            <a:srgbClr val="56565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5" baseline="3472" dirty="0">
                          <a:solidFill>
                            <a:srgbClr val="484848"/>
                          </a:solidFill>
                          <a:latin typeface="Calibri"/>
                          <a:cs typeface="Calibri"/>
                        </a:rPr>
                        <a:t>desenyolvimento</a:t>
                      </a:r>
                      <a:r>
                        <a:rPr sz="1200" spc="750" baseline="3472" dirty="0">
                          <a:solidFill>
                            <a:srgbClr val="48484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444444"/>
                          </a:solidFill>
                          <a:latin typeface="Calibri"/>
                          <a:cs typeface="Calibri"/>
                        </a:rPr>
                        <a:t>humano.</a:t>
                      </a:r>
                      <a:r>
                        <a:rPr sz="800" spc="-35" dirty="0">
                          <a:solidFill>
                            <a:srgbClr val="44444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4D4D4D"/>
                          </a:solidFill>
                          <a:latin typeface="Calibri"/>
                          <a:cs typeface="Calibri"/>
                        </a:rPr>
                        <a:t>Pois</a:t>
                      </a:r>
                      <a:r>
                        <a:rPr sz="800" spc="-45" dirty="0">
                          <a:solidFill>
                            <a:srgbClr val="4D4D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595959"/>
                          </a:solidFill>
                          <a:latin typeface="Calibri"/>
                          <a:cs typeface="Calibri"/>
                        </a:rPr>
                        <a:t>por</a:t>
                      </a:r>
                      <a:r>
                        <a:rPr sz="800" spc="-45" dirty="0">
                          <a:solidFill>
                            <a:srgbClr val="59595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20" dirty="0">
                          <a:solidFill>
                            <a:srgbClr val="414141"/>
                          </a:solidFill>
                          <a:latin typeface="Calibri"/>
                          <a:cs typeface="Calibri"/>
                        </a:rPr>
                        <a:t>me\a </a:t>
                      </a:r>
                      <a:r>
                        <a:rPr sz="800" dirty="0">
                          <a:solidFill>
                            <a:srgbClr val="4F4F4F"/>
                          </a:solidFill>
                          <a:latin typeface="Calibri"/>
                          <a:cs typeface="Calibri"/>
                        </a:rPr>
                        <a:t>deta</a:t>
                      </a:r>
                      <a:r>
                        <a:rPr sz="800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800" dirty="0">
                          <a:solidFill>
                            <a:srgbClr val="4F4F4F"/>
                          </a:solidFill>
                          <a:latin typeface="Calibri"/>
                          <a:cs typeface="Calibri"/>
                        </a:rPr>
                        <a:t>,</a:t>
                      </a:r>
                      <a:r>
                        <a:rPr sz="800" spc="295" dirty="0">
                          <a:solidFill>
                            <a:srgbClr val="4F4F4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4B4B4B"/>
                          </a:solidFill>
                          <a:latin typeface="Calibri"/>
                          <a:cs typeface="Calibri"/>
                        </a:rPr>
                        <a:t>criança</a:t>
                      </a:r>
                      <a:r>
                        <a:rPr sz="800" spc="5" dirty="0">
                          <a:solidFill>
                            <a:srgbClr val="4B4B4B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4D4D4D"/>
                          </a:solidFill>
                          <a:latin typeface="Calibri"/>
                          <a:cs typeface="Calibri"/>
                        </a:rPr>
                        <a:t>desenvolve</a:t>
                      </a:r>
                      <a:r>
                        <a:rPr sz="800" spc="35" dirty="0">
                          <a:solidFill>
                            <a:srgbClr val="4D4D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20" dirty="0">
                          <a:solidFill>
                            <a:srgbClr val="3F3F3F"/>
                          </a:solidFill>
                          <a:latin typeface="Calibri"/>
                          <a:cs typeface="Calibri"/>
                        </a:rPr>
                        <a:t>habîltdades,</a:t>
                      </a:r>
                      <a:r>
                        <a:rPr sz="800" spc="30" dirty="0">
                          <a:solidFill>
                            <a:srgbClr val="3F3F3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595959"/>
                          </a:solidFill>
                          <a:latin typeface="Calibri"/>
                          <a:cs typeface="Calibri"/>
                        </a:rPr>
                        <a:t>promote </a:t>
                      </a:r>
                      <a:r>
                        <a:rPr sz="800" dirty="0">
                          <a:solidFill>
                            <a:srgbClr val="6D6D6D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800" spc="-35" dirty="0">
                          <a:solidFill>
                            <a:srgbClr val="6D6D6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Iúdico,</a:t>
                      </a:r>
                      <a:r>
                        <a:rPr sz="800" spc="-20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626262"/>
                          </a:solidFill>
                          <a:latin typeface="Calibri"/>
                          <a:cs typeface="Calibri"/>
                        </a:rPr>
                        <a:t>as</a:t>
                      </a:r>
                      <a:r>
                        <a:rPr sz="800" spc="-45" dirty="0">
                          <a:solidFill>
                            <a:srgbClr val="6262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424242"/>
                          </a:solidFill>
                          <a:latin typeface="Calibri"/>
                          <a:cs typeface="Calibri"/>
                        </a:rPr>
                        <a:t>funç6es</a:t>
                      </a:r>
                      <a:r>
                        <a:rPr sz="800" spc="-30" dirty="0">
                          <a:solidFill>
                            <a:srgbClr val="42424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4F4F4F"/>
                          </a:solidFill>
                          <a:latin typeface="Calibri"/>
                          <a:cs typeface="Calibri"/>
                        </a:rPr>
                        <a:t>exetutivas,</a:t>
                      </a:r>
                      <a:r>
                        <a:rPr sz="800" spc="-5" dirty="0">
                          <a:solidFill>
                            <a:srgbClr val="4F4F4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464646"/>
                          </a:solidFill>
                          <a:latin typeface="Calibri"/>
                          <a:cs typeface="Calibri"/>
                        </a:rPr>
                        <a:t>desenvolvimento</a:t>
                      </a:r>
                      <a:r>
                        <a:rPr sz="800" spc="-30" dirty="0">
                          <a:solidFill>
                            <a:srgbClr val="46464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3D3D3D"/>
                          </a:solidFill>
                          <a:latin typeface="Calibri"/>
                          <a:cs typeface="Calibri"/>
                        </a:rPr>
                        <a:t>psicomotor,</a:t>
                      </a:r>
                      <a:r>
                        <a:rPr sz="800" spc="5" dirty="0">
                          <a:solidFill>
                            <a:srgbClr val="3D3D3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505050"/>
                          </a:solidFill>
                          <a:latin typeface="Calibri"/>
                          <a:cs typeface="Calibri"/>
                        </a:rPr>
                        <a:t>trabaİhando</a:t>
                      </a:r>
                      <a:r>
                        <a:rPr sz="800" spc="500" dirty="0">
                          <a:solidFill>
                            <a:srgbClr val="5050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sua</a:t>
                      </a:r>
                      <a:r>
                        <a:rPr sz="800" spc="-70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424242"/>
                          </a:solidFill>
                          <a:latin typeface="Calibri"/>
                          <a:cs typeface="Calibri"/>
                        </a:rPr>
                        <a:t>aprendizagem,</a:t>
                      </a:r>
                      <a:r>
                        <a:rPr sz="800" spc="-5" dirty="0">
                          <a:solidFill>
                            <a:srgbClr val="42424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383838"/>
                          </a:solidFill>
                          <a:latin typeface="Calibri"/>
                          <a:cs typeface="Calibri"/>
                        </a:rPr>
                        <a:t>cidadanîa</a:t>
                      </a:r>
                      <a:r>
                        <a:rPr sz="800" spc="40" dirty="0">
                          <a:solidFill>
                            <a:srgbClr val="38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595959"/>
                          </a:solidFill>
                          <a:latin typeface="Calibri"/>
                          <a:cs typeface="Calibri"/>
                        </a:rPr>
                        <a:t>sem</a:t>
                      </a:r>
                      <a:r>
                        <a:rPr sz="800" spc="-40" dirty="0">
                          <a:solidFill>
                            <a:srgbClr val="59595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4D4D4D"/>
                          </a:solidFill>
                          <a:latin typeface="Calibri"/>
                          <a:cs typeface="Calibri"/>
                        </a:rPr>
                        <a:t>préconcqftos</a:t>
                      </a:r>
                      <a:r>
                        <a:rPr sz="800" spc="40" dirty="0">
                          <a:solidFill>
                            <a:srgbClr val="4D4D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20" dirty="0">
                          <a:solidFill>
                            <a:srgbClr val="4D4D4D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sz="800" spc="-45" dirty="0">
                          <a:solidFill>
                            <a:srgbClr val="4D4D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i="1" dirty="0">
                          <a:solidFill>
                            <a:srgbClr val="494949"/>
                          </a:solidFill>
                          <a:latin typeface="Calibri"/>
                          <a:cs typeface="Calibri"/>
                        </a:rPr>
                        <a:t>origem</a:t>
                      </a:r>
                      <a:r>
                        <a:rPr sz="800" i="1" spc="10" dirty="0">
                          <a:solidFill>
                            <a:srgbClr val="49494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525252"/>
                          </a:solidFill>
                          <a:latin typeface="Calibri"/>
                          <a:cs typeface="Calibri"/>
                        </a:rPr>
                        <a:t>racial,</a:t>
                      </a:r>
                      <a:r>
                        <a:rPr sz="800" spc="-20" dirty="0">
                          <a:solidFill>
                            <a:srgbClr val="52525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424242"/>
                          </a:solidFill>
                          <a:latin typeface="Calibri"/>
                          <a:cs typeface="Calibri"/>
                        </a:rPr>
                        <a:t>cor,</a:t>
                      </a:r>
                      <a:r>
                        <a:rPr sz="800" spc="-25" dirty="0">
                          <a:solidFill>
                            <a:srgbClr val="42424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6B6B6B"/>
                          </a:solidFill>
                          <a:latin typeface="Calibri"/>
                          <a:cs typeface="Calibri"/>
                        </a:rPr>
                        <a:t>sexo,</a:t>
                      </a:r>
                      <a:r>
                        <a:rPr sz="800" spc="15" dirty="0">
                          <a:solidFill>
                            <a:srgbClr val="6B6B6B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646464"/>
                          </a:solidFill>
                          <a:latin typeface="Calibri"/>
                          <a:cs typeface="Calibri"/>
                        </a:rPr>
                        <a:t>ou </a:t>
                      </a:r>
                      <a:r>
                        <a:rPr sz="800" spc="-10" dirty="0">
                          <a:solidFill>
                            <a:srgbClr val="4B4B4B"/>
                          </a:solidFill>
                          <a:latin typeface="Calibri"/>
                          <a:cs typeface="Calibri"/>
                        </a:rPr>
                        <a:t>qualquer</a:t>
                      </a:r>
                      <a:r>
                        <a:rPr sz="800" spc="15" dirty="0">
                          <a:solidFill>
                            <a:srgbClr val="4B4B4B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464646"/>
                          </a:solidFill>
                          <a:latin typeface="Calibri"/>
                          <a:cs typeface="Calibri"/>
                        </a:rPr>
                        <a:t>forma</a:t>
                      </a:r>
                      <a:r>
                        <a:rPr sz="800" spc="25" dirty="0">
                          <a:solidFill>
                            <a:srgbClr val="46464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606060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sz="800" spc="-25" dirty="0">
                          <a:solidFill>
                            <a:srgbClr val="60606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3F3F3F"/>
                          </a:solidFill>
                          <a:latin typeface="Calibri"/>
                          <a:cs typeface="Calibri"/>
                        </a:rPr>
                        <a:t>dlscrlminaçäo.</a:t>
                      </a:r>
                      <a:r>
                        <a:rPr sz="800" spc="-45" dirty="0">
                          <a:solidFill>
                            <a:srgbClr val="3F3F3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383838"/>
                          </a:solidFill>
                          <a:latin typeface="Calibri"/>
                          <a:cs typeface="Calibri"/>
                        </a:rPr>
                        <a:t>ßuscamos</a:t>
                      </a:r>
                      <a:r>
                        <a:rPr sz="800" spc="15" dirty="0">
                          <a:solidFill>
                            <a:srgbClr val="38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meios</a:t>
                      </a:r>
                      <a:r>
                        <a:rPr sz="800" spc="-5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494949"/>
                          </a:solidFill>
                          <a:latin typeface="Calibri"/>
                          <a:cs typeface="Calibri"/>
                        </a:rPr>
                        <a:t>que</a:t>
                      </a:r>
                      <a:r>
                        <a:rPr sz="800" spc="5" dirty="0">
                          <a:solidFill>
                            <a:srgbClr val="49494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575757"/>
                          </a:solidFill>
                          <a:latin typeface="Calibri"/>
                          <a:cs typeface="Calibri"/>
                        </a:rPr>
                        <a:t>favoreçam</a:t>
                      </a:r>
                      <a:r>
                        <a:rPr sz="800" spc="60" dirty="0">
                          <a:solidFill>
                            <a:srgbClr val="57575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0" dirty="0">
                          <a:solidFill>
                            <a:srgbClr val="898989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sz="800">
                        <a:latin typeface="Calibri"/>
                        <a:cs typeface="Calibri"/>
                      </a:endParaRPr>
                    </a:p>
                    <a:p>
                      <a:pPr marL="38735" marR="139065" indent="2540" algn="just">
                        <a:lnSpc>
                          <a:spcPts val="1090"/>
                        </a:lnSpc>
                        <a:spcBef>
                          <a:spcPts val="35"/>
                        </a:spcBef>
                      </a:pPr>
                      <a:r>
                        <a:rPr sz="800" dirty="0">
                          <a:solidFill>
                            <a:srgbClr val="4B4B4B"/>
                          </a:solidFill>
                          <a:latin typeface="Calibri"/>
                          <a:cs typeface="Calibri"/>
                        </a:rPr>
                        <a:t>oferta</a:t>
                      </a:r>
                      <a:r>
                        <a:rPr sz="800" spc="-45" dirty="0">
                          <a:solidFill>
                            <a:srgbClr val="4B4B4B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4D4D4D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sz="800" spc="-45" dirty="0">
                          <a:solidFill>
                            <a:srgbClr val="4D4D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uma</a:t>
                      </a:r>
                      <a:r>
                        <a:rPr sz="800" spc="-35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505050"/>
                          </a:solidFill>
                          <a:latin typeface="Calibri"/>
                          <a:cs typeface="Calibri"/>
                        </a:rPr>
                        <a:t>educaçăo </a:t>
                      </a:r>
                      <a:r>
                        <a:rPr sz="800" dirty="0">
                          <a:solidFill>
                            <a:srgbClr val="565656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sz="800" spc="-40" dirty="0">
                          <a:solidFill>
                            <a:srgbClr val="56565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25" dirty="0">
                          <a:solidFill>
                            <a:srgbClr val="505050"/>
                          </a:solidFill>
                          <a:latin typeface="Calibri"/>
                          <a:cs typeface="Calibri"/>
                        </a:rPr>
                        <a:t>qua/idade</a:t>
                      </a:r>
                      <a:r>
                        <a:rPr sz="800" spc="-20" dirty="0">
                          <a:solidFill>
                            <a:srgbClr val="5050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343434"/>
                          </a:solidFill>
                          <a:latin typeface="Calibri"/>
                          <a:cs typeface="Calibri"/>
                        </a:rPr>
                        <a:t>incfusiva,</a:t>
                      </a:r>
                      <a:r>
                        <a:rPr sz="800" spc="-35" dirty="0">
                          <a:solidFill>
                            <a:srgbClr val="34343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444444"/>
                          </a:solidFill>
                          <a:latin typeface="Calibri"/>
                          <a:cs typeface="Calibri"/>
                        </a:rPr>
                        <a:t>atendemos</a:t>
                      </a:r>
                      <a:r>
                        <a:rPr sz="800" spc="30" dirty="0">
                          <a:solidFill>
                            <a:srgbClr val="44444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comunldades</a:t>
                      </a:r>
                      <a:r>
                        <a:rPr sz="800" spc="45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4F4F4F"/>
                          </a:solidFill>
                          <a:latin typeface="Calibri"/>
                          <a:cs typeface="Calibri"/>
                        </a:rPr>
                        <a:t>carentes,</a:t>
                      </a:r>
                      <a:r>
                        <a:rPr sz="800" spc="45" dirty="0">
                          <a:solidFill>
                            <a:srgbClr val="4F4F4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505050"/>
                          </a:solidFill>
                          <a:latin typeface="Calibri"/>
                          <a:cs typeface="Calibri"/>
                        </a:rPr>
                        <a:t>em</a:t>
                      </a:r>
                      <a:r>
                        <a:rPr sz="800" spc="5" dirty="0">
                          <a:solidFill>
                            <a:srgbClr val="5050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424242"/>
                          </a:solidFill>
                          <a:latin typeface="Calibri"/>
                          <a:cs typeface="Calibri"/>
                        </a:rPr>
                        <a:t>situaçăo</a:t>
                      </a:r>
                      <a:r>
                        <a:rPr sz="800" spc="60" dirty="0">
                          <a:solidFill>
                            <a:srgbClr val="42424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646464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sz="800" spc="-35" dirty="0">
                          <a:solidFill>
                            <a:srgbClr val="64646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3F3F3F"/>
                          </a:solidFill>
                          <a:latin typeface="Calibri"/>
                          <a:cs typeface="Calibri"/>
                        </a:rPr>
                        <a:t>vulnerabilidąde,</a:t>
                      </a:r>
                      <a:r>
                        <a:rPr sz="800" spc="10" dirty="0">
                          <a:solidFill>
                            <a:srgbClr val="3F3F3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484848"/>
                          </a:solidFill>
                          <a:latin typeface="Calibri"/>
                          <a:cs typeface="Calibri"/>
                        </a:rPr>
                        <a:t>crianças</a:t>
                      </a:r>
                      <a:r>
                        <a:rPr sz="800" spc="5" dirty="0">
                          <a:solidFill>
                            <a:srgbClr val="48484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565656"/>
                          </a:solidFill>
                          <a:latin typeface="Calibri"/>
                          <a:cs typeface="Calibri"/>
                        </a:rPr>
                        <a:t>com</a:t>
                      </a:r>
                      <a:r>
                        <a:rPr sz="800" spc="25" dirty="0">
                          <a:solidFill>
                            <a:srgbClr val="56565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20" dirty="0">
                          <a:solidFill>
                            <a:srgbClr val="363636"/>
                          </a:solidFill>
                          <a:latin typeface="Calibri"/>
                          <a:cs typeface="Calibri"/>
                        </a:rPr>
                        <a:t>deficiências </a:t>
                      </a:r>
                      <a:r>
                        <a:rPr sz="800" spc="-25" dirty="0">
                          <a:solidFill>
                            <a:srgbClr val="5D5D5D"/>
                          </a:solidFill>
                          <a:latin typeface="Calibri"/>
                          <a:cs typeface="Calibri"/>
                        </a:rPr>
                        <a:t>em</a:t>
                      </a:r>
                      <a:r>
                        <a:rPr sz="800" spc="500" dirty="0">
                          <a:solidFill>
                            <a:srgbClr val="5D5D5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5B5B5B"/>
                          </a:solidFill>
                          <a:latin typeface="Calibri"/>
                          <a:cs typeface="Calibri"/>
                        </a:rPr>
                        <a:t>unt</a:t>
                      </a:r>
                      <a:r>
                        <a:rPr sz="800" spc="-30" dirty="0">
                          <a:solidFill>
                            <a:srgbClr val="5B5B5B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5B5B5B"/>
                          </a:solidFill>
                          <a:latin typeface="Calibri"/>
                          <a:cs typeface="Calibri"/>
                        </a:rPr>
                        <a:t>espaço </a:t>
                      </a:r>
                      <a:r>
                        <a:rPr sz="800" dirty="0">
                          <a:solidFill>
                            <a:srgbClr val="464646"/>
                          </a:solidFill>
                          <a:latin typeface="Calibri"/>
                          <a:cs typeface="Calibri"/>
                        </a:rPr>
                        <a:t>coktiva,</a:t>
                      </a:r>
                      <a:r>
                        <a:rPr sz="800" spc="35" dirty="0">
                          <a:solidFill>
                            <a:srgbClr val="46464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3D3D3D"/>
                          </a:solidFill>
                          <a:latin typeface="Calibri"/>
                          <a:cs typeface="Calibri"/>
                        </a:rPr>
                        <a:t>privllegiado</a:t>
                      </a:r>
                      <a:r>
                        <a:rPr sz="800" spc="45" dirty="0">
                          <a:solidFill>
                            <a:srgbClr val="3D3D3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5D5D5D"/>
                          </a:solidFill>
                          <a:latin typeface="Calibri"/>
                          <a:cs typeface="Calibri"/>
                        </a:rPr>
                        <a:t>da</a:t>
                      </a:r>
                      <a:r>
                        <a:rPr sz="800" spc="-50" dirty="0">
                          <a:solidFill>
                            <a:srgbClr val="5D5D5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3A3A3A"/>
                          </a:solidFill>
                          <a:latin typeface="Calibri"/>
                          <a:cs typeface="Calibri"/>
                        </a:rPr>
                        <a:t>vivèncias,</a:t>
                      </a:r>
                      <a:r>
                        <a:rPr sz="800" spc="70" dirty="0">
                          <a:solidFill>
                            <a:srgbClr val="3A3A3A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414141"/>
                          </a:solidFill>
                          <a:latin typeface="Calibri"/>
                          <a:cs typeface="Calibri"/>
                        </a:rPr>
                        <a:t>com</a:t>
                      </a:r>
                      <a:r>
                        <a:rPr sz="800" spc="50" dirty="0">
                          <a:solidFill>
                            <a:srgbClr val="41414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20" dirty="0">
                          <a:solidFill>
                            <a:srgbClr val="4D4D4D"/>
                          </a:solidFill>
                          <a:latin typeface="Calibri"/>
                          <a:cs typeface="Calibri"/>
                        </a:rPr>
                        <a:t>alimentaçao</a:t>
                      </a:r>
                      <a:r>
                        <a:rPr sz="800" spc="95" dirty="0">
                          <a:solidFill>
                            <a:srgbClr val="4D4D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4F4F4F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sz="800" spc="-55" dirty="0">
                          <a:solidFill>
                            <a:srgbClr val="4F4F4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575757"/>
                          </a:solidFill>
                          <a:latin typeface="Calibri"/>
                          <a:cs typeface="Calibri"/>
                        </a:rPr>
                        <a:t>qualidade</a:t>
                      </a:r>
                      <a:r>
                        <a:rPr sz="800" spc="35" dirty="0">
                          <a:solidFill>
                            <a:srgbClr val="57575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55" dirty="0">
                          <a:solidFill>
                            <a:srgbClr val="6B6B6B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800" spc="-45" dirty="0">
                          <a:solidFill>
                            <a:srgbClr val="6B6B6B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0" dirty="0">
                          <a:solidFill>
                            <a:srgbClr val="505050"/>
                          </a:solidFill>
                          <a:latin typeface="Calibri"/>
                          <a:cs typeface="Calibri"/>
                        </a:rPr>
                        <a:t>hig1ène</a:t>
                      </a:r>
                      <a:r>
                        <a:rPr sz="800" spc="65" dirty="0">
                          <a:solidFill>
                            <a:srgbClr val="5050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3F3F3F"/>
                          </a:solidFill>
                          <a:latin typeface="Calibri"/>
                          <a:cs typeface="Calibri"/>
                        </a:rPr>
                        <a:t>garantida.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19050">
                      <a:solidFill>
                        <a:srgbClr val="747067"/>
                      </a:solidFill>
                      <a:prstDash val="solid"/>
                    </a:lnL>
                    <a:lnR w="19050">
                      <a:solidFill>
                        <a:srgbClr val="747067"/>
                      </a:solidFill>
                      <a:prstDash val="solid"/>
                    </a:lnR>
                    <a:lnT w="19050">
                      <a:solidFill>
                        <a:srgbClr val="747067"/>
                      </a:solidFill>
                      <a:prstDash val="solid"/>
                    </a:lnT>
                    <a:lnB w="19050">
                      <a:solidFill>
                        <a:srgbClr val="74706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7795">
                <a:tc gridSpan="12"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747067"/>
                      </a:solidFill>
                      <a:prstDash val="solid"/>
                    </a:lnL>
                    <a:lnR w="19050">
                      <a:solidFill>
                        <a:srgbClr val="747067"/>
                      </a:solidFill>
                      <a:prstDash val="solid"/>
                    </a:lnR>
                    <a:lnT w="19050">
                      <a:solidFill>
                        <a:srgbClr val="747067"/>
                      </a:solidFill>
                      <a:prstDash val="solid"/>
                    </a:lnT>
                    <a:lnB w="19050">
                      <a:solidFill>
                        <a:srgbClr val="74706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2080">
                <a:tc>
                  <a:txBody>
                    <a:bodyPr/>
                    <a:lstStyle/>
                    <a:p>
                      <a:pPr marL="635000">
                        <a:lnSpc>
                          <a:spcPct val="100000"/>
                        </a:lnSpc>
                        <a:spcBef>
                          <a:spcPts val="20"/>
                        </a:spcBef>
                        <a:tabLst>
                          <a:tab pos="820419" algn="l"/>
                        </a:tabLst>
                      </a:pPr>
                      <a:r>
                        <a:rPr sz="750" spc="-25" dirty="0">
                          <a:solidFill>
                            <a:srgbClr val="E28595"/>
                          </a:solidFill>
                          <a:latin typeface="Calibri"/>
                          <a:cs typeface="Calibri"/>
                        </a:rPr>
                        <a:t>\›</a:t>
                      </a:r>
                      <a:r>
                        <a:rPr sz="750" dirty="0">
                          <a:solidFill>
                            <a:srgbClr val="E28595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750" spc="-50" dirty="0">
                          <a:solidFill>
                            <a:srgbClr val="DD8C8E"/>
                          </a:solidFill>
                          <a:latin typeface="Calibri"/>
                          <a:cs typeface="Calibri"/>
                        </a:rPr>
                        <a:t>ț</a:t>
                      </a:r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L w="19050">
                      <a:solidFill>
                        <a:srgbClr val="747067"/>
                      </a:solidFill>
                      <a:prstDash val="solid"/>
                    </a:lnL>
                    <a:lnR w="19050">
                      <a:solidFill>
                        <a:srgbClr val="747067"/>
                      </a:solidFill>
                      <a:prstDash val="solid"/>
                    </a:lnR>
                    <a:lnT w="19050">
                      <a:solidFill>
                        <a:srgbClr val="747067"/>
                      </a:solidFill>
                      <a:prstDash val="solid"/>
                    </a:lnT>
                    <a:lnB w="19050">
                      <a:solidFill>
                        <a:srgbClr val="74706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747067"/>
                      </a:solidFill>
                      <a:prstDash val="solid"/>
                    </a:lnL>
                    <a:lnR w="19050">
                      <a:solidFill>
                        <a:srgbClr val="747067"/>
                      </a:solidFill>
                      <a:prstDash val="solid"/>
                    </a:lnR>
                    <a:lnT w="19050">
                      <a:solidFill>
                        <a:srgbClr val="747067"/>
                      </a:solidFill>
                      <a:prstDash val="solid"/>
                    </a:lnT>
                    <a:lnB w="19050">
                      <a:solidFill>
                        <a:srgbClr val="74706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747067"/>
                      </a:solidFill>
                      <a:prstDash val="solid"/>
                    </a:lnL>
                    <a:lnR w="19050">
                      <a:solidFill>
                        <a:srgbClr val="747067"/>
                      </a:solidFill>
                      <a:prstDash val="solid"/>
                    </a:lnR>
                    <a:lnT w="19050">
                      <a:solidFill>
                        <a:srgbClr val="747067"/>
                      </a:solidFill>
                      <a:prstDash val="solid"/>
                    </a:lnT>
                    <a:lnB w="19050">
                      <a:solidFill>
                        <a:srgbClr val="74706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386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750" spc="-95" dirty="0">
                          <a:solidFill>
                            <a:srgbClr val="F69390"/>
                          </a:solidFill>
                          <a:latin typeface="Calibri"/>
                          <a:cs typeface="Calibri"/>
                        </a:rPr>
                        <a:t>^</a:t>
                      </a:r>
                      <a:r>
                        <a:rPr sz="750" spc="25" dirty="0">
                          <a:solidFill>
                            <a:srgbClr val="F6939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50" dirty="0">
                          <a:solidFill>
                            <a:srgbClr val="E27C8E"/>
                          </a:solidFill>
                          <a:latin typeface="Calibri"/>
                          <a:cs typeface="Calibri"/>
                        </a:rPr>
                        <a:t>•</a:t>
                      </a:r>
                      <a:r>
                        <a:rPr sz="750" spc="45" dirty="0">
                          <a:solidFill>
                            <a:srgbClr val="E27C8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50" dirty="0">
                          <a:solidFill>
                            <a:srgbClr val="DF7E85"/>
                          </a:solidFill>
                          <a:latin typeface="Calibri"/>
                          <a:cs typeface="Calibri"/>
                        </a:rPr>
                        <a:t>îț</a:t>
                      </a:r>
                      <a:r>
                        <a:rPr sz="750" spc="105" dirty="0">
                          <a:solidFill>
                            <a:srgbClr val="DF7E8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50" dirty="0">
                          <a:solidFill>
                            <a:srgbClr val="DD9785"/>
                          </a:solidFill>
                          <a:latin typeface="Calibri"/>
                          <a:cs typeface="Calibri"/>
                        </a:rPr>
                        <a:t>’</a:t>
                      </a:r>
                      <a:r>
                        <a:rPr sz="750" spc="245" dirty="0">
                          <a:solidFill>
                            <a:srgbClr val="DD978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50" spc="-60" dirty="0">
                          <a:solidFill>
                            <a:srgbClr val="FD9A99"/>
                          </a:solidFill>
                          <a:latin typeface="Calibri"/>
                          <a:cs typeface="Calibri"/>
                        </a:rPr>
                        <a:t>^</a:t>
                      </a:r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L w="19050">
                      <a:solidFill>
                        <a:srgbClr val="747067"/>
                      </a:solidFill>
                      <a:prstDash val="solid"/>
                    </a:lnL>
                    <a:lnT w="19050">
                      <a:solidFill>
                        <a:srgbClr val="747067"/>
                      </a:solidFill>
                      <a:prstDash val="solid"/>
                    </a:lnT>
                    <a:lnB w="19050">
                      <a:solidFill>
                        <a:srgbClr val="74706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750" spc="-50" dirty="0">
                          <a:solidFill>
                            <a:srgbClr val="E8A3B1"/>
                          </a:solidFill>
                          <a:latin typeface="Calibri"/>
                          <a:cs typeface="Calibri"/>
                        </a:rPr>
                        <a:t>‹</a:t>
                      </a:r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T w="19050">
                      <a:solidFill>
                        <a:srgbClr val="747067"/>
                      </a:solidFill>
                      <a:prstDash val="solid"/>
                    </a:lnT>
                    <a:lnB w="19050">
                      <a:solidFill>
                        <a:srgbClr val="74706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652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750" dirty="0">
                          <a:solidFill>
                            <a:srgbClr val="EDA8AC"/>
                          </a:solidFill>
                          <a:latin typeface="Calibri"/>
                          <a:cs typeface="Calibri"/>
                        </a:rPr>
                        <a:t>’</a:t>
                      </a:r>
                      <a:r>
                        <a:rPr sz="750" spc="20" dirty="0">
                          <a:solidFill>
                            <a:srgbClr val="EDA8A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50" spc="-50" dirty="0">
                          <a:solidFill>
                            <a:srgbClr val="F98C89"/>
                          </a:solidFill>
                          <a:latin typeface="Calibri"/>
                          <a:cs typeface="Calibri"/>
                        </a:rPr>
                        <a:t>*</a:t>
                      </a:r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R w="19050">
                      <a:solidFill>
                        <a:srgbClr val="747067"/>
                      </a:solidFill>
                      <a:prstDash val="solid"/>
                    </a:lnR>
                    <a:lnT w="19050">
                      <a:solidFill>
                        <a:srgbClr val="747067"/>
                      </a:solidFill>
                      <a:prstDash val="solid"/>
                    </a:lnT>
                    <a:lnB w="19050">
                      <a:solidFill>
                        <a:srgbClr val="74706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8419" algn="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750" dirty="0">
                          <a:solidFill>
                            <a:srgbClr val="E27C8C"/>
                          </a:solidFill>
                          <a:latin typeface="Calibri"/>
                          <a:cs typeface="Calibri"/>
                        </a:rPr>
                        <a:t>'</a:t>
                      </a:r>
                      <a:r>
                        <a:rPr sz="750" spc="40" dirty="0">
                          <a:solidFill>
                            <a:srgbClr val="E27C8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50" spc="-165" dirty="0">
                          <a:solidFill>
                            <a:srgbClr val="DD8C87"/>
                          </a:solidFill>
                          <a:latin typeface="Calibri"/>
                          <a:cs typeface="Calibri"/>
                        </a:rPr>
                        <a:t>•</a:t>
                      </a:r>
                      <a:r>
                        <a:rPr sz="750" spc="110" dirty="0">
                          <a:solidFill>
                            <a:srgbClr val="DD8C8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50" dirty="0">
                          <a:solidFill>
                            <a:srgbClr val="F0ACAC"/>
                          </a:solidFill>
                          <a:latin typeface="Calibri"/>
                          <a:cs typeface="Calibri"/>
                        </a:rPr>
                        <a:t>'</a:t>
                      </a:r>
                      <a:r>
                        <a:rPr sz="750" spc="200" dirty="0">
                          <a:solidFill>
                            <a:srgbClr val="F0ACA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50" dirty="0">
                          <a:solidFill>
                            <a:srgbClr val="AF7277"/>
                          </a:solidFill>
                          <a:latin typeface="Calibri"/>
                          <a:cs typeface="Calibri"/>
                        </a:rPr>
                        <a:t>’</a:t>
                      </a:r>
                      <a:r>
                        <a:rPr sz="750" spc="40" dirty="0">
                          <a:solidFill>
                            <a:srgbClr val="AF727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50" spc="5" dirty="0">
                          <a:solidFill>
                            <a:srgbClr val="F0857E"/>
                          </a:solidFill>
                          <a:latin typeface="Calibri"/>
                          <a:cs typeface="Calibri"/>
                        </a:rPr>
                        <a:t>u</a:t>
                      </a:r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L w="19050">
                      <a:solidFill>
                        <a:srgbClr val="747067"/>
                      </a:solidFill>
                      <a:prstDash val="solid"/>
                    </a:lnL>
                    <a:lnT w="19050">
                      <a:solidFill>
                        <a:srgbClr val="747067"/>
                      </a:solidFill>
                      <a:prstDash val="solid"/>
                    </a:lnT>
                    <a:lnB w="19050">
                      <a:solidFill>
                        <a:srgbClr val="74706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750" dirty="0">
                          <a:solidFill>
                            <a:srgbClr val="E49093"/>
                          </a:solidFill>
                          <a:latin typeface="Calibri"/>
                          <a:cs typeface="Calibri"/>
                        </a:rPr>
                        <a:t>›</a:t>
                      </a:r>
                      <a:r>
                        <a:rPr sz="750" spc="5" dirty="0">
                          <a:solidFill>
                            <a:srgbClr val="E4909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50" spc="-50" dirty="0">
                          <a:solidFill>
                            <a:srgbClr val="FF8E91"/>
                          </a:solidFill>
                          <a:latin typeface="Calibri"/>
                          <a:cs typeface="Calibri"/>
                        </a:rPr>
                        <a:t>•</a:t>
                      </a:r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T w="19050">
                      <a:solidFill>
                        <a:srgbClr val="747067"/>
                      </a:solidFill>
                      <a:prstDash val="solid"/>
                    </a:lnT>
                    <a:lnB w="19050">
                      <a:solidFill>
                        <a:srgbClr val="74706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750" dirty="0">
                          <a:solidFill>
                            <a:srgbClr val="D67B80"/>
                          </a:solidFill>
                          <a:latin typeface="Calibri"/>
                          <a:cs typeface="Calibri"/>
                        </a:rPr>
                        <a:t>'</a:t>
                      </a:r>
                      <a:r>
                        <a:rPr sz="750" spc="70" dirty="0">
                          <a:solidFill>
                            <a:srgbClr val="D67B8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50" dirty="0">
                          <a:solidFill>
                            <a:srgbClr val="DF878C"/>
                          </a:solidFill>
                          <a:latin typeface="Calibri"/>
                          <a:cs typeface="Calibri"/>
                        </a:rPr>
                        <a:t>-</a:t>
                      </a:r>
                      <a:r>
                        <a:rPr sz="750" spc="-15" dirty="0">
                          <a:solidFill>
                            <a:srgbClr val="DF878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50" spc="-135" dirty="0">
                          <a:solidFill>
                            <a:srgbClr val="E68A8A"/>
                          </a:solidFill>
                          <a:latin typeface="Calibri"/>
                          <a:cs typeface="Calibri"/>
                        </a:rPr>
                        <a:t>-</a:t>
                      </a:r>
                      <a:r>
                        <a:rPr sz="750" spc="-50" dirty="0">
                          <a:solidFill>
                            <a:srgbClr val="E4666D"/>
                          </a:solidFill>
                          <a:latin typeface="Calibri"/>
                          <a:cs typeface="Calibri"/>
                        </a:rPr>
                        <a:t>I</a:t>
                      </a:r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T w="19050">
                      <a:solidFill>
                        <a:srgbClr val="747067"/>
                      </a:solidFill>
                      <a:prstDash val="solid"/>
                    </a:lnT>
                    <a:lnB w="19050">
                      <a:solidFill>
                        <a:srgbClr val="74706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750" spc="-50" dirty="0">
                          <a:solidFill>
                            <a:srgbClr val="F28789"/>
                          </a:solidFill>
                          <a:latin typeface="Calibri"/>
                          <a:cs typeface="Calibri"/>
                        </a:rPr>
                        <a:t>;</a:t>
                      </a:r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T w="19050">
                      <a:solidFill>
                        <a:srgbClr val="747067"/>
                      </a:solidFill>
                      <a:prstDash val="solid"/>
                    </a:lnT>
                    <a:lnB w="19050">
                      <a:solidFill>
                        <a:srgbClr val="74706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750" spc="-50" dirty="0">
                          <a:solidFill>
                            <a:srgbClr val="E28085"/>
                          </a:solidFill>
                          <a:latin typeface="Calibri"/>
                          <a:cs typeface="Calibri"/>
                        </a:rPr>
                        <a:t>'</a:t>
                      </a:r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T w="19050">
                      <a:solidFill>
                        <a:srgbClr val="747067"/>
                      </a:solidFill>
                      <a:prstDash val="solid"/>
                    </a:lnT>
                    <a:lnB w="19050">
                      <a:solidFill>
                        <a:srgbClr val="74706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2390" marR="1206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750" dirty="0">
                          <a:solidFill>
                            <a:srgbClr val="FB8790"/>
                          </a:solidFill>
                          <a:latin typeface="Calibri"/>
                          <a:cs typeface="Calibri"/>
                        </a:rPr>
                        <a:t>¿</a:t>
                      </a:r>
                      <a:r>
                        <a:rPr sz="750" spc="35" dirty="0">
                          <a:solidFill>
                            <a:srgbClr val="FB879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50" spc="-50" dirty="0">
                          <a:solidFill>
                            <a:srgbClr val="FF9090"/>
                          </a:solidFill>
                          <a:latin typeface="Calibri"/>
                          <a:cs typeface="Calibri"/>
                        </a:rPr>
                        <a:t>°</a:t>
                      </a:r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R w="19050">
                      <a:solidFill>
                        <a:srgbClr val="747067"/>
                      </a:solidFill>
                      <a:prstDash val="solid"/>
                    </a:lnR>
                    <a:lnT w="19050">
                      <a:solidFill>
                        <a:srgbClr val="747067"/>
                      </a:solidFill>
                      <a:prstDash val="solid"/>
                    </a:lnT>
                    <a:lnB w="19050">
                      <a:solidFill>
                        <a:srgbClr val="74706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676275">
                <a:tc gridSpan="2">
                  <a:txBody>
                    <a:bodyPr/>
                    <a:lstStyle/>
                    <a:p>
                      <a:pPr marL="41910" algn="ctr">
                        <a:lnSpc>
                          <a:spcPts val="905"/>
                        </a:lnSpc>
                      </a:pPr>
                      <a:r>
                        <a:rPr sz="800" b="1" spc="-10" dirty="0">
                          <a:solidFill>
                            <a:srgbClr val="4B4B4B"/>
                          </a:solidFill>
                          <a:latin typeface="Calibri"/>
                          <a:cs typeface="Calibri"/>
                        </a:rPr>
                        <a:t>Ałender</a:t>
                      </a:r>
                      <a:r>
                        <a:rPr sz="800" b="1" spc="40" dirty="0">
                          <a:solidFill>
                            <a:srgbClr val="4B4B4B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30" dirty="0">
                          <a:solidFill>
                            <a:srgbClr val="5D5D5D"/>
                          </a:solidFill>
                          <a:latin typeface="Calibri"/>
                          <a:cs typeface="Calibri"/>
                        </a:rPr>
                        <a:t>tD09ś</a:t>
                      </a:r>
                      <a:r>
                        <a:rPr sz="800" dirty="0">
                          <a:solidFill>
                            <a:srgbClr val="5D5D5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424242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800" b="1" spc="20" dirty="0">
                          <a:solidFill>
                            <a:srgbClr val="42424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25" dirty="0">
                          <a:solidFill>
                            <a:srgbClr val="484848"/>
                          </a:solidFill>
                          <a:latin typeface="Calibri"/>
                          <a:cs typeface="Calibri"/>
                        </a:rPr>
                        <a:t>número</a:t>
                      </a:r>
                      <a:r>
                        <a:rPr sz="800" b="1" spc="45" dirty="0">
                          <a:solidFill>
                            <a:srgbClr val="48484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464646"/>
                          </a:solidFill>
                          <a:latin typeface="Calibri"/>
                          <a:cs typeface="Calibri"/>
                        </a:rPr>
                        <a:t>Integral</a:t>
                      </a:r>
                      <a:endParaRPr sz="800">
                        <a:latin typeface="Calibri"/>
                        <a:cs typeface="Calibri"/>
                      </a:endParaRPr>
                    </a:p>
                    <a:p>
                      <a:pPr marL="102870" marR="57150" algn="ctr">
                        <a:lnSpc>
                          <a:spcPct val="107300"/>
                        </a:lnSpc>
                        <a:spcBef>
                          <a:spcPts val="10"/>
                        </a:spcBef>
                      </a:pPr>
                      <a:r>
                        <a:rPr sz="800" b="1" spc="-30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sz="800" b="1" spc="-15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20" dirty="0">
                          <a:solidFill>
                            <a:srgbClr val="464646"/>
                          </a:solidFill>
                          <a:latin typeface="Calibri"/>
                          <a:cs typeface="Calibri"/>
                        </a:rPr>
                        <a:t>efunos</a:t>
                      </a:r>
                      <a:r>
                        <a:rPr sz="800" b="1" spc="20" dirty="0">
                          <a:solidFill>
                            <a:srgbClr val="46464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424242"/>
                          </a:solidFill>
                          <a:latin typeface="Calibri"/>
                          <a:cs typeface="Calibri"/>
                        </a:rPr>
                        <a:t>conforme</a:t>
                      </a:r>
                      <a:r>
                        <a:rPr sz="800" spc="-15" dirty="0">
                          <a:solidFill>
                            <a:srgbClr val="42424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676767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800" spc="5" dirty="0">
                          <a:solidFill>
                            <a:srgbClr val="67676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20" dirty="0">
                          <a:solidFill>
                            <a:srgbClr val="444444"/>
                          </a:solidFill>
                          <a:latin typeface="Calibri"/>
                          <a:cs typeface="Calibri"/>
                        </a:rPr>
                        <a:t>pfano</a:t>
                      </a:r>
                      <a:r>
                        <a:rPr sz="800" spc="-30" dirty="0">
                          <a:solidFill>
                            <a:srgbClr val="44444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25" dirty="0">
                          <a:solidFill>
                            <a:srgbClr val="5D5D5D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sz="800" spc="500" dirty="0">
                          <a:solidFill>
                            <a:srgbClr val="5D5D5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4D4D4D"/>
                          </a:solidFill>
                          <a:latin typeface="Calibri"/>
                          <a:cs typeface="Calibri"/>
                        </a:rPr>
                        <a:t>trabalho,</a:t>
                      </a:r>
                      <a:r>
                        <a:rPr sz="800" spc="-25" dirty="0">
                          <a:solidFill>
                            <a:srgbClr val="4D4D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505050"/>
                          </a:solidFill>
                          <a:latin typeface="Calibri"/>
                          <a:cs typeface="Calibri"/>
                        </a:rPr>
                        <a:t>garantindo</a:t>
                      </a:r>
                      <a:r>
                        <a:rPr sz="800" spc="10" dirty="0">
                          <a:solidFill>
                            <a:srgbClr val="5050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20" dirty="0">
                          <a:solidFill>
                            <a:srgbClr val="525252"/>
                          </a:solidFill>
                          <a:latin typeface="Calibri"/>
                          <a:cs typeface="Calibri"/>
                        </a:rPr>
                        <a:t>seus</a:t>
                      </a:r>
                      <a:r>
                        <a:rPr sz="800" spc="500" dirty="0">
                          <a:solidFill>
                            <a:srgbClr val="52525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444444"/>
                          </a:solidFill>
                          <a:latin typeface="Calibri"/>
                          <a:cs typeface="Calibri"/>
                        </a:rPr>
                        <a:t>dlreltos;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9050">
                      <a:solidFill>
                        <a:srgbClr val="747067"/>
                      </a:solidFill>
                      <a:prstDash val="solid"/>
                    </a:lnL>
                    <a:lnR w="19050">
                      <a:solidFill>
                        <a:srgbClr val="747067"/>
                      </a:solidFill>
                      <a:prstDash val="solid"/>
                    </a:lnR>
                    <a:lnT w="19050">
                      <a:solidFill>
                        <a:srgbClr val="747067"/>
                      </a:solidFill>
                      <a:prstDash val="solid"/>
                    </a:lnT>
                    <a:lnB w="19050">
                      <a:solidFill>
                        <a:srgbClr val="74706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8575" algn="ctr">
                        <a:lnSpc>
                          <a:spcPts val="905"/>
                        </a:lnSpc>
                      </a:pPr>
                      <a:r>
                        <a:rPr sz="800" spc="-35" dirty="0">
                          <a:solidFill>
                            <a:srgbClr val="4D4D4D"/>
                          </a:solidFill>
                          <a:latin typeface="Calibri"/>
                          <a:cs typeface="Calibri"/>
                        </a:rPr>
                        <a:t>£fè'tfvar</a:t>
                      </a:r>
                      <a:r>
                        <a:rPr sz="800" spc="-30" dirty="0">
                          <a:solidFill>
                            <a:srgbClr val="4D4D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505050"/>
                          </a:solidFill>
                          <a:latin typeface="Calibri"/>
                          <a:cs typeface="Calibri"/>
                        </a:rPr>
                        <a:t>as</a:t>
                      </a:r>
                      <a:r>
                        <a:rPr sz="800" spc="-65" dirty="0">
                          <a:solidFill>
                            <a:srgbClr val="5050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4B4B4B"/>
                          </a:solidFill>
                          <a:latin typeface="Calibri"/>
                          <a:cs typeface="Calibri"/>
                        </a:rPr>
                        <a:t>matrirulas</a:t>
                      </a:r>
                      <a:r>
                        <a:rPr sz="800" b="1" spc="45" dirty="0">
                          <a:solidFill>
                            <a:srgbClr val="4B4B4B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626262"/>
                          </a:solidFill>
                          <a:latin typeface="Calibri"/>
                          <a:cs typeface="Calibri"/>
                        </a:rPr>
                        <a:t>do</a:t>
                      </a:r>
                      <a:r>
                        <a:rPr sz="800" b="1" spc="30" dirty="0">
                          <a:solidFill>
                            <a:srgbClr val="6262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4F4F4F"/>
                          </a:solidFill>
                          <a:latin typeface="Calibri"/>
                          <a:cs typeface="Calibri"/>
                        </a:rPr>
                        <a:t>total</a:t>
                      </a:r>
                      <a:r>
                        <a:rPr sz="800" b="1" spc="5" dirty="0">
                          <a:solidFill>
                            <a:srgbClr val="4F4F4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30" dirty="0">
                          <a:solidFill>
                            <a:srgbClr val="6B6B6B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sz="800" b="1" spc="10" dirty="0">
                          <a:solidFill>
                            <a:srgbClr val="6B6B6B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5D5D5D"/>
                          </a:solidFill>
                          <a:latin typeface="Calibri"/>
                          <a:cs typeface="Calibri"/>
                        </a:rPr>
                        <a:t>alunos</a:t>
                      </a:r>
                      <a:endParaRPr sz="800">
                        <a:latin typeface="Calibri"/>
                        <a:cs typeface="Calibri"/>
                      </a:endParaRPr>
                    </a:p>
                    <a:p>
                      <a:pPr marL="71120" marR="44450" indent="5080" algn="ctr">
                        <a:lnSpc>
                          <a:spcPct val="107300"/>
                        </a:lnSpc>
                        <a:spcBef>
                          <a:spcPts val="10"/>
                        </a:spcBef>
                      </a:pPr>
                      <a:r>
                        <a:rPr sz="800" spc="-10" dirty="0">
                          <a:solidFill>
                            <a:srgbClr val="494949"/>
                          </a:solidFill>
                          <a:latin typeface="Calibri"/>
                          <a:cs typeface="Calibri"/>
                        </a:rPr>
                        <a:t>contratados.</a:t>
                      </a:r>
                      <a:r>
                        <a:rPr sz="800" spc="30" dirty="0">
                          <a:solidFill>
                            <a:srgbClr val="49494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mantendo</a:t>
                      </a:r>
                      <a:r>
                        <a:rPr sz="800" spc="25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4B4B4B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800" spc="35" dirty="0">
                          <a:solidFill>
                            <a:srgbClr val="4B4B4B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cadastro</a:t>
                      </a:r>
                      <a:r>
                        <a:rPr sz="800" spc="25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464646"/>
                          </a:solidFill>
                          <a:latin typeface="Calibri"/>
                          <a:cs typeface="Calibri"/>
                        </a:rPr>
                        <a:t>sempre</a:t>
                      </a:r>
                      <a:r>
                        <a:rPr sz="800" spc="500" dirty="0">
                          <a:solidFill>
                            <a:srgbClr val="46464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3B3B3B"/>
                          </a:solidFill>
                          <a:latin typeface="Calibri"/>
                          <a:cs typeface="Calibri"/>
                        </a:rPr>
                        <a:t>atuallzado,</a:t>
                      </a:r>
                      <a:r>
                        <a:rPr sz="800" spc="65" dirty="0">
                          <a:solidFill>
                            <a:srgbClr val="3B3B3B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494949"/>
                          </a:solidFill>
                          <a:latin typeface="Calibri"/>
                          <a:cs typeface="Calibri"/>
                        </a:rPr>
                        <a:t>trabalhando</a:t>
                      </a:r>
                      <a:r>
                        <a:rPr sz="800" spc="10" dirty="0">
                          <a:solidFill>
                            <a:srgbClr val="49494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747474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800" spc="-35" dirty="0">
                          <a:solidFill>
                            <a:srgbClr val="74747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505050"/>
                          </a:solidFill>
                          <a:latin typeface="Calibri"/>
                          <a:cs typeface="Calibri"/>
                        </a:rPr>
                        <a:t>busca</a:t>
                      </a:r>
                      <a:r>
                        <a:rPr sz="800" spc="15" dirty="0">
                          <a:solidFill>
                            <a:srgbClr val="5050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676767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800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tiv</a:t>
                      </a:r>
                      <a:r>
                        <a:rPr sz="800" dirty="0">
                          <a:solidFill>
                            <a:srgbClr val="757575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800" spc="-40" dirty="0">
                          <a:solidFill>
                            <a:srgbClr val="757575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25" dirty="0">
                          <a:solidFill>
                            <a:srgbClr val="626262"/>
                          </a:solidFill>
                          <a:latin typeface="Calibri"/>
                          <a:cs typeface="Calibri"/>
                        </a:rPr>
                        <a:t>no</a:t>
                      </a:r>
                      <a:r>
                        <a:rPr sz="800" spc="500" dirty="0">
                          <a:solidFill>
                            <a:srgbClr val="6262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40" dirty="0">
                          <a:solidFill>
                            <a:srgbClr val="3D3D3D"/>
                          </a:solidFill>
                          <a:latin typeface="Calibri"/>
                          <a:cs typeface="Calibri"/>
                        </a:rPr>
                        <a:t>int\JIto</a:t>
                      </a:r>
                      <a:r>
                        <a:rPr sz="800" b="1" spc="30" dirty="0">
                          <a:solidFill>
                            <a:srgbClr val="3D3D3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5E5E5E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sz="800" b="1" spc="15" dirty="0">
                          <a:solidFill>
                            <a:srgbClr val="5E5E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20" dirty="0">
                          <a:solidFill>
                            <a:srgbClr val="4F4F4F"/>
                          </a:solidFill>
                          <a:latin typeface="Calibri"/>
                          <a:cs typeface="Calibri"/>
                        </a:rPr>
                        <a:t>garantir</a:t>
                      </a:r>
                      <a:r>
                        <a:rPr sz="800" b="1" spc="25" dirty="0">
                          <a:solidFill>
                            <a:srgbClr val="4F4F4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0" dirty="0">
                          <a:solidFill>
                            <a:srgbClr val="5B5B5B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800" dirty="0">
                          <a:solidFill>
                            <a:srgbClr val="5B5B5B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444444"/>
                          </a:solidFill>
                          <a:latin typeface="Calibri"/>
                          <a:cs typeface="Calibri"/>
                        </a:rPr>
                        <a:t>direíto</a:t>
                      </a:r>
                      <a:r>
                        <a:rPr sz="800" spc="70" dirty="0">
                          <a:solidFill>
                            <a:srgbClr val="44444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727272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800" spc="-30" dirty="0">
                          <a:solidFill>
                            <a:srgbClr val="72727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25" dirty="0">
                          <a:solidFill>
                            <a:srgbClr val="5E5E5E"/>
                          </a:solidFill>
                          <a:latin typeface="Calibri"/>
                          <a:cs typeface="Calibri"/>
                        </a:rPr>
                        <a:t>a¢essIbi#dade</a:t>
                      </a:r>
                      <a:r>
                        <a:rPr sz="800" spc="30" dirty="0">
                          <a:solidFill>
                            <a:srgbClr val="5E5E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0" dirty="0">
                          <a:solidFill>
                            <a:srgbClr val="676767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9050">
                      <a:solidFill>
                        <a:srgbClr val="747067"/>
                      </a:solidFill>
                      <a:prstDash val="solid"/>
                    </a:lnL>
                    <a:lnR w="19050">
                      <a:solidFill>
                        <a:srgbClr val="747067"/>
                      </a:solidFill>
                      <a:prstDash val="solid"/>
                    </a:lnR>
                    <a:lnT w="19050">
                      <a:solidFill>
                        <a:srgbClr val="747067"/>
                      </a:solidFill>
                      <a:prstDash val="solid"/>
                    </a:lnT>
                    <a:lnB w="19050">
                      <a:solidFill>
                        <a:srgbClr val="74706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6">
                  <a:txBody>
                    <a:bodyPr/>
                    <a:lstStyle/>
                    <a:p>
                      <a:pPr marL="20955" marR="12065" algn="ctr">
                        <a:lnSpc>
                          <a:spcPts val="905"/>
                        </a:lnSpc>
                      </a:pPr>
                      <a:r>
                        <a:rPr sz="800" dirty="0">
                          <a:solidFill>
                            <a:srgbClr val="464646"/>
                          </a:solidFill>
                          <a:latin typeface="Calibri"/>
                          <a:cs typeface="Calibri"/>
                        </a:rPr>
                        <a:t>Atravès</a:t>
                      </a:r>
                      <a:r>
                        <a:rPr sz="800" spc="-5" dirty="0">
                          <a:solidFill>
                            <a:srgbClr val="46464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5E5E5E"/>
                          </a:solidFill>
                          <a:latin typeface="Calibri"/>
                          <a:cs typeface="Calibri"/>
                        </a:rPr>
                        <a:t>ge</a:t>
                      </a:r>
                      <a:r>
                        <a:rPr sz="800" spc="-50" dirty="0">
                          <a:solidFill>
                            <a:srgbClr val="5E5E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525252"/>
                          </a:solidFill>
                          <a:latin typeface="Calibri"/>
                          <a:cs typeface="Calibri"/>
                        </a:rPr>
                        <a:t>dlãrios</a:t>
                      </a:r>
                      <a:r>
                        <a:rPr sz="800" b="1" spc="15" dirty="0">
                          <a:solidFill>
                            <a:srgbClr val="52525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35" dirty="0">
                          <a:solidFill>
                            <a:srgbClr val="565656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sz="800" b="1" spc="-10" dirty="0">
                          <a:solidFill>
                            <a:srgbClr val="56565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424242"/>
                          </a:solidFill>
                          <a:latin typeface="Calibri"/>
                          <a:cs typeface="Calibri"/>
                        </a:rPr>
                        <a:t>classe,</a:t>
                      </a:r>
                      <a:r>
                        <a:rPr sz="800" spc="45" dirty="0">
                          <a:solidFill>
                            <a:srgbClr val="42424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444444"/>
                          </a:solidFill>
                          <a:latin typeface="Calibri"/>
                          <a:cs typeface="Calibri"/>
                        </a:rPr>
                        <a:t>semanãrios,</a:t>
                      </a:r>
                      <a:r>
                        <a:rPr sz="800" spc="45" dirty="0">
                          <a:solidFill>
                            <a:srgbClr val="44444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484848"/>
                          </a:solidFill>
                          <a:latin typeface="Calibri"/>
                          <a:cs typeface="Calibri"/>
                        </a:rPr>
                        <a:t>relatorlos</a:t>
                      </a:r>
                      <a:r>
                        <a:rPr sz="800" spc="30" dirty="0">
                          <a:solidFill>
                            <a:srgbClr val="48484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20" dirty="0">
                          <a:solidFill>
                            <a:srgbClr val="696969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sz="800" spc="-50" dirty="0">
                          <a:solidFill>
                            <a:srgbClr val="69696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525252"/>
                          </a:solidFill>
                          <a:latin typeface="Calibri"/>
                          <a:cs typeface="Calibri"/>
                        </a:rPr>
                        <a:t>avalîação,</a:t>
                      </a:r>
                      <a:endParaRPr sz="800">
                        <a:latin typeface="Calibri"/>
                        <a:cs typeface="Calibri"/>
                      </a:endParaRPr>
                    </a:p>
                    <a:p>
                      <a:pPr marL="65405" marR="50800" algn="ctr">
                        <a:lnSpc>
                          <a:spcPct val="107300"/>
                        </a:lnSpc>
                        <a:spcBef>
                          <a:spcPts val="10"/>
                        </a:spcBef>
                      </a:pPr>
                      <a:r>
                        <a:rPr sz="800" spc="-10" dirty="0">
                          <a:solidFill>
                            <a:srgbClr val="383838"/>
                          </a:solidFill>
                          <a:latin typeface="Calibri"/>
                          <a:cs typeface="Calibri"/>
                        </a:rPr>
                        <a:t>portlfólios</a:t>
                      </a:r>
                      <a:r>
                        <a:rPr sz="800" spc="40" dirty="0">
                          <a:solidFill>
                            <a:srgbClr val="38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5D5D5D"/>
                          </a:solidFill>
                          <a:latin typeface="Calibri"/>
                          <a:cs typeface="Calibri"/>
                        </a:rPr>
                        <a:t>e </a:t>
                      </a:r>
                      <a:r>
                        <a:rPr sz="800" spc="-10" dirty="0">
                          <a:solidFill>
                            <a:srgbClr val="424242"/>
                          </a:solidFill>
                          <a:latin typeface="Calibri"/>
                          <a:cs typeface="Calibri"/>
                        </a:rPr>
                        <a:t>projetos.</a:t>
                      </a:r>
                      <a:r>
                        <a:rPr sz="800" spc="25" dirty="0">
                          <a:solidFill>
                            <a:srgbClr val="42424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505050"/>
                          </a:solidFill>
                          <a:latin typeface="Calibri"/>
                          <a:cs typeface="Calibri"/>
                        </a:rPr>
                        <a:t>Conta</a:t>
                      </a:r>
                      <a:r>
                        <a:rPr sz="800" dirty="0">
                          <a:solidFill>
                            <a:srgbClr val="5E5E5E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800" spc="-10" dirty="0">
                          <a:solidFill>
                            <a:srgbClr val="5E5E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444444"/>
                          </a:solidFill>
                          <a:latin typeface="Calibri"/>
                          <a:cs typeface="Calibri"/>
                        </a:rPr>
                        <a:t>dfreto</a:t>
                      </a:r>
                      <a:r>
                        <a:rPr sz="800" spc="80" dirty="0">
                          <a:solidFill>
                            <a:srgbClr val="44444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30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corn</a:t>
                      </a:r>
                      <a:r>
                        <a:rPr sz="800" spc="-60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606060"/>
                          </a:solidFill>
                          <a:latin typeface="Calibri"/>
                          <a:cs typeface="Calibri"/>
                        </a:rPr>
                        <a:t>os</a:t>
                      </a:r>
                      <a:r>
                        <a:rPr sz="800" spc="-80" dirty="0">
                          <a:solidFill>
                            <a:srgbClr val="60606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3F3F3F"/>
                          </a:solidFill>
                          <a:latin typeface="Calibri"/>
                          <a:cs typeface="Calibri"/>
                        </a:rPr>
                        <a:t>pais,</a:t>
                      </a:r>
                      <a:r>
                        <a:rPr sz="800" spc="35" dirty="0">
                          <a:solidFill>
                            <a:srgbClr val="3F3F3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0" dirty="0">
                          <a:solidFill>
                            <a:srgbClr val="575757"/>
                          </a:solidFill>
                          <a:latin typeface="Calibri"/>
                          <a:cs typeface="Calibri"/>
                        </a:rPr>
                        <a:t>ate</a:t>
                      </a:r>
                      <a:r>
                        <a:rPr sz="800" spc="-5" dirty="0">
                          <a:solidFill>
                            <a:srgbClr val="57575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626262"/>
                          </a:solidFill>
                          <a:latin typeface="Calibri"/>
                          <a:cs typeface="Calibri"/>
                        </a:rPr>
                        <a:t>utijizando</a:t>
                      </a:r>
                      <a:r>
                        <a:rPr sz="800" spc="500" dirty="0">
                          <a:solidFill>
                            <a:srgbClr val="6262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5D5D5D"/>
                          </a:solidFill>
                          <a:latin typeface="Calibri"/>
                          <a:cs typeface="Calibri"/>
                        </a:rPr>
                        <a:t>as</a:t>
                      </a:r>
                      <a:r>
                        <a:rPr sz="800" spc="-35" dirty="0">
                          <a:solidFill>
                            <a:srgbClr val="5D5D5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565656"/>
                          </a:solidFill>
                          <a:latin typeface="Calibri"/>
                          <a:cs typeface="Calibri"/>
                        </a:rPr>
                        <a:t>rede</a:t>
                      </a:r>
                      <a:r>
                        <a:rPr sz="800" spc="5" dirty="0">
                          <a:solidFill>
                            <a:srgbClr val="56565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464646"/>
                          </a:solidFill>
                          <a:latin typeface="Calibri"/>
                          <a:cs typeface="Calibri"/>
                        </a:rPr>
                        <a:t>soclais</a:t>
                      </a:r>
                      <a:r>
                        <a:rPr sz="800" spc="-20" dirty="0">
                          <a:solidFill>
                            <a:srgbClr val="46464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626262"/>
                          </a:solidFill>
                          <a:latin typeface="Calibri"/>
                          <a:cs typeface="Calibri"/>
                        </a:rPr>
                        <a:t>e,</a:t>
                      </a:r>
                      <a:r>
                        <a:rPr sz="800" spc="25" dirty="0">
                          <a:solidFill>
                            <a:srgbClr val="6262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4D4D4D"/>
                          </a:solidFill>
                          <a:latin typeface="Calibri"/>
                          <a:cs typeface="Calibri"/>
                        </a:rPr>
                        <a:t>acompan/iamentp</a:t>
                      </a:r>
                      <a:r>
                        <a:rPr sz="800" dirty="0">
                          <a:solidFill>
                            <a:srgbClr val="4D4D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696969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sz="800" spc="-10" dirty="0">
                          <a:solidFill>
                            <a:srgbClr val="69696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4B4B4B"/>
                          </a:solidFill>
                          <a:latin typeface="Calibri"/>
                          <a:cs typeface="Calibri"/>
                        </a:rPr>
                        <a:t>açoes</a:t>
                      </a:r>
                      <a:r>
                        <a:rPr sz="800" spc="25" dirty="0">
                          <a:solidFill>
                            <a:srgbClr val="4B4B4B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525252"/>
                          </a:solidFill>
                          <a:latin typeface="Calibri"/>
                          <a:cs typeface="Calibri"/>
                        </a:rPr>
                        <a:t>supervisoras</a:t>
                      </a:r>
                      <a:r>
                        <a:rPr sz="800" spc="500" dirty="0">
                          <a:solidFill>
                            <a:srgbClr val="52525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565656"/>
                          </a:solidFill>
                          <a:latin typeface="Calibri"/>
                          <a:cs typeface="Calibri"/>
                        </a:rPr>
                        <a:t>iremos</a:t>
                      </a:r>
                      <a:r>
                        <a:rPr sz="800" spc="-35" dirty="0">
                          <a:solidFill>
                            <a:srgbClr val="56565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494949"/>
                          </a:solidFill>
                          <a:latin typeface="Calibri"/>
                          <a:cs typeface="Calibri"/>
                        </a:rPr>
                        <a:t>garantir</a:t>
                      </a:r>
                      <a:r>
                        <a:rPr sz="800" spc="10" dirty="0">
                          <a:solidFill>
                            <a:srgbClr val="49494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35" dirty="0">
                          <a:solidFill>
                            <a:srgbClr val="646464"/>
                          </a:solidFill>
                          <a:latin typeface="Calibri"/>
                          <a:cs typeface="Calibri"/>
                        </a:rPr>
                        <a:t>10@4</a:t>
                      </a:r>
                      <a:r>
                        <a:rPr sz="800" spc="35" dirty="0">
                          <a:solidFill>
                            <a:srgbClr val="64646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5" dirty="0">
                          <a:solidFill>
                            <a:srgbClr val="747474"/>
                          </a:solidFill>
                          <a:latin typeface="Calibri"/>
                          <a:cs typeface="Calibri"/>
                        </a:rPr>
                        <a:t>dO</a:t>
                      </a:r>
                      <a:r>
                        <a:rPr sz="800" spc="5" dirty="0">
                          <a:solidFill>
                            <a:srgbClr val="74747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10" dirty="0">
                          <a:solidFill>
                            <a:srgbClr val="575757"/>
                          </a:solidFill>
                          <a:latin typeface="Calibri"/>
                          <a:cs typeface="Calibri"/>
                        </a:rPr>
                        <a:t>atendlmento;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9050">
                      <a:solidFill>
                        <a:srgbClr val="747067"/>
                      </a:solidFill>
                      <a:prstDash val="solid"/>
                    </a:lnL>
                    <a:lnR w="19050">
                      <a:solidFill>
                        <a:srgbClr val="747067"/>
                      </a:solidFill>
                      <a:prstDash val="solid"/>
                    </a:lnR>
                    <a:lnT w="19050">
                      <a:solidFill>
                        <a:srgbClr val="747067"/>
                      </a:solidFill>
                      <a:prstDash val="solid"/>
                    </a:lnT>
                    <a:lnB w="19050">
                      <a:solidFill>
                        <a:srgbClr val="74706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pic>
        <p:nvPicPr>
          <p:cNvPr id="6" name="object 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63215" y="2574745"/>
            <a:ext cx="433136" cy="78205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251283" y="1052751"/>
            <a:ext cx="3693692" cy="589547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4866769" y="5071297"/>
            <a:ext cx="487278" cy="90236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497930" y="7877662"/>
            <a:ext cx="4397538" cy="12933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893" y="995601"/>
            <a:ext cx="0" cy="2373630"/>
          </a:xfrm>
          <a:custGeom>
            <a:avLst/>
            <a:gdLst/>
            <a:ahLst/>
            <a:cxnLst/>
            <a:rect l="l" t="t" r="r" b="b"/>
            <a:pathLst>
              <a:path h="2373629">
                <a:moveTo>
                  <a:pt x="0" y="2373228"/>
                </a:moveTo>
                <a:lnTo>
                  <a:pt x="0" y="0"/>
                </a:lnTo>
              </a:path>
            </a:pathLst>
          </a:custGeom>
          <a:ln w="3175">
            <a:solidFill>
              <a:srgbClr val="706B6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91050" y="3365820"/>
            <a:ext cx="0" cy="2722245"/>
          </a:xfrm>
          <a:custGeom>
            <a:avLst/>
            <a:gdLst/>
            <a:ahLst/>
            <a:cxnLst/>
            <a:rect l="l" t="t" r="r" b="b"/>
            <a:pathLst>
              <a:path h="2722245">
                <a:moveTo>
                  <a:pt x="0" y="2722144"/>
                </a:moveTo>
                <a:lnTo>
                  <a:pt x="0" y="0"/>
                </a:lnTo>
              </a:path>
            </a:pathLst>
          </a:custGeom>
          <a:ln w="3175">
            <a:solidFill>
              <a:srgbClr val="706B6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75271" y="6084957"/>
            <a:ext cx="0" cy="3498215"/>
          </a:xfrm>
          <a:custGeom>
            <a:avLst/>
            <a:gdLst/>
            <a:ahLst/>
            <a:cxnLst/>
            <a:rect l="l" t="t" r="r" b="b"/>
            <a:pathLst>
              <a:path h="3498215">
                <a:moveTo>
                  <a:pt x="0" y="3498181"/>
                </a:moveTo>
                <a:lnTo>
                  <a:pt x="0" y="0"/>
                </a:lnTo>
              </a:path>
            </a:pathLst>
          </a:custGeom>
          <a:ln w="3175">
            <a:solidFill>
              <a:srgbClr val="706B6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980697" y="965521"/>
            <a:ext cx="0" cy="2987040"/>
          </a:xfrm>
          <a:custGeom>
            <a:avLst/>
            <a:gdLst/>
            <a:ahLst/>
            <a:cxnLst/>
            <a:rect l="l" t="t" r="r" b="b"/>
            <a:pathLst>
              <a:path h="2987040">
                <a:moveTo>
                  <a:pt x="0" y="2986839"/>
                </a:moveTo>
                <a:lnTo>
                  <a:pt x="0" y="0"/>
                </a:lnTo>
              </a:path>
            </a:pathLst>
          </a:custGeom>
          <a:ln w="3175">
            <a:solidFill>
              <a:srgbClr val="706B6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070933" y="3937320"/>
            <a:ext cx="0" cy="4377055"/>
          </a:xfrm>
          <a:custGeom>
            <a:avLst/>
            <a:gdLst/>
            <a:ahLst/>
            <a:cxnLst/>
            <a:rect l="l" t="t" r="r" b="b"/>
            <a:pathLst>
              <a:path h="4377055">
                <a:moveTo>
                  <a:pt x="0" y="4376486"/>
                </a:moveTo>
                <a:lnTo>
                  <a:pt x="0" y="0"/>
                </a:lnTo>
              </a:path>
            </a:pathLst>
          </a:custGeom>
          <a:ln w="3175">
            <a:solidFill>
              <a:srgbClr val="706B6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983953" y="917395"/>
            <a:ext cx="0" cy="3919854"/>
          </a:xfrm>
          <a:custGeom>
            <a:avLst/>
            <a:gdLst/>
            <a:ahLst/>
            <a:cxnLst/>
            <a:rect l="l" t="t" r="r" b="b"/>
            <a:pathLst>
              <a:path h="3919854">
                <a:moveTo>
                  <a:pt x="0" y="3919286"/>
                </a:moveTo>
                <a:lnTo>
                  <a:pt x="0" y="0"/>
                </a:lnTo>
              </a:path>
            </a:pathLst>
          </a:custGeom>
          <a:ln w="3175">
            <a:solidFill>
              <a:srgbClr val="706B6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074190" y="4833673"/>
            <a:ext cx="0" cy="3432175"/>
          </a:xfrm>
          <a:custGeom>
            <a:avLst/>
            <a:gdLst/>
            <a:ahLst/>
            <a:cxnLst/>
            <a:rect l="l" t="t" r="r" b="b"/>
            <a:pathLst>
              <a:path h="3432175">
                <a:moveTo>
                  <a:pt x="0" y="3432007"/>
                </a:moveTo>
                <a:lnTo>
                  <a:pt x="0" y="0"/>
                </a:lnTo>
              </a:path>
            </a:pathLst>
          </a:custGeom>
          <a:ln w="3175">
            <a:solidFill>
              <a:srgbClr val="706B6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697071" y="857237"/>
            <a:ext cx="0" cy="3937635"/>
          </a:xfrm>
          <a:custGeom>
            <a:avLst/>
            <a:gdLst/>
            <a:ahLst/>
            <a:cxnLst/>
            <a:rect l="l" t="t" r="r" b="b"/>
            <a:pathLst>
              <a:path h="3937635">
                <a:moveTo>
                  <a:pt x="0" y="3937333"/>
                </a:moveTo>
                <a:lnTo>
                  <a:pt x="0" y="0"/>
                </a:lnTo>
              </a:path>
            </a:pathLst>
          </a:custGeom>
          <a:ln w="3175">
            <a:solidFill>
              <a:srgbClr val="706B6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829420" y="6385746"/>
            <a:ext cx="0" cy="3053080"/>
          </a:xfrm>
          <a:custGeom>
            <a:avLst/>
            <a:gdLst/>
            <a:ahLst/>
            <a:cxnLst/>
            <a:rect l="l" t="t" r="r" b="b"/>
            <a:pathLst>
              <a:path h="3053079">
                <a:moveTo>
                  <a:pt x="0" y="3053012"/>
                </a:moveTo>
                <a:lnTo>
                  <a:pt x="0" y="0"/>
                </a:lnTo>
              </a:path>
            </a:pathLst>
          </a:custGeom>
          <a:ln w="3175">
            <a:solidFill>
              <a:srgbClr val="706B6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03846" y="9461319"/>
            <a:ext cx="514350" cy="0"/>
          </a:xfrm>
          <a:custGeom>
            <a:avLst/>
            <a:gdLst/>
            <a:ahLst/>
            <a:cxnLst/>
            <a:rect l="l" t="t" r="r" b="b"/>
            <a:pathLst>
              <a:path w="514350">
                <a:moveTo>
                  <a:pt x="0" y="0"/>
                </a:moveTo>
                <a:lnTo>
                  <a:pt x="514349" y="0"/>
                </a:lnTo>
              </a:path>
            </a:pathLst>
          </a:custGeom>
          <a:ln w="3175">
            <a:solidFill>
              <a:srgbClr val="706B6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03846" y="9395145"/>
            <a:ext cx="4286250" cy="0"/>
          </a:xfrm>
          <a:custGeom>
            <a:avLst/>
            <a:gdLst/>
            <a:ahLst/>
            <a:cxnLst/>
            <a:rect l="l" t="t" r="r" b="b"/>
            <a:pathLst>
              <a:path w="4286250">
                <a:moveTo>
                  <a:pt x="0" y="0"/>
                </a:moveTo>
                <a:lnTo>
                  <a:pt x="4286245" y="0"/>
                </a:lnTo>
              </a:path>
            </a:pathLst>
          </a:custGeom>
          <a:ln w="3175">
            <a:solidFill>
              <a:srgbClr val="706B6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994481" y="9322956"/>
            <a:ext cx="2884805" cy="0"/>
          </a:xfrm>
          <a:custGeom>
            <a:avLst/>
            <a:gdLst/>
            <a:ahLst/>
            <a:cxnLst/>
            <a:rect l="l" t="t" r="r" b="b"/>
            <a:pathLst>
              <a:path w="2884804">
                <a:moveTo>
                  <a:pt x="0" y="0"/>
                </a:moveTo>
                <a:lnTo>
                  <a:pt x="2884567" y="0"/>
                </a:lnTo>
              </a:path>
            </a:pathLst>
          </a:custGeom>
          <a:ln w="3175">
            <a:solidFill>
              <a:srgbClr val="706B6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9783" y="8450666"/>
            <a:ext cx="2698115" cy="0"/>
          </a:xfrm>
          <a:custGeom>
            <a:avLst/>
            <a:gdLst/>
            <a:ahLst/>
            <a:cxnLst/>
            <a:rect l="l" t="t" r="r" b="b"/>
            <a:pathLst>
              <a:path w="2698115">
                <a:moveTo>
                  <a:pt x="0" y="0"/>
                </a:moveTo>
                <a:lnTo>
                  <a:pt x="2698078" y="0"/>
                </a:lnTo>
              </a:path>
            </a:pathLst>
          </a:custGeom>
          <a:ln w="3175">
            <a:solidFill>
              <a:srgbClr val="706B6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255918" y="8378476"/>
            <a:ext cx="4593590" cy="0"/>
          </a:xfrm>
          <a:custGeom>
            <a:avLst/>
            <a:gdLst/>
            <a:ahLst/>
            <a:cxnLst/>
            <a:rect l="l" t="t" r="r" b="b"/>
            <a:pathLst>
              <a:path w="4593590">
                <a:moveTo>
                  <a:pt x="0" y="0"/>
                </a:moveTo>
                <a:lnTo>
                  <a:pt x="4593050" y="0"/>
                </a:lnTo>
              </a:path>
            </a:pathLst>
          </a:custGeom>
          <a:ln w="3175">
            <a:solidFill>
              <a:srgbClr val="706B6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79783" y="8312303"/>
            <a:ext cx="2812415" cy="0"/>
          </a:xfrm>
          <a:custGeom>
            <a:avLst/>
            <a:gdLst/>
            <a:ahLst/>
            <a:cxnLst/>
            <a:rect l="l" t="t" r="r" b="b"/>
            <a:pathLst>
              <a:path w="2812415">
                <a:moveTo>
                  <a:pt x="0" y="0"/>
                </a:moveTo>
                <a:lnTo>
                  <a:pt x="2812378" y="0"/>
                </a:lnTo>
              </a:path>
            </a:pathLst>
          </a:custGeom>
          <a:ln w="3175">
            <a:solidFill>
              <a:srgbClr val="706B6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478502" y="8240114"/>
            <a:ext cx="4370705" cy="0"/>
          </a:xfrm>
          <a:custGeom>
            <a:avLst/>
            <a:gdLst/>
            <a:ahLst/>
            <a:cxnLst/>
            <a:rect l="l" t="t" r="r" b="b"/>
            <a:pathLst>
              <a:path w="4370705">
                <a:moveTo>
                  <a:pt x="0" y="0"/>
                </a:moveTo>
                <a:lnTo>
                  <a:pt x="4370466" y="0"/>
                </a:lnTo>
              </a:path>
            </a:pathLst>
          </a:custGeom>
          <a:ln w="3175">
            <a:solidFill>
              <a:srgbClr val="706B6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55720" y="7331729"/>
            <a:ext cx="4503420" cy="0"/>
          </a:xfrm>
          <a:custGeom>
            <a:avLst/>
            <a:gdLst/>
            <a:ahLst/>
            <a:cxnLst/>
            <a:rect l="l" t="t" r="r" b="b"/>
            <a:pathLst>
              <a:path w="4503420">
                <a:moveTo>
                  <a:pt x="0" y="0"/>
                </a:moveTo>
                <a:lnTo>
                  <a:pt x="4502813" y="0"/>
                </a:lnTo>
              </a:path>
            </a:pathLst>
          </a:custGeom>
          <a:ln w="3175">
            <a:solidFill>
              <a:srgbClr val="706B6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155528" y="7259541"/>
            <a:ext cx="1657350" cy="0"/>
          </a:xfrm>
          <a:custGeom>
            <a:avLst/>
            <a:gdLst/>
            <a:ahLst/>
            <a:cxnLst/>
            <a:rect l="l" t="t" r="r" b="b"/>
            <a:pathLst>
              <a:path w="1657350">
                <a:moveTo>
                  <a:pt x="0" y="0"/>
                </a:moveTo>
                <a:lnTo>
                  <a:pt x="1657348" y="0"/>
                </a:lnTo>
              </a:path>
            </a:pathLst>
          </a:custGeom>
          <a:ln w="3175">
            <a:solidFill>
              <a:srgbClr val="706B6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31657" y="6519598"/>
            <a:ext cx="3805554" cy="0"/>
          </a:xfrm>
          <a:custGeom>
            <a:avLst/>
            <a:gdLst/>
            <a:ahLst/>
            <a:cxnLst/>
            <a:rect l="l" t="t" r="r" b="b"/>
            <a:pathLst>
              <a:path w="3805554">
                <a:moveTo>
                  <a:pt x="0" y="0"/>
                </a:moveTo>
                <a:lnTo>
                  <a:pt x="3804982" y="0"/>
                </a:lnTo>
              </a:path>
            </a:pathLst>
          </a:custGeom>
          <a:ln w="3175">
            <a:solidFill>
              <a:srgbClr val="706B6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205033" y="6453425"/>
            <a:ext cx="2590165" cy="0"/>
          </a:xfrm>
          <a:custGeom>
            <a:avLst/>
            <a:gdLst/>
            <a:ahLst/>
            <a:cxnLst/>
            <a:rect l="l" t="t" r="r" b="b"/>
            <a:pathLst>
              <a:path w="2590165">
                <a:moveTo>
                  <a:pt x="0" y="0"/>
                </a:moveTo>
                <a:lnTo>
                  <a:pt x="2589794" y="0"/>
                </a:lnTo>
              </a:path>
            </a:pathLst>
          </a:custGeom>
          <a:ln w="3175">
            <a:solidFill>
              <a:srgbClr val="706B6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13610" y="5773640"/>
            <a:ext cx="3823335" cy="0"/>
          </a:xfrm>
          <a:custGeom>
            <a:avLst/>
            <a:gdLst/>
            <a:ahLst/>
            <a:cxnLst/>
            <a:rect l="l" t="t" r="r" b="b"/>
            <a:pathLst>
              <a:path w="3823335">
                <a:moveTo>
                  <a:pt x="0" y="0"/>
                </a:moveTo>
                <a:lnTo>
                  <a:pt x="3823030" y="0"/>
                </a:lnTo>
              </a:path>
            </a:pathLst>
          </a:custGeom>
          <a:ln w="3175">
            <a:solidFill>
              <a:srgbClr val="706B6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89546" y="4708846"/>
            <a:ext cx="3738879" cy="0"/>
          </a:xfrm>
          <a:custGeom>
            <a:avLst/>
            <a:gdLst/>
            <a:ahLst/>
            <a:cxnLst/>
            <a:rect l="l" t="t" r="r" b="b"/>
            <a:pathLst>
              <a:path w="3738879">
                <a:moveTo>
                  <a:pt x="0" y="0"/>
                </a:moveTo>
                <a:lnTo>
                  <a:pt x="3738809" y="0"/>
                </a:lnTo>
              </a:path>
            </a:pathLst>
          </a:custGeom>
          <a:ln w="3175">
            <a:solidFill>
              <a:srgbClr val="706B6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180970" y="4636656"/>
            <a:ext cx="2566035" cy="0"/>
          </a:xfrm>
          <a:custGeom>
            <a:avLst/>
            <a:gdLst/>
            <a:ahLst/>
            <a:cxnLst/>
            <a:rect l="l" t="t" r="r" b="b"/>
            <a:pathLst>
              <a:path w="2566034">
                <a:moveTo>
                  <a:pt x="0" y="0"/>
                </a:moveTo>
                <a:lnTo>
                  <a:pt x="2565731" y="0"/>
                </a:lnTo>
              </a:path>
            </a:pathLst>
          </a:custGeom>
          <a:ln w="3175">
            <a:solidFill>
              <a:srgbClr val="706B6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71499" y="3938825"/>
            <a:ext cx="3799204" cy="0"/>
          </a:xfrm>
          <a:custGeom>
            <a:avLst/>
            <a:gdLst/>
            <a:ahLst/>
            <a:cxnLst/>
            <a:rect l="l" t="t" r="r" b="b"/>
            <a:pathLst>
              <a:path w="3799204">
                <a:moveTo>
                  <a:pt x="0" y="0"/>
                </a:moveTo>
                <a:lnTo>
                  <a:pt x="3798966" y="0"/>
                </a:lnTo>
              </a:path>
            </a:pathLst>
          </a:custGeom>
          <a:ln w="3175">
            <a:solidFill>
              <a:srgbClr val="706B6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150890" y="3866635"/>
            <a:ext cx="2578100" cy="0"/>
          </a:xfrm>
          <a:custGeom>
            <a:avLst/>
            <a:gdLst/>
            <a:ahLst/>
            <a:cxnLst/>
            <a:rect l="l" t="t" r="r" b="b"/>
            <a:pathLst>
              <a:path w="2578100">
                <a:moveTo>
                  <a:pt x="0" y="0"/>
                </a:moveTo>
                <a:lnTo>
                  <a:pt x="2577762" y="0"/>
                </a:lnTo>
              </a:path>
            </a:pathLst>
          </a:custGeom>
          <a:ln w="3175">
            <a:solidFill>
              <a:srgbClr val="706B6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47436" y="2868014"/>
            <a:ext cx="3871595" cy="0"/>
          </a:xfrm>
          <a:custGeom>
            <a:avLst/>
            <a:gdLst/>
            <a:ahLst/>
            <a:cxnLst/>
            <a:rect l="l" t="t" r="r" b="b"/>
            <a:pathLst>
              <a:path w="3871595">
                <a:moveTo>
                  <a:pt x="0" y="0"/>
                </a:moveTo>
                <a:lnTo>
                  <a:pt x="3871156" y="0"/>
                </a:lnTo>
              </a:path>
            </a:pathLst>
          </a:custGeom>
          <a:ln w="3175">
            <a:solidFill>
              <a:srgbClr val="706B6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415585" y="2801840"/>
            <a:ext cx="2289175" cy="0"/>
          </a:xfrm>
          <a:custGeom>
            <a:avLst/>
            <a:gdLst/>
            <a:ahLst/>
            <a:cxnLst/>
            <a:rect l="l" t="t" r="r" b="b"/>
            <a:pathLst>
              <a:path w="2289175">
                <a:moveTo>
                  <a:pt x="0" y="0"/>
                </a:moveTo>
                <a:lnTo>
                  <a:pt x="2289005" y="0"/>
                </a:lnTo>
              </a:path>
            </a:pathLst>
          </a:custGeom>
          <a:ln w="3175">
            <a:solidFill>
              <a:srgbClr val="706B6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29389" y="2206278"/>
            <a:ext cx="1284605" cy="0"/>
          </a:xfrm>
          <a:custGeom>
            <a:avLst/>
            <a:gdLst/>
            <a:ahLst/>
            <a:cxnLst/>
            <a:rect l="l" t="t" r="r" b="b"/>
            <a:pathLst>
              <a:path w="1284605">
                <a:moveTo>
                  <a:pt x="0" y="0"/>
                </a:moveTo>
                <a:lnTo>
                  <a:pt x="1284369" y="0"/>
                </a:lnTo>
              </a:path>
            </a:pathLst>
          </a:custGeom>
          <a:ln w="3175">
            <a:solidFill>
              <a:srgbClr val="706B6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618246" y="2134088"/>
            <a:ext cx="5068570" cy="0"/>
          </a:xfrm>
          <a:custGeom>
            <a:avLst/>
            <a:gdLst/>
            <a:ahLst/>
            <a:cxnLst/>
            <a:rect l="l" t="t" r="r" b="b"/>
            <a:pathLst>
              <a:path w="5068570">
                <a:moveTo>
                  <a:pt x="0" y="0"/>
                </a:moveTo>
                <a:lnTo>
                  <a:pt x="5068297" y="0"/>
                </a:lnTo>
              </a:path>
            </a:pathLst>
          </a:custGeom>
          <a:ln w="3175">
            <a:solidFill>
              <a:srgbClr val="706B6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99310" y="997105"/>
            <a:ext cx="1002030" cy="0"/>
          </a:xfrm>
          <a:custGeom>
            <a:avLst/>
            <a:gdLst/>
            <a:ahLst/>
            <a:cxnLst/>
            <a:rect l="l" t="t" r="r" b="b"/>
            <a:pathLst>
              <a:path w="1002030">
                <a:moveTo>
                  <a:pt x="0" y="0"/>
                </a:moveTo>
                <a:lnTo>
                  <a:pt x="1001627" y="0"/>
                </a:lnTo>
              </a:path>
            </a:pathLst>
          </a:custGeom>
          <a:ln w="3175">
            <a:solidFill>
              <a:srgbClr val="706B6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323472" y="924915"/>
            <a:ext cx="5333365" cy="0"/>
          </a:xfrm>
          <a:custGeom>
            <a:avLst/>
            <a:gdLst/>
            <a:ahLst/>
            <a:cxnLst/>
            <a:rect l="l" t="t" r="r" b="b"/>
            <a:pathLst>
              <a:path w="5333365">
                <a:moveTo>
                  <a:pt x="0" y="0"/>
                </a:moveTo>
                <a:lnTo>
                  <a:pt x="5332991" y="0"/>
                </a:lnTo>
              </a:path>
            </a:pathLst>
          </a:custGeom>
          <a:ln w="3175">
            <a:solidFill>
              <a:srgbClr val="706B6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3" name="object 3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39157" y="415076"/>
            <a:ext cx="108284" cy="276726"/>
          </a:xfrm>
          <a:prstGeom prst="rect">
            <a:avLst/>
          </a:prstGeom>
        </p:spPr>
      </p:pic>
      <p:grpSp>
        <p:nvGrpSpPr>
          <p:cNvPr id="34" name="object 34"/>
          <p:cNvGrpSpPr/>
          <p:nvPr/>
        </p:nvGrpSpPr>
        <p:grpSpPr>
          <a:xfrm>
            <a:off x="5480380" y="264681"/>
            <a:ext cx="1251585" cy="433705"/>
            <a:chOff x="5480380" y="264681"/>
            <a:chExt cx="1251585" cy="433705"/>
          </a:xfrm>
        </p:grpSpPr>
        <p:pic>
          <p:nvPicPr>
            <p:cNvPr id="35" name="object 3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92410" y="264681"/>
              <a:ext cx="276726" cy="288757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480380" y="288745"/>
              <a:ext cx="1251283" cy="409073"/>
            </a:xfrm>
            <a:prstGeom prst="rect">
              <a:avLst/>
            </a:prstGeom>
          </p:spPr>
        </p:pic>
      </p:grpSp>
      <p:pic>
        <p:nvPicPr>
          <p:cNvPr id="37" name="object 3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515977" y="8590533"/>
            <a:ext cx="622633" cy="150394"/>
          </a:xfrm>
          <a:prstGeom prst="rect">
            <a:avLst/>
          </a:prstGeom>
        </p:spPr>
      </p:pic>
      <p:pic>
        <p:nvPicPr>
          <p:cNvPr id="38" name="object 3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521993" y="8867260"/>
            <a:ext cx="619625" cy="168442"/>
          </a:xfrm>
          <a:prstGeom prst="rect">
            <a:avLst/>
          </a:prstGeom>
        </p:spPr>
      </p:pic>
      <p:pic>
        <p:nvPicPr>
          <p:cNvPr id="39" name="object 3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065290" y="8500296"/>
            <a:ext cx="869281" cy="150394"/>
          </a:xfrm>
          <a:prstGeom prst="rect">
            <a:avLst/>
          </a:prstGeom>
        </p:spPr>
      </p:pic>
      <p:pic>
        <p:nvPicPr>
          <p:cNvPr id="40" name="object 4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071306" y="8771007"/>
            <a:ext cx="866272" cy="174457"/>
          </a:xfrm>
          <a:prstGeom prst="rect">
            <a:avLst/>
          </a:prstGeom>
        </p:spPr>
      </p:pic>
      <p:sp>
        <p:nvSpPr>
          <p:cNvPr id="41" name="object 41"/>
          <p:cNvSpPr txBox="1"/>
          <p:nvPr/>
        </p:nvSpPr>
        <p:spPr>
          <a:xfrm>
            <a:off x="574775" y="999944"/>
            <a:ext cx="1151255" cy="1460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40"/>
              </a:spcBef>
            </a:pPr>
            <a:r>
              <a:rPr sz="750" dirty="0">
                <a:solidFill>
                  <a:srgbClr val="525252"/>
                </a:solidFill>
                <a:latin typeface="Calibri"/>
                <a:cs typeface="Calibri"/>
              </a:rPr>
              <a:t>TrabalŁar</a:t>
            </a:r>
            <a:r>
              <a:rPr sz="750" spc="215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1125" baseline="3703" dirty="0">
                <a:solidFill>
                  <a:srgbClr val="5D5D5D"/>
                </a:solidFill>
                <a:latin typeface="Calibri"/>
                <a:cs typeface="Calibri"/>
              </a:rPr>
              <a:t>buscando</a:t>
            </a:r>
            <a:r>
              <a:rPr sz="1125" spc="315" baseline="3703" dirty="0">
                <a:solidFill>
                  <a:srgbClr val="5D5D5D"/>
                </a:solidFill>
                <a:latin typeface="Calibri"/>
                <a:cs typeface="Calibri"/>
              </a:rPr>
              <a:t> </a:t>
            </a:r>
            <a:r>
              <a:rPr sz="1125" spc="-15" baseline="7407" dirty="0">
                <a:solidFill>
                  <a:srgbClr val="606060"/>
                </a:solidFill>
                <a:latin typeface="Calibri"/>
                <a:cs typeface="Calibri"/>
              </a:rPr>
              <a:t>100°ß</a:t>
            </a:r>
            <a:endParaRPr sz="1125" baseline="7407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706340" y="966857"/>
            <a:ext cx="122555" cy="1460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750" spc="-25" dirty="0">
                <a:solidFill>
                  <a:srgbClr val="565656"/>
                </a:solidFill>
                <a:latin typeface="Calibri"/>
                <a:cs typeface="Calibri"/>
              </a:rPr>
              <a:t>na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006198" y="969866"/>
            <a:ext cx="291465" cy="1460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750" spc="-10" dirty="0">
                <a:solidFill>
                  <a:srgbClr val="505050"/>
                </a:solidFill>
                <a:latin typeface="Calibri"/>
                <a:cs typeface="Calibri"/>
              </a:rPr>
              <a:t>Explor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248298" y="948811"/>
            <a:ext cx="1631950" cy="1460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40"/>
              </a:spcBef>
            </a:pPr>
            <a:r>
              <a:rPr sz="1125" baseline="-7407" dirty="0">
                <a:solidFill>
                  <a:srgbClr val="505050"/>
                </a:solidFill>
                <a:latin typeface="Calibri"/>
                <a:cs typeface="Calibri"/>
              </a:rPr>
              <a:t>er</a:t>
            </a:r>
            <a:r>
              <a:rPr sz="1125" spc="-120" baseline="-7407" dirty="0">
                <a:solidFill>
                  <a:srgbClr val="505050"/>
                </a:solidFill>
                <a:latin typeface="Calibri"/>
                <a:cs typeface="Calibri"/>
              </a:rPr>
              <a:t> </a:t>
            </a:r>
            <a:r>
              <a:rPr sz="1125" baseline="-11111" dirty="0">
                <a:solidFill>
                  <a:srgbClr val="5D5D5D"/>
                </a:solidFill>
                <a:latin typeface="Calibri"/>
                <a:cs typeface="Calibri"/>
              </a:rPr>
              <a:t>as</a:t>
            </a:r>
            <a:r>
              <a:rPr sz="1125" spc="202" baseline="-11111" dirty="0">
                <a:solidFill>
                  <a:srgbClr val="5D5D5D"/>
                </a:solidFill>
                <a:latin typeface="Calibri"/>
                <a:cs typeface="Calibri"/>
              </a:rPr>
              <a:t> </a:t>
            </a:r>
            <a:r>
              <a:rPr sz="1125" baseline="-11111" dirty="0">
                <a:solidFill>
                  <a:srgbClr val="4D4D4D"/>
                </a:solidFill>
                <a:latin typeface="Calibri"/>
                <a:cs typeface="Calibri"/>
              </a:rPr>
              <a:t>diversos</a:t>
            </a:r>
            <a:r>
              <a:rPr sz="1125" spc="165" baseline="-11111" dirty="0">
                <a:solidFill>
                  <a:srgbClr val="4D4D4D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75757"/>
                </a:solidFill>
                <a:latin typeface="Calibri"/>
                <a:cs typeface="Calibri"/>
              </a:rPr>
              <a:t>campos</a:t>
            </a:r>
            <a:r>
              <a:rPr sz="750" spc="105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125" baseline="3703" dirty="0">
                <a:solidFill>
                  <a:srgbClr val="676767"/>
                </a:solidFill>
                <a:latin typeface="Calibri"/>
                <a:cs typeface="Calibri"/>
              </a:rPr>
              <a:t>de</a:t>
            </a:r>
            <a:r>
              <a:rPr sz="1125" spc="104" baseline="3703" dirty="0">
                <a:solidFill>
                  <a:srgbClr val="676767"/>
                </a:solidFill>
                <a:latin typeface="Calibri"/>
                <a:cs typeface="Calibri"/>
              </a:rPr>
              <a:t> </a:t>
            </a:r>
            <a:r>
              <a:rPr sz="1125" spc="-15" baseline="7407" dirty="0">
                <a:solidFill>
                  <a:srgbClr val="545454"/>
                </a:solidFill>
                <a:latin typeface="Calibri"/>
                <a:cs typeface="Calibri"/>
              </a:rPr>
              <a:t>experiential</a:t>
            </a:r>
            <a:endParaRPr sz="1125" baseline="7407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31115" y="1138307"/>
            <a:ext cx="1184275" cy="1460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40"/>
              </a:spcBef>
            </a:pPr>
            <a:r>
              <a:rPr sz="750" dirty="0">
                <a:solidFill>
                  <a:srgbClr val="4B4B4B"/>
                </a:solidFill>
                <a:latin typeface="Calibri"/>
                <a:cs typeface="Calibri"/>
              </a:rPr>
              <a:t>excelência</a:t>
            </a:r>
            <a:r>
              <a:rPr sz="750" spc="145" dirty="0">
                <a:solidFill>
                  <a:srgbClr val="4B4B4B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D5D5D"/>
                </a:solidFill>
                <a:latin typeface="Calibri"/>
                <a:cs typeface="Calibri"/>
              </a:rPr>
              <a:t>da</a:t>
            </a:r>
            <a:r>
              <a:rPr sz="750" spc="70" dirty="0">
                <a:solidFill>
                  <a:srgbClr val="5D5D5D"/>
                </a:solidFill>
                <a:latin typeface="Calibri"/>
                <a:cs typeface="Calibri"/>
              </a:rPr>
              <a:t> </a:t>
            </a:r>
            <a:r>
              <a:rPr sz="1125" baseline="3703" dirty="0">
                <a:solidFill>
                  <a:srgbClr val="565656"/>
                </a:solidFill>
                <a:latin typeface="Calibri"/>
                <a:cs typeface="Calibri"/>
              </a:rPr>
              <a:t>qualidade</a:t>
            </a:r>
            <a:r>
              <a:rPr sz="1125" spc="127" baseline="3703" dirty="0">
                <a:solidFill>
                  <a:srgbClr val="565656"/>
                </a:solidFill>
                <a:latin typeface="Calibri"/>
                <a:cs typeface="Calibri"/>
              </a:rPr>
              <a:t> </a:t>
            </a:r>
            <a:r>
              <a:rPr sz="1125" spc="-37" baseline="14814" dirty="0">
                <a:solidFill>
                  <a:srgbClr val="545454"/>
                </a:solidFill>
                <a:latin typeface="Calibri"/>
                <a:cs typeface="Calibri"/>
              </a:rPr>
              <a:t>de</a:t>
            </a:r>
            <a:endParaRPr sz="1125" baseline="14814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059101" y="1093189"/>
            <a:ext cx="1736725" cy="1460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40"/>
              </a:spcBef>
            </a:pPr>
            <a:r>
              <a:rPr sz="1125" spc="-44" baseline="-11111" dirty="0">
                <a:solidFill>
                  <a:srgbClr val="3F3F3F"/>
                </a:solidFill>
                <a:latin typeface="Calibri"/>
                <a:cs typeface="Calibri"/>
              </a:rPr>
              <a:t>@Drantìndo</a:t>
            </a:r>
            <a:r>
              <a:rPr sz="1125" spc="195" baseline="-11111" dirty="0">
                <a:solidFill>
                  <a:srgbClr val="3F3F3F"/>
                </a:solidFill>
                <a:latin typeface="Calibri"/>
                <a:cs typeface="Calibri"/>
              </a:rPr>
              <a:t> </a:t>
            </a:r>
            <a:r>
              <a:rPr sz="1125" baseline="-11111" dirty="0">
                <a:solidFill>
                  <a:srgbClr val="575757"/>
                </a:solidFill>
                <a:latin typeface="Calibri"/>
                <a:cs typeface="Calibri"/>
              </a:rPr>
              <a:t>os</a:t>
            </a:r>
            <a:r>
              <a:rPr sz="1125" spc="44" baseline="-11111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45454"/>
                </a:solidFill>
                <a:latin typeface="Calibri"/>
                <a:cs typeface="Calibri"/>
              </a:rPr>
              <a:t>direitos</a:t>
            </a:r>
            <a:r>
              <a:rPr sz="750" spc="75" dirty="0">
                <a:solidFill>
                  <a:srgbClr val="545454"/>
                </a:solidFill>
                <a:latin typeface="Calibri"/>
                <a:cs typeface="Calibri"/>
              </a:rPr>
              <a:t> </a:t>
            </a:r>
            <a:r>
              <a:rPr sz="1125" baseline="3703" dirty="0">
                <a:solidFill>
                  <a:srgbClr val="5D5D5D"/>
                </a:solidFill>
                <a:latin typeface="Calibri"/>
                <a:cs typeface="Calibri"/>
              </a:rPr>
              <a:t>de</a:t>
            </a:r>
            <a:r>
              <a:rPr sz="1125" spc="52" baseline="3703" dirty="0">
                <a:solidFill>
                  <a:srgbClr val="5D5D5D"/>
                </a:solidFill>
                <a:latin typeface="Calibri"/>
                <a:cs typeface="Calibri"/>
              </a:rPr>
              <a:t> </a:t>
            </a:r>
            <a:r>
              <a:rPr sz="1125" spc="-15" baseline="7407" dirty="0">
                <a:solidFill>
                  <a:srgbClr val="626262"/>
                </a:solidFill>
                <a:latin typeface="Calibri"/>
                <a:cs typeface="Calibri"/>
              </a:rPr>
              <a:t>aprendi2agem:</a:t>
            </a:r>
            <a:endParaRPr sz="1125" baseline="7407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942702" y="1237568"/>
            <a:ext cx="1994535" cy="1460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40"/>
              </a:spcBef>
            </a:pPr>
            <a:r>
              <a:rPr sz="750" spc="-160" dirty="0">
                <a:solidFill>
                  <a:srgbClr val="5B5B5B"/>
                </a:solidFill>
                <a:latin typeface="Calibri"/>
                <a:cs typeface="Calibri"/>
              </a:rPr>
              <a:t>]DØ</a:t>
            </a:r>
            <a:r>
              <a:rPr sz="750" spc="-30" dirty="0">
                <a:solidFill>
                  <a:srgbClr val="5B5B5B"/>
                </a:solidFill>
                <a:latin typeface="Calibri"/>
                <a:cs typeface="Calibri"/>
              </a:rPr>
              <a:t> </a:t>
            </a:r>
            <a:r>
              <a:rPr sz="750" spc="-45" dirty="0">
                <a:solidFill>
                  <a:srgbClr val="4D4D4D"/>
                </a:solidFill>
                <a:latin typeface="Calibri"/>
                <a:cs typeface="Calibri"/>
              </a:rPr>
              <a:t>Wicìn3</a:t>
            </a:r>
            <a:r>
              <a:rPr sz="750" spc="-90" dirty="0">
                <a:solidFill>
                  <a:srgbClr val="4D4D4D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75757"/>
                </a:solidFill>
                <a:latin typeface="Calibri"/>
                <a:cs typeface="Calibri"/>
              </a:rPr>
              <a:t>r,</a:t>
            </a:r>
            <a:r>
              <a:rPr sz="750" spc="50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424242"/>
                </a:solidFill>
                <a:latin typeface="Calibri"/>
                <a:cs typeface="Calibri"/>
              </a:rPr>
              <a:t>exp1orar,</a:t>
            </a:r>
            <a:r>
              <a:rPr sz="750" spc="120" dirty="0">
                <a:solidFill>
                  <a:srgbClr val="424242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45454"/>
                </a:solidFill>
                <a:latin typeface="Calibri"/>
                <a:cs typeface="Calibri"/>
              </a:rPr>
              <a:t>conviver,</a:t>
            </a:r>
            <a:r>
              <a:rPr sz="750" spc="65" dirty="0">
                <a:solidFill>
                  <a:srgbClr val="545454"/>
                </a:solidFill>
                <a:latin typeface="Calibri"/>
                <a:cs typeface="Calibri"/>
              </a:rPr>
              <a:t> </a:t>
            </a:r>
            <a:r>
              <a:rPr sz="1125" baseline="11111" dirty="0">
                <a:solidFill>
                  <a:srgbClr val="595959"/>
                </a:solidFill>
                <a:latin typeface="Calibri"/>
                <a:cs typeface="Calibri"/>
              </a:rPr>
              <a:t>brincar,</a:t>
            </a:r>
            <a:r>
              <a:rPr sz="1125" spc="112" baseline="11111" dirty="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sz="1125" spc="-60" baseline="14814" dirty="0">
                <a:solidFill>
                  <a:srgbClr val="565656"/>
                </a:solidFill>
                <a:latin typeface="Calibri"/>
                <a:cs typeface="Calibri"/>
              </a:rPr>
              <a:t>cart</a:t>
            </a:r>
            <a:r>
              <a:rPr sz="1125" spc="-120" baseline="14814" dirty="0">
                <a:solidFill>
                  <a:srgbClr val="565656"/>
                </a:solidFill>
                <a:latin typeface="Calibri"/>
                <a:cs typeface="Calibri"/>
              </a:rPr>
              <a:t> </a:t>
            </a:r>
            <a:r>
              <a:rPr sz="1125" spc="-30" baseline="18518" dirty="0">
                <a:solidFill>
                  <a:srgbClr val="696969"/>
                </a:solidFill>
                <a:latin typeface="Calibri"/>
                <a:cs typeface="Calibri"/>
              </a:rPr>
              <a:t>hece</a:t>
            </a:r>
            <a:endParaRPr sz="1125" baseline="18518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10945" y="1246591"/>
            <a:ext cx="1434465" cy="4000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30480" indent="-1270" algn="ctr">
              <a:lnSpc>
                <a:spcPct val="123700"/>
              </a:lnSpc>
              <a:spcBef>
                <a:spcPts val="90"/>
              </a:spcBef>
            </a:pPr>
            <a:r>
              <a:rPr sz="750" dirty="0">
                <a:solidFill>
                  <a:srgbClr val="5E5E5E"/>
                </a:solidFill>
                <a:latin typeface="Calibri"/>
                <a:cs typeface="Calibri"/>
              </a:rPr>
              <a:t>ensino</a:t>
            </a:r>
            <a:r>
              <a:rPr sz="750" spc="120" dirty="0">
                <a:solidFill>
                  <a:srgbClr val="5E5E5E"/>
                </a:solidFill>
                <a:latin typeface="Calibri"/>
                <a:cs typeface="Calibri"/>
              </a:rPr>
              <a:t> </a:t>
            </a:r>
            <a:r>
              <a:rPr sz="1125" baseline="3703" dirty="0">
                <a:solidFill>
                  <a:srgbClr val="494949"/>
                </a:solidFill>
                <a:latin typeface="Calibri"/>
                <a:cs typeface="Calibri"/>
              </a:rPr>
              <a:t>aprendizagem</a:t>
            </a:r>
            <a:r>
              <a:rPr sz="1125" spc="232" baseline="3703" dirty="0">
                <a:solidFill>
                  <a:srgbClr val="494949"/>
                </a:solidFill>
                <a:latin typeface="Calibri"/>
                <a:cs typeface="Calibri"/>
              </a:rPr>
              <a:t> </a:t>
            </a:r>
            <a:r>
              <a:rPr sz="1125" spc="-37" baseline="7407" dirty="0">
                <a:solidFill>
                  <a:srgbClr val="525252"/>
                </a:solidFill>
                <a:latin typeface="Calibri"/>
                <a:cs typeface="Calibri"/>
              </a:rPr>
              <a:t>em</a:t>
            </a:r>
            <a:r>
              <a:rPr sz="1125" spc="750" baseline="7407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750" spc="10" dirty="0">
                <a:solidFill>
                  <a:srgbClr val="525252"/>
                </a:solidFill>
                <a:latin typeface="Calibri"/>
                <a:cs typeface="Calibri"/>
              </a:rPr>
              <a:t>consonância</a:t>
            </a:r>
            <a:r>
              <a:rPr sz="750" spc="180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1125" spc="15" baseline="3703" dirty="0">
                <a:solidFill>
                  <a:srgbClr val="545454"/>
                </a:solidFill>
                <a:latin typeface="Calibri"/>
                <a:cs typeface="Calibri"/>
              </a:rPr>
              <a:t>com</a:t>
            </a:r>
            <a:r>
              <a:rPr sz="1125" spc="60" baseline="3703" dirty="0">
                <a:solidFill>
                  <a:srgbClr val="545454"/>
                </a:solidFill>
                <a:latin typeface="Calibri"/>
                <a:cs typeface="Calibri"/>
              </a:rPr>
              <a:t> </a:t>
            </a:r>
            <a:r>
              <a:rPr sz="1125" spc="15" baseline="7407" dirty="0">
                <a:solidFill>
                  <a:srgbClr val="5D5D5D"/>
                </a:solidFill>
                <a:latin typeface="Calibri"/>
                <a:cs typeface="Calibri"/>
              </a:rPr>
              <a:t>as</a:t>
            </a:r>
            <a:r>
              <a:rPr sz="1125" spc="-7" baseline="7407" dirty="0">
                <a:solidFill>
                  <a:srgbClr val="5D5D5D"/>
                </a:solidFill>
                <a:latin typeface="Calibri"/>
                <a:cs typeface="Calibri"/>
              </a:rPr>
              <a:t> </a:t>
            </a:r>
            <a:r>
              <a:rPr sz="1125" spc="15" baseline="18518" dirty="0">
                <a:solidFill>
                  <a:srgbClr val="484848"/>
                </a:solidFill>
                <a:latin typeface="Calibri"/>
                <a:cs typeface="Calibri"/>
              </a:rPr>
              <a:t>diretrìze</a:t>
            </a:r>
            <a:r>
              <a:rPr sz="1125" spc="15" baseline="25925" dirty="0">
                <a:solidFill>
                  <a:srgbClr val="484848"/>
                </a:solidFill>
                <a:latin typeface="Calibri"/>
                <a:cs typeface="Calibri"/>
              </a:rPr>
              <a:t>s</a:t>
            </a:r>
            <a:r>
              <a:rPr sz="1125" spc="-7" baseline="25925" dirty="0">
                <a:solidFill>
                  <a:srgbClr val="484848"/>
                </a:solidFill>
                <a:latin typeface="Calibri"/>
                <a:cs typeface="Calibri"/>
              </a:rPr>
              <a:t> </a:t>
            </a:r>
            <a:r>
              <a:rPr sz="1125" spc="-37" baseline="18518" dirty="0">
                <a:solidFill>
                  <a:srgbClr val="525252"/>
                </a:solidFill>
                <a:latin typeface="Calibri"/>
                <a:cs typeface="Calibri"/>
              </a:rPr>
              <a:t>da</a:t>
            </a:r>
            <a:endParaRPr sz="1125" baseline="18518">
              <a:latin typeface="Calibri"/>
              <a:cs typeface="Calibri"/>
            </a:endParaRPr>
          </a:p>
          <a:p>
            <a:pPr marR="5715" algn="ctr">
              <a:lnSpc>
                <a:spcPts val="720"/>
              </a:lnSpc>
            </a:pPr>
            <a:r>
              <a:rPr sz="1200" spc="-37" baseline="-17361" dirty="0">
                <a:solidFill>
                  <a:srgbClr val="696969"/>
                </a:solidFill>
                <a:latin typeface="Calibri"/>
                <a:cs typeface="Calibri"/>
              </a:rPr>
              <a:t>S</a:t>
            </a:r>
            <a:r>
              <a:rPr sz="750" spc="-25" dirty="0">
                <a:solidFill>
                  <a:srgbClr val="696969"/>
                </a:solidFill>
                <a:latin typeface="Calibri"/>
                <a:cs typeface="Calibri"/>
              </a:rPr>
              <a:t>¿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997285" y="1384956"/>
            <a:ext cx="1887220" cy="65341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38100" marR="30480" algn="ctr">
              <a:lnSpc>
                <a:spcPct val="107000"/>
              </a:lnSpc>
              <a:spcBef>
                <a:spcPts val="75"/>
              </a:spcBef>
            </a:pPr>
            <a:r>
              <a:rPr sz="1125" baseline="3703" dirty="0">
                <a:solidFill>
                  <a:srgbClr val="444444"/>
                </a:solidFill>
                <a:latin typeface="Calibri"/>
                <a:cs typeface="Calibri"/>
              </a:rPr>
              <a:t>se</a:t>
            </a:r>
            <a:r>
              <a:rPr sz="1125" spc="104" baseline="3703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125" baseline="3703" dirty="0">
                <a:solidFill>
                  <a:srgbClr val="696969"/>
                </a:solidFill>
                <a:latin typeface="Calibri"/>
                <a:cs typeface="Calibri"/>
              </a:rPr>
              <a:t>e</a:t>
            </a:r>
            <a:r>
              <a:rPr sz="1125" spc="97" baseline="3703" dirty="0">
                <a:solidFill>
                  <a:srgbClr val="696969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4D4D4D"/>
                </a:solidFill>
                <a:latin typeface="Calibri"/>
                <a:cs typeface="Calibri"/>
              </a:rPr>
              <a:t>ex</a:t>
            </a:r>
            <a:r>
              <a:rPr sz="1125" baseline="3703" dirty="0">
                <a:solidFill>
                  <a:srgbClr val="4D4D4D"/>
                </a:solidFill>
                <a:latin typeface="Calibri"/>
                <a:cs typeface="Calibri"/>
              </a:rPr>
              <a:t>pressar-se.</a:t>
            </a:r>
            <a:r>
              <a:rPr sz="1125" spc="60" baseline="3703" dirty="0">
                <a:solidFill>
                  <a:srgbClr val="4D4D4D"/>
                </a:solidFill>
                <a:latin typeface="Calibri"/>
                <a:cs typeface="Calibri"/>
              </a:rPr>
              <a:t> </a:t>
            </a:r>
            <a:r>
              <a:rPr sz="1125" baseline="11111" dirty="0">
                <a:solidFill>
                  <a:srgbClr val="525252"/>
                </a:solidFill>
                <a:latin typeface="Calibri"/>
                <a:cs typeface="Calibri"/>
              </a:rPr>
              <a:t>A</a:t>
            </a:r>
            <a:r>
              <a:rPr sz="1125" baseline="18518" dirty="0">
                <a:solidFill>
                  <a:srgbClr val="525252"/>
                </a:solidFill>
                <a:latin typeface="Calibri"/>
                <a:cs typeface="Calibri"/>
              </a:rPr>
              <a:t>vançando</a:t>
            </a:r>
            <a:r>
              <a:rPr sz="1125" spc="195" baseline="18518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1125" baseline="18518" dirty="0">
                <a:solidFill>
                  <a:srgbClr val="5E5E5E"/>
                </a:solidFill>
                <a:latin typeface="Calibri"/>
                <a:cs typeface="Calibri"/>
              </a:rPr>
              <a:t>n0</a:t>
            </a:r>
            <a:r>
              <a:rPr sz="1125" spc="247" baseline="18518" dirty="0">
                <a:solidFill>
                  <a:srgbClr val="5E5E5E"/>
                </a:solidFill>
                <a:latin typeface="Calibri"/>
                <a:cs typeface="Calibri"/>
              </a:rPr>
              <a:t> </a:t>
            </a:r>
            <a:r>
              <a:rPr sz="1125" spc="-15" baseline="25925" dirty="0">
                <a:solidFill>
                  <a:srgbClr val="545454"/>
                </a:solidFill>
                <a:latin typeface="Calibri"/>
                <a:cs typeface="Calibri"/>
              </a:rPr>
              <a:t>construçao</a:t>
            </a:r>
            <a:r>
              <a:rPr sz="1125" spc="750" baseline="25925" dirty="0">
                <a:solidFill>
                  <a:srgbClr val="545454"/>
                </a:solidFill>
                <a:latin typeface="Calibri"/>
                <a:cs typeface="Calibri"/>
              </a:rPr>
              <a:t> </a:t>
            </a:r>
            <a:r>
              <a:rPr sz="750" spc="10" dirty="0">
                <a:solidFill>
                  <a:srgbClr val="7E7E7E"/>
                </a:solidFill>
                <a:latin typeface="Calibri"/>
                <a:cs typeface="Calibri"/>
              </a:rPr>
              <a:t>do</a:t>
            </a:r>
            <a:r>
              <a:rPr sz="750" spc="50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750" spc="10" dirty="0">
                <a:solidFill>
                  <a:srgbClr val="5D5D5D"/>
                </a:solidFill>
                <a:latin typeface="Calibri"/>
                <a:cs typeface="Calibri"/>
              </a:rPr>
              <a:t>processa</a:t>
            </a:r>
            <a:r>
              <a:rPr sz="750" spc="25" dirty="0">
                <a:solidFill>
                  <a:srgbClr val="5D5D5D"/>
                </a:solidFill>
                <a:latin typeface="Calibri"/>
                <a:cs typeface="Calibri"/>
              </a:rPr>
              <a:t> </a:t>
            </a:r>
            <a:r>
              <a:rPr sz="750" spc="10" dirty="0">
                <a:solidFill>
                  <a:srgbClr val="545454"/>
                </a:solidFill>
                <a:latin typeface="Calibri"/>
                <a:cs typeface="Calibri"/>
              </a:rPr>
              <a:t>ensino</a:t>
            </a:r>
            <a:r>
              <a:rPr sz="750" spc="65" dirty="0">
                <a:solidFill>
                  <a:srgbClr val="545454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505050"/>
                </a:solidFill>
                <a:latin typeface="Calibri"/>
                <a:cs typeface="Calibri"/>
              </a:rPr>
              <a:t>aprendizagem,</a:t>
            </a:r>
            <a:r>
              <a:rPr sz="750" spc="500" dirty="0">
                <a:solidFill>
                  <a:srgbClr val="505050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494949"/>
                </a:solidFill>
                <a:latin typeface="Calibri"/>
                <a:cs typeface="Calibri"/>
              </a:rPr>
              <a:t>enriquecendo</a:t>
            </a:r>
            <a:r>
              <a:rPr sz="750" spc="195" dirty="0">
                <a:solidFill>
                  <a:srgbClr val="494949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75757"/>
                </a:solidFill>
                <a:latin typeface="Calibri"/>
                <a:cs typeface="Calibri"/>
              </a:rPr>
              <a:t>sua5</a:t>
            </a:r>
            <a:r>
              <a:rPr sz="750" spc="20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4F4F4F"/>
                </a:solidFill>
                <a:latin typeface="Calibri"/>
                <a:cs typeface="Calibri"/>
              </a:rPr>
              <a:t>habilidades</a:t>
            </a:r>
            <a:r>
              <a:rPr sz="750" spc="165" dirty="0">
                <a:solidFill>
                  <a:srgbClr val="4F4F4F"/>
                </a:solidFill>
                <a:latin typeface="Calibri"/>
                <a:cs typeface="Calibri"/>
              </a:rPr>
              <a:t> </a:t>
            </a:r>
            <a:r>
              <a:rPr sz="750" spc="-50" dirty="0">
                <a:solidFill>
                  <a:srgbClr val="595959"/>
                </a:solidFill>
                <a:latin typeface="Calibri"/>
                <a:cs typeface="Calibri"/>
              </a:rPr>
              <a:t>e</a:t>
            </a:r>
            <a:r>
              <a:rPr sz="750" spc="500" dirty="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sz="1125" spc="15" baseline="-11111" dirty="0">
                <a:solidFill>
                  <a:srgbClr val="494949"/>
                </a:solidFill>
                <a:latin typeface="Calibri"/>
                <a:cs typeface="Calibri"/>
              </a:rPr>
              <a:t>competencias,</a:t>
            </a:r>
            <a:r>
              <a:rPr sz="1125" spc="142" baseline="-11111" dirty="0">
                <a:solidFill>
                  <a:srgbClr val="494949"/>
                </a:solidFill>
                <a:latin typeface="Calibri"/>
                <a:cs typeface="Calibri"/>
              </a:rPr>
              <a:t> </a:t>
            </a:r>
            <a:r>
              <a:rPr sz="1125" spc="15" baseline="-3703" dirty="0">
                <a:solidFill>
                  <a:srgbClr val="5D5D5D"/>
                </a:solidFill>
                <a:latin typeface="Calibri"/>
                <a:cs typeface="Calibri"/>
              </a:rPr>
              <a:t>ada</a:t>
            </a:r>
            <a:r>
              <a:rPr sz="750" spc="10" dirty="0">
                <a:solidFill>
                  <a:srgbClr val="5D5D5D"/>
                </a:solidFill>
                <a:latin typeface="Calibri"/>
                <a:cs typeface="Calibri"/>
              </a:rPr>
              <a:t>ptaçÖes</a:t>
            </a:r>
            <a:r>
              <a:rPr sz="750" spc="-35" dirty="0">
                <a:solidFill>
                  <a:srgbClr val="5D5D5D"/>
                </a:solidFill>
                <a:latin typeface="Calibri"/>
                <a:cs typeface="Calibri"/>
              </a:rPr>
              <a:t> </a:t>
            </a:r>
            <a:r>
              <a:rPr sz="750" spc="10" dirty="0">
                <a:solidFill>
                  <a:srgbClr val="606060"/>
                </a:solidFill>
                <a:latin typeface="Calibri"/>
                <a:cs typeface="Calibri"/>
              </a:rPr>
              <a:t>as</a:t>
            </a:r>
            <a:r>
              <a:rPr sz="750" spc="20" dirty="0">
                <a:solidFill>
                  <a:srgbClr val="606060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494949"/>
                </a:solidFill>
                <a:latin typeface="Calibri"/>
                <a:cs typeface="Calibri"/>
              </a:rPr>
              <a:t>dlferentes</a:t>
            </a:r>
            <a:endParaRPr sz="750">
              <a:latin typeface="Calibri"/>
              <a:cs typeface="Calibri"/>
            </a:endParaRPr>
          </a:p>
          <a:p>
            <a:pPr marL="28575" algn="ctr">
              <a:lnSpc>
                <a:spcPct val="100000"/>
              </a:lnSpc>
              <a:spcBef>
                <a:spcPts val="215"/>
              </a:spcBef>
            </a:pPr>
            <a:r>
              <a:rPr sz="750" dirty="0">
                <a:solidFill>
                  <a:srgbClr val="4F4F4F"/>
                </a:solidFill>
                <a:latin typeface="Calibri"/>
                <a:cs typeface="Calibri"/>
              </a:rPr>
              <a:t>culturas</a:t>
            </a:r>
            <a:r>
              <a:rPr sz="750" spc="110" dirty="0">
                <a:solidFill>
                  <a:srgbClr val="4F4F4F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727272"/>
                </a:solidFill>
                <a:latin typeface="Calibri"/>
                <a:cs typeface="Calibri"/>
              </a:rPr>
              <a:t>e</a:t>
            </a:r>
            <a:r>
              <a:rPr sz="750" spc="20" dirty="0">
                <a:solidFill>
                  <a:srgbClr val="727272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565656"/>
                </a:solidFill>
                <a:latin typeface="Calibri"/>
                <a:cs typeface="Calibri"/>
              </a:rPr>
              <a:t>necessidades;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59071" y="2212377"/>
            <a:ext cx="1383030" cy="3956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175" algn="ctr">
              <a:lnSpc>
                <a:spcPct val="100000"/>
              </a:lnSpc>
              <a:spcBef>
                <a:spcPts val="90"/>
              </a:spcBef>
            </a:pPr>
            <a:r>
              <a:rPr sz="750" dirty="0">
                <a:solidFill>
                  <a:srgbClr val="4D4D4D"/>
                </a:solidFill>
                <a:latin typeface="Calibri"/>
                <a:cs typeface="Calibri"/>
              </a:rPr>
              <a:t>Posslbllltar</a:t>
            </a:r>
            <a:r>
              <a:rPr sz="750" spc="135" dirty="0">
                <a:solidFill>
                  <a:srgbClr val="4D4D4D"/>
                </a:solidFill>
                <a:latin typeface="Calibri"/>
                <a:cs typeface="Calibri"/>
              </a:rPr>
              <a:t> </a:t>
            </a:r>
            <a:r>
              <a:rPr sz="1125" baseline="3703" dirty="0">
                <a:solidFill>
                  <a:srgbClr val="696969"/>
                </a:solidFill>
                <a:latin typeface="Calibri"/>
                <a:cs typeface="Calibri"/>
              </a:rPr>
              <a:t>a</a:t>
            </a:r>
            <a:r>
              <a:rPr sz="1125" spc="112" baseline="3703" dirty="0">
                <a:solidFill>
                  <a:srgbClr val="696969"/>
                </a:solidFill>
                <a:latin typeface="Calibri"/>
                <a:cs typeface="Calibri"/>
              </a:rPr>
              <a:t> </a:t>
            </a:r>
            <a:r>
              <a:rPr sz="1125" baseline="3703" dirty="0">
                <a:solidFill>
                  <a:srgbClr val="4F4F4F"/>
                </a:solidFill>
                <a:latin typeface="Calibri"/>
                <a:cs typeface="Calibri"/>
              </a:rPr>
              <a:t>formaç</a:t>
            </a:r>
            <a:r>
              <a:rPr sz="1125" spc="-104" baseline="3703" dirty="0">
                <a:solidFill>
                  <a:srgbClr val="4F4F4F"/>
                </a:solidFill>
                <a:latin typeface="Calibri"/>
                <a:cs typeface="Calibri"/>
              </a:rPr>
              <a:t> </a:t>
            </a:r>
            <a:r>
              <a:rPr sz="1125" spc="-37" baseline="7407" dirty="0">
                <a:solidFill>
                  <a:srgbClr val="777777"/>
                </a:solidFill>
                <a:latin typeface="Calibri"/>
                <a:cs typeface="Calibri"/>
              </a:rPr>
              <a:t>ao</a:t>
            </a:r>
            <a:endParaRPr sz="1125" baseline="7407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125" spc="15" baseline="-18518" dirty="0">
                <a:solidFill>
                  <a:srgbClr val="4D4D4D"/>
                </a:solidFill>
                <a:latin typeface="Calibri"/>
                <a:cs typeface="Calibri"/>
              </a:rPr>
              <a:t>continuada</a:t>
            </a:r>
            <a:r>
              <a:rPr sz="1125" spc="112" baseline="-18518" dirty="0">
                <a:solidFill>
                  <a:srgbClr val="4D4D4D"/>
                </a:solidFill>
                <a:latin typeface="Calibri"/>
                <a:cs typeface="Calibri"/>
              </a:rPr>
              <a:t> </a:t>
            </a:r>
            <a:r>
              <a:rPr sz="1125" spc="15" baseline="-11111" dirty="0">
                <a:solidFill>
                  <a:srgbClr val="666666"/>
                </a:solidFill>
                <a:latin typeface="Calibri"/>
                <a:cs typeface="Calibri"/>
              </a:rPr>
              <a:t>dos</a:t>
            </a:r>
            <a:r>
              <a:rPr sz="1125" spc="60" baseline="-11111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750" spc="10" dirty="0">
                <a:solidFill>
                  <a:srgbClr val="444444"/>
                </a:solidFill>
                <a:latin typeface="Calibri"/>
                <a:cs typeface="Calibri"/>
              </a:rPr>
              <a:t>pr0fİssionais</a:t>
            </a:r>
            <a:r>
              <a:rPr sz="750" spc="16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750" spc="-25" dirty="0">
                <a:solidFill>
                  <a:srgbClr val="707070"/>
                </a:solidFill>
                <a:latin typeface="Calibri"/>
                <a:cs typeface="Calibri"/>
              </a:rPr>
              <a:t>de</a:t>
            </a:r>
            <a:endParaRPr sz="750">
              <a:latin typeface="Calibri"/>
              <a:cs typeface="Calibri"/>
            </a:endParaRPr>
          </a:p>
          <a:p>
            <a:pPr marL="8255" algn="ctr">
              <a:lnSpc>
                <a:spcPct val="100000"/>
              </a:lnSpc>
              <a:spcBef>
                <a:spcPts val="210"/>
              </a:spcBef>
            </a:pPr>
            <a:r>
              <a:rPr sz="1125" baseline="-18518" dirty="0">
                <a:solidFill>
                  <a:srgbClr val="5D5D5D"/>
                </a:solidFill>
                <a:latin typeface="Calibri"/>
                <a:cs typeface="Calibri"/>
              </a:rPr>
              <a:t>acordo</a:t>
            </a:r>
            <a:r>
              <a:rPr sz="1125" spc="165" baseline="-18518" dirty="0">
                <a:solidFill>
                  <a:srgbClr val="5D5D5D"/>
                </a:solidFill>
                <a:latin typeface="Calibri"/>
                <a:cs typeface="Calibri"/>
              </a:rPr>
              <a:t> </a:t>
            </a:r>
            <a:r>
              <a:rPr sz="1125" baseline="-14814" dirty="0">
                <a:solidFill>
                  <a:srgbClr val="707070"/>
                </a:solidFill>
                <a:latin typeface="Calibri"/>
                <a:cs typeface="Calibri"/>
              </a:rPr>
              <a:t>com</a:t>
            </a:r>
            <a:r>
              <a:rPr sz="1125" spc="195" baseline="-14814" dirty="0">
                <a:solidFill>
                  <a:srgbClr val="707070"/>
                </a:solidFill>
                <a:latin typeface="Calibri"/>
                <a:cs typeface="Calibri"/>
              </a:rPr>
              <a:t> </a:t>
            </a:r>
            <a:r>
              <a:rPr sz="1125" baseline="-14814" dirty="0">
                <a:solidFill>
                  <a:srgbClr val="727272"/>
                </a:solidFill>
                <a:latin typeface="Calibri"/>
                <a:cs typeface="Calibri"/>
              </a:rPr>
              <a:t>a</a:t>
            </a:r>
            <a:r>
              <a:rPr sz="1125" spc="97" baseline="-14814" dirty="0">
                <a:solidFill>
                  <a:srgbClr val="727272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D5D5D"/>
                </a:solidFill>
                <a:latin typeface="Calibri"/>
                <a:cs typeface="Calibri"/>
              </a:rPr>
              <a:t>proposta</a:t>
            </a:r>
            <a:r>
              <a:rPr sz="750" spc="150" dirty="0">
                <a:solidFill>
                  <a:srgbClr val="5D5D5D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95959"/>
                </a:solidFill>
                <a:latin typeface="Calibri"/>
                <a:cs typeface="Calibri"/>
              </a:rPr>
              <a:t>da</a:t>
            </a:r>
            <a:r>
              <a:rPr sz="750" spc="45" dirty="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sz="750" spc="-25" dirty="0">
                <a:solidFill>
                  <a:srgbClr val="6B6B6B"/>
                </a:solidFill>
                <a:latin typeface="Calibri"/>
                <a:cs typeface="Calibri"/>
              </a:rPr>
              <a:t>SE: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987265" y="2191322"/>
            <a:ext cx="1957070" cy="1384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0"/>
              </a:spcBef>
            </a:pPr>
            <a:r>
              <a:rPr sz="1125" spc="15" baseline="7407" dirty="0">
                <a:solidFill>
                  <a:srgbClr val="5D5D5D"/>
                </a:solidFill>
                <a:latin typeface="Calibri"/>
                <a:cs typeface="Calibri"/>
              </a:rPr>
              <a:t>ł</a:t>
            </a:r>
            <a:r>
              <a:rPr sz="1125" spc="15" baseline="7407" dirty="0">
                <a:solidFill>
                  <a:srgbClr val="4D4D4D"/>
                </a:solidFill>
                <a:latin typeface="Calibri"/>
                <a:cs typeface="Calibri"/>
              </a:rPr>
              <a:t>ncentlvar</a:t>
            </a:r>
            <a:r>
              <a:rPr sz="1125" spc="67" baseline="7407" dirty="0">
                <a:solidFill>
                  <a:srgbClr val="4D4D4D"/>
                </a:solidFill>
                <a:latin typeface="Calibri"/>
                <a:cs typeface="Calibri"/>
              </a:rPr>
              <a:t> </a:t>
            </a:r>
            <a:r>
              <a:rPr sz="1125" spc="15" baseline="7407" dirty="0">
                <a:solidFill>
                  <a:srgbClr val="565656"/>
                </a:solidFill>
                <a:latin typeface="Calibri"/>
                <a:cs typeface="Calibri"/>
              </a:rPr>
              <a:t>os</a:t>
            </a:r>
            <a:r>
              <a:rPr sz="1125" spc="60" baseline="7407" dirty="0">
                <a:solidFill>
                  <a:srgbClr val="565656"/>
                </a:solidFill>
                <a:latin typeface="Calibri"/>
                <a:cs typeface="Calibri"/>
              </a:rPr>
              <a:t> </a:t>
            </a:r>
            <a:r>
              <a:rPr sz="750" spc="10" dirty="0">
                <a:solidFill>
                  <a:srgbClr val="444444"/>
                </a:solidFill>
                <a:latin typeface="Calibri"/>
                <a:cs typeface="Calibri"/>
              </a:rPr>
              <a:t>p</a:t>
            </a:r>
            <a:r>
              <a:rPr sz="1125" spc="15" baseline="7407" dirty="0">
                <a:solidFill>
                  <a:srgbClr val="444444"/>
                </a:solidFill>
                <a:latin typeface="Calibri"/>
                <a:cs typeface="Calibri"/>
              </a:rPr>
              <a:t>rciłissianais</a:t>
            </a:r>
            <a:r>
              <a:rPr sz="1125" baseline="7407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125" spc="15" baseline="18518" dirty="0">
                <a:solidFill>
                  <a:srgbClr val="606060"/>
                </a:solidFill>
                <a:latin typeface="Calibri"/>
                <a:cs typeface="Calibri"/>
              </a:rPr>
              <a:t>sempre</a:t>
            </a:r>
            <a:r>
              <a:rPr sz="1125" spc="60" baseline="18518" dirty="0">
                <a:solidFill>
                  <a:srgbClr val="606060"/>
                </a:solidFill>
                <a:latin typeface="Calibri"/>
                <a:cs typeface="Calibri"/>
              </a:rPr>
              <a:t> </a:t>
            </a:r>
            <a:r>
              <a:rPr sz="1125" spc="15" baseline="18518" dirty="0">
                <a:solidFill>
                  <a:srgbClr val="6E6E6E"/>
                </a:solidFill>
                <a:latin typeface="Calibri"/>
                <a:cs typeface="Calibri"/>
              </a:rPr>
              <a:t>a</a:t>
            </a:r>
            <a:r>
              <a:rPr sz="1125" spc="30" baseline="18518" dirty="0">
                <a:solidFill>
                  <a:srgbClr val="6E6E6E"/>
                </a:solidFill>
                <a:latin typeface="Calibri"/>
                <a:cs typeface="Calibri"/>
              </a:rPr>
              <a:t> </a:t>
            </a:r>
            <a:r>
              <a:rPr sz="1125" spc="15" baseline="22222" dirty="0">
                <a:solidFill>
                  <a:srgbClr val="4D4D4D"/>
                </a:solidFill>
                <a:latin typeface="Calibri"/>
                <a:cs typeface="Calibri"/>
              </a:rPr>
              <a:t>busca</a:t>
            </a:r>
            <a:r>
              <a:rPr sz="1125" spc="82" baseline="22222" dirty="0">
                <a:solidFill>
                  <a:srgbClr val="4D4D4D"/>
                </a:solidFill>
                <a:latin typeface="Calibri"/>
                <a:cs typeface="Calibri"/>
              </a:rPr>
              <a:t> </a:t>
            </a:r>
            <a:r>
              <a:rPr sz="1125" spc="-37" baseline="22222" dirty="0">
                <a:solidFill>
                  <a:srgbClr val="606060"/>
                </a:solidFill>
                <a:latin typeface="Calibri"/>
                <a:cs typeface="Calibri"/>
              </a:rPr>
              <a:t>de</a:t>
            </a:r>
            <a:endParaRPr sz="1125" baseline="22222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074952" y="2296347"/>
            <a:ext cx="1356360" cy="1460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40"/>
              </a:spcBef>
            </a:pPr>
            <a:r>
              <a:rPr sz="1125" spc="15" baseline="-14814" dirty="0">
                <a:solidFill>
                  <a:srgbClr val="595959"/>
                </a:solidFill>
                <a:latin typeface="Calibri"/>
                <a:cs typeface="Calibri"/>
              </a:rPr>
              <a:t>aprimoramențo,</a:t>
            </a:r>
            <a:r>
              <a:rPr sz="1125" spc="44" baseline="-14814" dirty="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565656"/>
                </a:solidFill>
                <a:latin typeface="Calibri"/>
                <a:cs typeface="Calibri"/>
              </a:rPr>
              <a:t>possibilitando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399712" y="2281307"/>
            <a:ext cx="433705" cy="1460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750" spc="-10" dirty="0">
                <a:solidFill>
                  <a:srgbClr val="5B5B5B"/>
                </a:solidFill>
                <a:latin typeface="Calibri"/>
                <a:cs typeface="Calibri"/>
              </a:rPr>
              <a:t>enconrros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993620" y="2464789"/>
            <a:ext cx="1960245" cy="1460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40"/>
              </a:spcBef>
            </a:pPr>
            <a:r>
              <a:rPr sz="750" spc="-20" dirty="0">
                <a:solidFill>
                  <a:srgbClr val="4F4F4F"/>
                </a:solidFill>
                <a:latin typeface="Calibri"/>
                <a:cs typeface="Calibri"/>
              </a:rPr>
              <a:t>tQ'Ëmatìvo</a:t>
            </a:r>
            <a:r>
              <a:rPr sz="1125" spc="-30" baseline="3703" dirty="0">
                <a:solidFill>
                  <a:srgbClr val="4F4F4F"/>
                </a:solidFill>
                <a:latin typeface="Calibri"/>
                <a:cs typeface="Calibri"/>
              </a:rPr>
              <a:t>s,</a:t>
            </a:r>
            <a:r>
              <a:rPr sz="1125" spc="22" baseline="3703" dirty="0">
                <a:solidFill>
                  <a:srgbClr val="4F4F4F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606060"/>
                </a:solidFill>
                <a:latin typeface="Calibri"/>
                <a:cs typeface="Calibri"/>
              </a:rPr>
              <a:t>vivèncias</a:t>
            </a:r>
            <a:r>
              <a:rPr sz="750" spc="330" dirty="0">
                <a:solidFill>
                  <a:srgbClr val="606060"/>
                </a:solidFill>
                <a:latin typeface="Calibri"/>
                <a:cs typeface="Calibri"/>
              </a:rPr>
              <a:t> </a:t>
            </a:r>
            <a:r>
              <a:rPr sz="1125" baseline="14814" dirty="0">
                <a:solidFill>
                  <a:srgbClr val="565656"/>
                </a:solidFill>
                <a:latin typeface="Calibri"/>
                <a:cs typeface="Calibri"/>
              </a:rPr>
              <a:t>e</a:t>
            </a:r>
            <a:r>
              <a:rPr sz="1125" spc="89" baseline="14814" dirty="0">
                <a:solidFill>
                  <a:srgbClr val="565656"/>
                </a:solidFill>
                <a:latin typeface="Calibri"/>
                <a:cs typeface="Calibri"/>
              </a:rPr>
              <a:t> </a:t>
            </a:r>
            <a:r>
              <a:rPr sz="1125" baseline="14814" dirty="0">
                <a:solidFill>
                  <a:srgbClr val="494949"/>
                </a:solidFill>
                <a:latin typeface="Calibri"/>
                <a:cs typeface="Calibri"/>
              </a:rPr>
              <a:t>troca</a:t>
            </a:r>
            <a:r>
              <a:rPr sz="1125" spc="44" baseline="14814" dirty="0">
                <a:solidFill>
                  <a:srgbClr val="494949"/>
                </a:solidFill>
                <a:latin typeface="Calibri"/>
                <a:cs typeface="Calibri"/>
              </a:rPr>
              <a:t> </a:t>
            </a:r>
            <a:r>
              <a:rPr sz="1125" baseline="18518" dirty="0">
                <a:solidFill>
                  <a:srgbClr val="5E5E5E"/>
                </a:solidFill>
                <a:latin typeface="Calibri"/>
                <a:cs typeface="Calibri"/>
              </a:rPr>
              <a:t>de</a:t>
            </a:r>
            <a:r>
              <a:rPr sz="1125" spc="150" baseline="18518" dirty="0">
                <a:solidFill>
                  <a:srgbClr val="5E5E5E"/>
                </a:solidFill>
                <a:latin typeface="Calibri"/>
                <a:cs typeface="Calibri"/>
              </a:rPr>
              <a:t> </a:t>
            </a:r>
            <a:r>
              <a:rPr sz="1125" spc="-15" baseline="18518" dirty="0">
                <a:solidFill>
                  <a:srgbClr val="4D4D4D"/>
                </a:solidFill>
                <a:latin typeface="Calibri"/>
                <a:cs typeface="Calibri"/>
              </a:rPr>
              <a:t>e</a:t>
            </a:r>
            <a:r>
              <a:rPr sz="1125" spc="-15" baseline="22222" dirty="0">
                <a:solidFill>
                  <a:srgbClr val="4D4D4D"/>
                </a:solidFill>
                <a:latin typeface="Calibri"/>
                <a:cs typeface="Calibri"/>
              </a:rPr>
              <a:t>Xperienclas;</a:t>
            </a:r>
            <a:endParaRPr sz="1125" baseline="22222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599903" y="2875618"/>
            <a:ext cx="1353185" cy="8318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065" marR="5080" indent="-19050" algn="ctr">
              <a:lnSpc>
                <a:spcPct val="116799"/>
              </a:lnSpc>
              <a:spcBef>
                <a:spcPts val="140"/>
              </a:spcBef>
            </a:pPr>
            <a:r>
              <a:rPr sz="750" dirty="0">
                <a:solidFill>
                  <a:srgbClr val="4D4D4D"/>
                </a:solidFill>
                <a:latin typeface="Calibri"/>
                <a:cs typeface="Calibri"/>
              </a:rPr>
              <a:t>Promoter</a:t>
            </a:r>
            <a:r>
              <a:rPr sz="750" spc="204" dirty="0">
                <a:solidFill>
                  <a:srgbClr val="4D4D4D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65656"/>
                </a:solidFill>
                <a:latin typeface="Calibri"/>
                <a:cs typeface="Calibri"/>
              </a:rPr>
              <a:t>projetos</a:t>
            </a:r>
            <a:r>
              <a:rPr sz="750" spc="165" dirty="0">
                <a:solidFill>
                  <a:srgbClr val="565656"/>
                </a:solidFill>
                <a:latin typeface="Calibri"/>
                <a:cs typeface="Calibri"/>
              </a:rPr>
              <a:t> </a:t>
            </a:r>
            <a:r>
              <a:rPr sz="750" spc="-25" dirty="0">
                <a:solidFill>
                  <a:srgbClr val="747474"/>
                </a:solidFill>
                <a:latin typeface="Calibri"/>
                <a:cs typeface="Calibri"/>
              </a:rPr>
              <a:t>de</a:t>
            </a:r>
            <a:r>
              <a:rPr sz="750" spc="500" dirty="0">
                <a:solidFill>
                  <a:srgbClr val="747474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95959"/>
                </a:solidFill>
                <a:latin typeface="Calibri"/>
                <a:cs typeface="Calibri"/>
              </a:rPr>
              <a:t>participação</a:t>
            </a:r>
            <a:r>
              <a:rPr sz="750" spc="160" dirty="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6E6E6E"/>
                </a:solidFill>
                <a:latin typeface="Calibri"/>
                <a:cs typeface="Calibri"/>
              </a:rPr>
              <a:t>d</a:t>
            </a:r>
            <a:r>
              <a:rPr sz="750" dirty="0">
                <a:solidFill>
                  <a:srgbClr val="707070"/>
                </a:solidFill>
                <a:latin typeface="Calibri"/>
                <a:cs typeface="Calibri"/>
              </a:rPr>
              <a:t>a</a:t>
            </a:r>
            <a:r>
              <a:rPr sz="750" spc="45" dirty="0">
                <a:solidFill>
                  <a:srgbClr val="707070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565656"/>
                </a:solidFill>
                <a:latin typeface="Calibri"/>
                <a:cs typeface="Calibri"/>
              </a:rPr>
              <a:t>comunidade,</a:t>
            </a:r>
            <a:r>
              <a:rPr sz="750" spc="500" dirty="0">
                <a:solidFill>
                  <a:srgbClr val="565656"/>
                </a:solidFill>
                <a:latin typeface="Calibri"/>
                <a:cs typeface="Calibri"/>
              </a:rPr>
              <a:t> </a:t>
            </a:r>
            <a:r>
              <a:rPr sz="750" spc="10" dirty="0">
                <a:solidFill>
                  <a:srgbClr val="484848"/>
                </a:solidFill>
                <a:latin typeface="Calibri"/>
                <a:cs typeface="Calibri"/>
              </a:rPr>
              <a:t>garantindo</a:t>
            </a:r>
            <a:r>
              <a:rPr sz="750" spc="155" dirty="0">
                <a:solidFill>
                  <a:srgbClr val="484848"/>
                </a:solidFill>
                <a:latin typeface="Calibri"/>
                <a:cs typeface="Calibri"/>
              </a:rPr>
              <a:t> </a:t>
            </a:r>
            <a:r>
              <a:rPr sz="750" spc="10" dirty="0">
                <a:solidFill>
                  <a:srgbClr val="646464"/>
                </a:solidFill>
                <a:latin typeface="Calibri"/>
                <a:cs typeface="Calibri"/>
              </a:rPr>
              <a:t>a</a:t>
            </a:r>
            <a:r>
              <a:rPr sz="750" spc="20" dirty="0">
                <a:solidFill>
                  <a:srgbClr val="646464"/>
                </a:solidFill>
                <a:latin typeface="Calibri"/>
                <a:cs typeface="Calibri"/>
              </a:rPr>
              <a:t> </a:t>
            </a:r>
            <a:r>
              <a:rPr sz="750" spc="10" dirty="0">
                <a:solidFill>
                  <a:srgbClr val="4B4B4B"/>
                </a:solidFill>
                <a:latin typeface="Calibri"/>
                <a:cs typeface="Calibri"/>
              </a:rPr>
              <a:t>transparència</a:t>
            </a:r>
            <a:r>
              <a:rPr sz="750" spc="30" dirty="0">
                <a:solidFill>
                  <a:srgbClr val="4B4B4B"/>
                </a:solidFill>
                <a:latin typeface="Calibri"/>
                <a:cs typeface="Calibri"/>
              </a:rPr>
              <a:t> </a:t>
            </a:r>
            <a:r>
              <a:rPr sz="750" spc="-25" dirty="0">
                <a:solidFill>
                  <a:srgbClr val="4D4D4D"/>
                </a:solidFill>
                <a:latin typeface="Calibri"/>
                <a:cs typeface="Calibri"/>
              </a:rPr>
              <a:t>nas</a:t>
            </a:r>
            <a:r>
              <a:rPr sz="750" spc="500" dirty="0">
                <a:solidFill>
                  <a:srgbClr val="4D4D4D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606060"/>
                </a:solidFill>
                <a:latin typeface="Calibri"/>
                <a:cs typeface="Calibri"/>
              </a:rPr>
              <a:t>ações</a:t>
            </a:r>
            <a:r>
              <a:rPr sz="750" spc="80" dirty="0">
                <a:solidFill>
                  <a:srgbClr val="606060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646464"/>
                </a:solidFill>
                <a:latin typeface="Calibri"/>
                <a:cs typeface="Calibri"/>
              </a:rPr>
              <a:t>da</a:t>
            </a:r>
            <a:r>
              <a:rPr sz="750" spc="85" dirty="0">
                <a:solidFill>
                  <a:srgbClr val="646464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4F4F4F"/>
                </a:solidFill>
                <a:latin typeface="Calibri"/>
                <a:cs typeface="Calibri"/>
              </a:rPr>
              <a:t>unidade</a:t>
            </a:r>
            <a:r>
              <a:rPr sz="750" spc="80" dirty="0">
                <a:solidFill>
                  <a:srgbClr val="4F4F4F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464646"/>
                </a:solidFill>
                <a:latin typeface="Calibri"/>
                <a:cs typeface="Calibri"/>
              </a:rPr>
              <a:t>escolar</a:t>
            </a:r>
            <a:r>
              <a:rPr sz="750" spc="110" dirty="0">
                <a:solidFill>
                  <a:srgbClr val="464646"/>
                </a:solidFill>
                <a:latin typeface="Calibri"/>
                <a:cs typeface="Calibri"/>
              </a:rPr>
              <a:t> </a:t>
            </a:r>
            <a:r>
              <a:rPr sz="750" spc="-50" dirty="0">
                <a:solidFill>
                  <a:srgbClr val="757575"/>
                </a:solidFill>
                <a:latin typeface="Calibri"/>
                <a:cs typeface="Calibri"/>
              </a:rPr>
              <a:t>e</a:t>
            </a:r>
            <a:r>
              <a:rPr sz="750" spc="500" dirty="0">
                <a:solidFill>
                  <a:srgbClr val="757575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343434"/>
                </a:solidFill>
                <a:latin typeface="Calibri"/>
                <a:cs typeface="Calibri"/>
              </a:rPr>
              <a:t>proXimidade</a:t>
            </a:r>
            <a:r>
              <a:rPr sz="750" spc="105" dirty="0">
                <a:solidFill>
                  <a:srgbClr val="343434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444444"/>
                </a:solidFill>
                <a:latin typeface="Calibri"/>
                <a:cs typeface="Calibri"/>
              </a:rPr>
              <a:t>com</a:t>
            </a:r>
            <a:r>
              <a:rPr sz="750" spc="7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45454"/>
                </a:solidFill>
                <a:latin typeface="Calibri"/>
                <a:cs typeface="Calibri"/>
              </a:rPr>
              <a:t>a</a:t>
            </a:r>
            <a:r>
              <a:rPr sz="750" spc="45" dirty="0">
                <a:solidFill>
                  <a:srgbClr val="545454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4D4D4D"/>
                </a:solidFill>
                <a:latin typeface="Calibri"/>
                <a:cs typeface="Calibri"/>
              </a:rPr>
              <a:t>realidade</a:t>
            </a:r>
            <a:r>
              <a:rPr sz="750" spc="85" dirty="0">
                <a:solidFill>
                  <a:srgbClr val="4D4D4D"/>
                </a:solidFill>
                <a:latin typeface="Calibri"/>
                <a:cs typeface="Calibri"/>
              </a:rPr>
              <a:t> </a:t>
            </a:r>
            <a:r>
              <a:rPr sz="750" spc="-25" dirty="0">
                <a:solidFill>
                  <a:srgbClr val="545454"/>
                </a:solidFill>
                <a:latin typeface="Calibri"/>
                <a:cs typeface="Calibri"/>
              </a:rPr>
              <a:t>de</a:t>
            </a:r>
            <a:r>
              <a:rPr sz="750" spc="500" dirty="0">
                <a:solidFill>
                  <a:srgbClr val="545454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95959"/>
                </a:solidFill>
                <a:latin typeface="Calibri"/>
                <a:cs typeface="Calibri"/>
              </a:rPr>
              <a:t>nossos</a:t>
            </a:r>
            <a:r>
              <a:rPr sz="750" spc="165" dirty="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545454"/>
                </a:solidFill>
                <a:latin typeface="Calibri"/>
                <a:cs typeface="Calibri"/>
              </a:rPr>
              <a:t>alunos;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614501" y="3950689"/>
            <a:ext cx="1350645" cy="2965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40665" marR="5080" indent="-228600">
              <a:lnSpc>
                <a:spcPct val="118400"/>
              </a:lnSpc>
              <a:spcBef>
                <a:spcPts val="90"/>
              </a:spcBef>
            </a:pPr>
            <a:r>
              <a:rPr sz="750" dirty="0">
                <a:solidFill>
                  <a:srgbClr val="4D4D4D"/>
                </a:solidFill>
                <a:latin typeface="Calibri"/>
                <a:cs typeface="Calibri"/>
              </a:rPr>
              <a:t>Garantir</a:t>
            </a:r>
            <a:r>
              <a:rPr sz="750" spc="195" dirty="0">
                <a:solidFill>
                  <a:srgbClr val="4D4D4D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626262"/>
                </a:solidFill>
                <a:latin typeface="Calibri"/>
                <a:cs typeface="Calibri"/>
              </a:rPr>
              <a:t>100"J</a:t>
            </a:r>
            <a:r>
              <a:rPr sz="750" spc="60" dirty="0">
                <a:solidFill>
                  <a:srgbClr val="626262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777777"/>
                </a:solidFill>
                <a:latin typeface="Calibri"/>
                <a:cs typeface="Calibri"/>
              </a:rPr>
              <a:t>de</a:t>
            </a:r>
            <a:r>
              <a:rPr sz="750" spc="90" dirty="0">
                <a:solidFill>
                  <a:srgbClr val="777777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444444"/>
                </a:solidFill>
                <a:latin typeface="Calibri"/>
                <a:cs typeface="Calibri"/>
              </a:rPr>
              <a:t>gratuidade</a:t>
            </a:r>
            <a:r>
              <a:rPr sz="750" spc="6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750" spc="-25" dirty="0">
                <a:solidFill>
                  <a:srgbClr val="646464"/>
                </a:solidFill>
                <a:latin typeface="Calibri"/>
                <a:cs typeface="Calibri"/>
              </a:rPr>
              <a:t>no</a:t>
            </a:r>
            <a:r>
              <a:rPr sz="750" spc="500" dirty="0">
                <a:solidFill>
                  <a:srgbClr val="646464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95959"/>
                </a:solidFill>
                <a:latin typeface="Calibri"/>
                <a:cs typeface="Calibri"/>
              </a:rPr>
              <a:t>atendimento</a:t>
            </a:r>
            <a:r>
              <a:rPr sz="750" spc="180" dirty="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494949"/>
                </a:solidFill>
                <a:latin typeface="Calibri"/>
                <a:cs typeface="Calibri"/>
              </a:rPr>
              <a:t>escolar;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589053" y="4708680"/>
            <a:ext cx="1469390" cy="69659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38100" marR="30480" indent="-34290" algn="ctr">
              <a:lnSpc>
                <a:spcPct val="115799"/>
              </a:lnSpc>
              <a:spcBef>
                <a:spcPts val="160"/>
              </a:spcBef>
            </a:pPr>
            <a:r>
              <a:rPr sz="750" dirty="0">
                <a:solidFill>
                  <a:srgbClr val="696969"/>
                </a:solidFill>
                <a:latin typeface="Calibri"/>
                <a:cs typeface="Calibri"/>
              </a:rPr>
              <a:t>Zelar</a:t>
            </a:r>
            <a:r>
              <a:rPr sz="750" spc="5" dirty="0">
                <a:solidFill>
                  <a:srgbClr val="696969"/>
                </a:solidFill>
                <a:latin typeface="Calibri"/>
                <a:cs typeface="Calibri"/>
              </a:rPr>
              <a:t> </a:t>
            </a:r>
            <a:r>
              <a:rPr sz="750" spc="-35" dirty="0">
                <a:solidFill>
                  <a:srgbClr val="575757"/>
                </a:solidFill>
                <a:latin typeface="Calibri"/>
                <a:cs typeface="Calibri"/>
              </a:rPr>
              <a:t>10O°Á</a:t>
            </a:r>
            <a:r>
              <a:rPr sz="750" spc="80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65656"/>
                </a:solidFill>
                <a:latin typeface="Calibri"/>
                <a:cs typeface="Calibri"/>
              </a:rPr>
              <a:t>pela</a:t>
            </a:r>
            <a:r>
              <a:rPr sz="750" spc="10" dirty="0">
                <a:solidFill>
                  <a:srgbClr val="565656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595959"/>
                </a:solidFill>
                <a:latin typeface="Calibri"/>
                <a:cs typeface="Calibri"/>
              </a:rPr>
              <a:t>limpeza,</a:t>
            </a:r>
            <a:r>
              <a:rPr sz="750" spc="500" dirty="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sz="1125" spc="15" baseline="7407" dirty="0">
                <a:solidFill>
                  <a:srgbClr val="4B4B4B"/>
                </a:solidFill>
                <a:latin typeface="Calibri"/>
                <a:cs typeface="Calibri"/>
              </a:rPr>
              <a:t>mantlten</a:t>
            </a:r>
            <a:r>
              <a:rPr sz="750" spc="10" dirty="0">
                <a:solidFill>
                  <a:srgbClr val="4B4B4B"/>
                </a:solidFill>
                <a:latin typeface="Calibri"/>
                <a:cs typeface="Calibri"/>
              </a:rPr>
              <a:t>sa</a:t>
            </a:r>
            <a:r>
              <a:rPr sz="1125" spc="15" baseline="7407" dirty="0">
                <a:solidFill>
                  <a:srgbClr val="4B4B4B"/>
                </a:solidFill>
                <a:latin typeface="Calibri"/>
                <a:cs typeface="Calibri"/>
              </a:rPr>
              <a:t>o</a:t>
            </a:r>
            <a:r>
              <a:rPr sz="1125" spc="44" baseline="7407" dirty="0">
                <a:solidFill>
                  <a:srgbClr val="4B4B4B"/>
                </a:solidFill>
                <a:latin typeface="Calibri"/>
                <a:cs typeface="Calibri"/>
              </a:rPr>
              <a:t> </a:t>
            </a:r>
            <a:r>
              <a:rPr sz="1125" spc="15" baseline="3703" dirty="0">
                <a:solidFill>
                  <a:srgbClr val="5D5D5D"/>
                </a:solidFill>
                <a:latin typeface="Calibri"/>
                <a:cs typeface="Calibri"/>
              </a:rPr>
              <a:t>e</a:t>
            </a:r>
            <a:r>
              <a:rPr sz="1125" spc="30" baseline="3703" dirty="0">
                <a:solidFill>
                  <a:srgbClr val="5D5D5D"/>
                </a:solidFill>
                <a:latin typeface="Calibri"/>
                <a:cs typeface="Calibri"/>
              </a:rPr>
              <a:t> </a:t>
            </a:r>
            <a:r>
              <a:rPr sz="1125" spc="15" baseline="3703" dirty="0">
                <a:solidFill>
                  <a:srgbClr val="525252"/>
                </a:solidFill>
                <a:latin typeface="Calibri"/>
                <a:cs typeface="Calibri"/>
              </a:rPr>
              <a:t>organização</a:t>
            </a:r>
            <a:r>
              <a:rPr sz="1125" spc="195" baseline="3703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1125" spc="-37" baseline="3703" dirty="0">
                <a:solidFill>
                  <a:srgbClr val="5E5E5E"/>
                </a:solidFill>
                <a:latin typeface="Calibri"/>
                <a:cs typeface="Calibri"/>
              </a:rPr>
              <a:t>de</a:t>
            </a:r>
            <a:r>
              <a:rPr sz="1125" spc="750" baseline="3703" dirty="0">
                <a:solidFill>
                  <a:srgbClr val="5E5E5E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65656"/>
                </a:solidFill>
                <a:latin typeface="Calibri"/>
                <a:cs typeface="Calibri"/>
              </a:rPr>
              <a:t>to</a:t>
            </a:r>
            <a:r>
              <a:rPr sz="750" dirty="0">
                <a:solidFill>
                  <a:srgbClr val="626262"/>
                </a:solidFill>
                <a:latin typeface="Calibri"/>
                <a:cs typeface="Calibri"/>
              </a:rPr>
              <a:t>dos</a:t>
            </a:r>
            <a:r>
              <a:rPr sz="750" spc="140" dirty="0">
                <a:solidFill>
                  <a:srgbClr val="626262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777777"/>
                </a:solidFill>
                <a:latin typeface="Calibri"/>
                <a:cs typeface="Calibri"/>
              </a:rPr>
              <a:t>os</a:t>
            </a:r>
            <a:r>
              <a:rPr sz="750" spc="65" dirty="0">
                <a:solidFill>
                  <a:srgbClr val="777777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75757"/>
                </a:solidFill>
                <a:latin typeface="Calibri"/>
                <a:cs typeface="Calibri"/>
              </a:rPr>
              <a:t>espa</a:t>
            </a:r>
            <a:r>
              <a:rPr sz="750" dirty="0">
                <a:solidFill>
                  <a:srgbClr val="626262"/>
                </a:solidFill>
                <a:latin typeface="Calibri"/>
                <a:cs typeface="Calibri"/>
              </a:rPr>
              <a:t>ços</a:t>
            </a:r>
            <a:r>
              <a:rPr sz="750" spc="95" dirty="0">
                <a:solidFill>
                  <a:srgbClr val="626262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444444"/>
                </a:solidFill>
                <a:latin typeface="Calibri"/>
                <a:cs typeface="Calibri"/>
              </a:rPr>
              <a:t>visando</a:t>
            </a:r>
            <a:r>
              <a:rPr sz="750" spc="10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750" spc="-50" dirty="0">
                <a:solidFill>
                  <a:srgbClr val="8C8C8C"/>
                </a:solidFill>
                <a:latin typeface="Calibri"/>
                <a:cs typeface="Calibri"/>
              </a:rPr>
              <a:t>8</a:t>
            </a:r>
            <a:r>
              <a:rPr sz="750" spc="500" dirty="0">
                <a:solidFill>
                  <a:srgbClr val="8C8C8C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4B4B4B"/>
                </a:solidFill>
                <a:latin typeface="Calibri"/>
                <a:cs typeface="Calibri"/>
              </a:rPr>
              <a:t>qualidade</a:t>
            </a:r>
            <a:r>
              <a:rPr sz="750" spc="120" dirty="0">
                <a:solidFill>
                  <a:srgbClr val="4B4B4B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777777"/>
                </a:solidFill>
                <a:latin typeface="Calibri"/>
                <a:cs typeface="Calibri"/>
              </a:rPr>
              <a:t>e</a:t>
            </a:r>
            <a:r>
              <a:rPr sz="750" spc="15" dirty="0">
                <a:solidFill>
                  <a:srgbClr val="777777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4D4D4D"/>
                </a:solidFill>
                <a:latin typeface="Calibri"/>
                <a:cs typeface="Calibri"/>
              </a:rPr>
              <a:t>bem</a:t>
            </a:r>
            <a:r>
              <a:rPr sz="750" spc="100" dirty="0">
                <a:solidFill>
                  <a:srgbClr val="4D4D4D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4F4F4F"/>
                </a:solidFill>
                <a:latin typeface="Calibri"/>
                <a:cs typeface="Calibri"/>
              </a:rPr>
              <a:t>estar</a:t>
            </a:r>
            <a:r>
              <a:rPr sz="750" spc="60" dirty="0">
                <a:solidFill>
                  <a:srgbClr val="4F4F4F"/>
                </a:solidFill>
                <a:latin typeface="Calibri"/>
                <a:cs typeface="Calibri"/>
              </a:rPr>
              <a:t> </a:t>
            </a:r>
            <a:r>
              <a:rPr sz="750" spc="-25" dirty="0">
                <a:solidFill>
                  <a:srgbClr val="4F4F4F"/>
                </a:solidFill>
                <a:latin typeface="Calibri"/>
                <a:cs typeface="Calibri"/>
              </a:rPr>
              <a:t>no</a:t>
            </a:r>
            <a:r>
              <a:rPr sz="750" spc="500" dirty="0">
                <a:solidFill>
                  <a:srgbClr val="4F4F4F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484848"/>
                </a:solidFill>
                <a:latin typeface="Calibri"/>
                <a:cs typeface="Calibri"/>
              </a:rPr>
              <a:t>atendimento</a:t>
            </a:r>
            <a:r>
              <a:rPr sz="750" spc="155" dirty="0">
                <a:solidFill>
                  <a:srgbClr val="484848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B5B5B"/>
                </a:solidFill>
                <a:latin typeface="Calibri"/>
                <a:cs typeface="Calibri"/>
              </a:rPr>
              <a:t>de</a:t>
            </a:r>
            <a:r>
              <a:rPr sz="750" spc="70" dirty="0">
                <a:solidFill>
                  <a:srgbClr val="5B5B5B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484848"/>
                </a:solidFill>
                <a:latin typeface="Calibri"/>
                <a:cs typeface="Calibri"/>
              </a:rPr>
              <a:t>acordo</a:t>
            </a:r>
            <a:r>
              <a:rPr sz="750" spc="110" dirty="0">
                <a:solidFill>
                  <a:srgbClr val="484848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696969"/>
                </a:solidFill>
                <a:latin typeface="Calibri"/>
                <a:cs typeface="Calibri"/>
              </a:rPr>
              <a:t>co</a:t>
            </a:r>
            <a:r>
              <a:rPr sz="1125" baseline="3703" dirty="0">
                <a:solidFill>
                  <a:srgbClr val="696969"/>
                </a:solidFill>
                <a:latin typeface="Calibri"/>
                <a:cs typeface="Calibri"/>
              </a:rPr>
              <a:t>m</a:t>
            </a:r>
            <a:r>
              <a:rPr sz="1125" spc="52" baseline="3703" dirty="0">
                <a:solidFill>
                  <a:srgbClr val="696969"/>
                </a:solidFill>
                <a:latin typeface="Calibri"/>
                <a:cs typeface="Calibri"/>
              </a:rPr>
              <a:t> </a:t>
            </a:r>
            <a:r>
              <a:rPr sz="750" spc="-110" dirty="0">
                <a:solidFill>
                  <a:srgbClr val="707070"/>
                </a:solidFill>
                <a:latin typeface="Calibri"/>
                <a:cs typeface="Calibri"/>
              </a:rPr>
              <a:t>d</a:t>
            </a:r>
            <a:r>
              <a:rPr sz="750" spc="140" dirty="0">
                <a:solidFill>
                  <a:srgbClr val="707070"/>
                </a:solidFill>
                <a:latin typeface="Calibri"/>
                <a:cs typeface="Calibri"/>
              </a:rPr>
              <a:t> </a:t>
            </a:r>
            <a:r>
              <a:rPr sz="750" spc="-25" dirty="0">
                <a:solidFill>
                  <a:srgbClr val="525252"/>
                </a:solidFill>
                <a:latin typeface="Calibri"/>
                <a:cs typeface="Calibri"/>
              </a:rPr>
              <a:t>SE,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690140" y="5781243"/>
            <a:ext cx="1288415" cy="5638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 indent="635" algn="ctr">
              <a:lnSpc>
                <a:spcPct val="117500"/>
              </a:lnSpc>
              <a:spcBef>
                <a:spcPts val="110"/>
              </a:spcBef>
            </a:pPr>
            <a:r>
              <a:rPr sz="750" dirty="0">
                <a:solidFill>
                  <a:srgbClr val="5D5D5D"/>
                </a:solidFill>
                <a:latin typeface="Calibri"/>
                <a:cs typeface="Calibri"/>
              </a:rPr>
              <a:t>Manter</a:t>
            </a:r>
            <a:r>
              <a:rPr sz="750" spc="100" dirty="0">
                <a:solidFill>
                  <a:srgbClr val="5D5D5D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797979"/>
                </a:solidFill>
                <a:latin typeface="Calibri"/>
                <a:cs typeface="Calibri"/>
              </a:rPr>
              <a:t>o</a:t>
            </a:r>
            <a:r>
              <a:rPr sz="750" spc="45" dirty="0">
                <a:solidFill>
                  <a:srgbClr val="797979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45454"/>
                </a:solidFill>
                <a:latin typeface="Calibri"/>
                <a:cs typeface="Calibri"/>
              </a:rPr>
              <a:t>quad</a:t>
            </a:r>
            <a:r>
              <a:rPr sz="750" dirty="0">
                <a:solidFill>
                  <a:srgbClr val="4F4F4F"/>
                </a:solidFill>
                <a:latin typeface="Calibri"/>
                <a:cs typeface="Calibri"/>
              </a:rPr>
              <a:t>ro</a:t>
            </a:r>
            <a:r>
              <a:rPr sz="750" spc="114" dirty="0">
                <a:solidFill>
                  <a:srgbClr val="4F4F4F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D5D5D"/>
                </a:solidFill>
                <a:latin typeface="Calibri"/>
                <a:cs typeface="Calibri"/>
              </a:rPr>
              <a:t>de</a:t>
            </a:r>
            <a:r>
              <a:rPr sz="750" spc="75" dirty="0">
                <a:solidFill>
                  <a:srgbClr val="5D5D5D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4F4F4F"/>
                </a:solidFill>
                <a:latin typeface="Calibri"/>
                <a:cs typeface="Calibri"/>
              </a:rPr>
              <a:t>recursos</a:t>
            </a:r>
            <a:r>
              <a:rPr sz="750" spc="500" dirty="0">
                <a:solidFill>
                  <a:srgbClr val="4F4F4F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E5E5E"/>
                </a:solidFill>
                <a:latin typeface="Calibri"/>
                <a:cs typeface="Calibri"/>
              </a:rPr>
              <a:t>h</a:t>
            </a:r>
            <a:r>
              <a:rPr sz="750" dirty="0">
                <a:solidFill>
                  <a:srgbClr val="505050"/>
                </a:solidFill>
                <a:latin typeface="Calibri"/>
                <a:cs typeface="Calibri"/>
              </a:rPr>
              <a:t>umanos</a:t>
            </a:r>
            <a:r>
              <a:rPr sz="750" spc="120" dirty="0">
                <a:solidFill>
                  <a:srgbClr val="505050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494949"/>
                </a:solidFill>
                <a:latin typeface="Calibri"/>
                <a:cs typeface="Calibri"/>
              </a:rPr>
              <a:t>atualitado</a:t>
            </a:r>
            <a:r>
              <a:rPr sz="750" spc="285" dirty="0">
                <a:solidFill>
                  <a:srgbClr val="494949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4D4D4D"/>
                </a:solidFill>
                <a:latin typeface="Calibri"/>
                <a:cs typeface="Calibri"/>
              </a:rPr>
              <a:t>conforme</a:t>
            </a:r>
            <a:r>
              <a:rPr sz="750" spc="500" dirty="0">
                <a:solidFill>
                  <a:srgbClr val="4D4D4D"/>
                </a:solidFill>
                <a:latin typeface="Calibri"/>
                <a:cs typeface="Calibri"/>
              </a:rPr>
              <a:t> </a:t>
            </a:r>
            <a:r>
              <a:rPr sz="1125" baseline="3703" dirty="0">
                <a:solidFill>
                  <a:srgbClr val="4F4F4F"/>
                </a:solidFill>
                <a:latin typeface="Calibri"/>
                <a:cs typeface="Calibri"/>
              </a:rPr>
              <a:t>Termo</a:t>
            </a:r>
            <a:r>
              <a:rPr sz="1125" spc="179" baseline="3703" dirty="0">
                <a:solidFill>
                  <a:srgbClr val="4F4F4F"/>
                </a:solidFill>
                <a:latin typeface="Calibri"/>
                <a:cs typeface="Calibri"/>
              </a:rPr>
              <a:t> </a:t>
            </a:r>
            <a:r>
              <a:rPr sz="1125" baseline="3703" dirty="0">
                <a:solidFill>
                  <a:srgbClr val="4F4F4F"/>
                </a:solidFill>
                <a:latin typeface="Calibri"/>
                <a:cs typeface="Calibri"/>
              </a:rPr>
              <a:t>de</a:t>
            </a:r>
            <a:r>
              <a:rPr sz="1125" spc="262" baseline="3703" dirty="0">
                <a:solidFill>
                  <a:srgbClr val="4F4F4F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4B4B4B"/>
                </a:solidFill>
                <a:latin typeface="Calibri"/>
                <a:cs typeface="Calibri"/>
              </a:rPr>
              <a:t>C</a:t>
            </a:r>
            <a:r>
              <a:rPr sz="1125" baseline="3703" dirty="0">
                <a:solidFill>
                  <a:srgbClr val="4B4B4B"/>
                </a:solidFill>
                <a:latin typeface="Calibri"/>
                <a:cs typeface="Calibri"/>
              </a:rPr>
              <a:t>olaboração</a:t>
            </a:r>
            <a:r>
              <a:rPr sz="1125" spc="179" baseline="3703" dirty="0">
                <a:solidFill>
                  <a:srgbClr val="4B4B4B"/>
                </a:solidFill>
                <a:latin typeface="Calibri"/>
                <a:cs typeface="Calibri"/>
              </a:rPr>
              <a:t> </a:t>
            </a:r>
            <a:r>
              <a:rPr sz="1125" spc="-75" baseline="3703" dirty="0">
                <a:solidFill>
                  <a:srgbClr val="757575"/>
                </a:solidFill>
                <a:latin typeface="Calibri"/>
                <a:cs typeface="Calibri"/>
              </a:rPr>
              <a:t>e</a:t>
            </a:r>
            <a:r>
              <a:rPr sz="1125" spc="750" baseline="3703" dirty="0">
                <a:solidFill>
                  <a:srgbClr val="757575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3B3B3B"/>
                </a:solidFill>
                <a:latin typeface="Calibri"/>
                <a:cs typeface="Calibri"/>
              </a:rPr>
              <a:t>portarias</a:t>
            </a:r>
            <a:r>
              <a:rPr sz="750" spc="145" dirty="0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575757"/>
                </a:solidFill>
                <a:latin typeface="Calibri"/>
                <a:cs typeface="Calibri"/>
              </a:rPr>
              <a:t>vigentes;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00275" y="6555526"/>
            <a:ext cx="123825" cy="1460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750" spc="-25" dirty="0">
                <a:solidFill>
                  <a:srgbClr val="9E9E9E"/>
                </a:solidFill>
                <a:latin typeface="Calibri"/>
                <a:cs typeface="Calibri"/>
              </a:rPr>
              <a:t>”•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734957" y="6542424"/>
            <a:ext cx="1239520" cy="28448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R="6350" algn="ctr">
              <a:lnSpc>
                <a:spcPct val="100000"/>
              </a:lnSpc>
              <a:spcBef>
                <a:spcPts val="240"/>
              </a:spcBef>
            </a:pPr>
            <a:r>
              <a:rPr sz="750" dirty="0">
                <a:solidFill>
                  <a:srgbClr val="494949"/>
                </a:solidFill>
                <a:latin typeface="Calibri"/>
                <a:cs typeface="Calibri"/>
              </a:rPr>
              <a:t>Garantir</a:t>
            </a:r>
            <a:r>
              <a:rPr sz="750" spc="135" dirty="0">
                <a:solidFill>
                  <a:srgbClr val="494949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D5D5D"/>
                </a:solidFill>
                <a:latin typeface="Calibri"/>
                <a:cs typeface="Calibri"/>
              </a:rPr>
              <a:t>uma</a:t>
            </a:r>
            <a:r>
              <a:rPr sz="750" spc="55" dirty="0">
                <a:solidFill>
                  <a:srgbClr val="5D5D5D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444444"/>
                </a:solidFill>
                <a:latin typeface="Calibri"/>
                <a:cs typeface="Calibri"/>
              </a:rPr>
              <a:t>alimentaçao</a:t>
            </a:r>
            <a:endParaRPr sz="7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750" dirty="0">
                <a:solidFill>
                  <a:srgbClr val="525252"/>
                </a:solidFill>
                <a:latin typeface="Cambria"/>
                <a:cs typeface="Cambria"/>
              </a:rPr>
              <a:t>saudável,</a:t>
            </a:r>
            <a:r>
              <a:rPr sz="750" spc="35" dirty="0">
                <a:solidFill>
                  <a:srgbClr val="525252"/>
                </a:solidFill>
                <a:latin typeface="Cambria"/>
                <a:cs typeface="Cambria"/>
              </a:rPr>
              <a:t> </a:t>
            </a:r>
            <a:r>
              <a:rPr sz="750" dirty="0">
                <a:solidFill>
                  <a:srgbClr val="606060"/>
                </a:solidFill>
                <a:latin typeface="Cambria"/>
                <a:cs typeface="Cambria"/>
              </a:rPr>
              <a:t>de</a:t>
            </a:r>
            <a:r>
              <a:rPr sz="750" spc="75" dirty="0">
                <a:solidFill>
                  <a:srgbClr val="606060"/>
                </a:solidFill>
                <a:latin typeface="Cambria"/>
                <a:cs typeface="Cambria"/>
              </a:rPr>
              <a:t> </a:t>
            </a:r>
            <a:r>
              <a:rPr sz="750" dirty="0">
                <a:solidFill>
                  <a:srgbClr val="4F4F4F"/>
                </a:solidFill>
                <a:latin typeface="Cambria"/>
                <a:cs typeface="Cambria"/>
              </a:rPr>
              <a:t>qualidade</a:t>
            </a:r>
            <a:r>
              <a:rPr sz="750" spc="50" dirty="0">
                <a:solidFill>
                  <a:srgbClr val="4F4F4F"/>
                </a:solidFill>
                <a:latin typeface="Cambria"/>
                <a:cs typeface="Cambria"/>
              </a:rPr>
              <a:t> </a:t>
            </a:r>
            <a:r>
              <a:rPr sz="750" dirty="0">
                <a:solidFill>
                  <a:srgbClr val="626262"/>
                </a:solidFill>
                <a:latin typeface="Cambria"/>
                <a:cs typeface="Cambria"/>
              </a:rPr>
              <a:t>e</a:t>
            </a:r>
            <a:r>
              <a:rPr sz="750" spc="45" dirty="0">
                <a:solidFill>
                  <a:srgbClr val="626262"/>
                </a:solidFill>
                <a:latin typeface="Cambria"/>
                <a:cs typeface="Cambria"/>
              </a:rPr>
              <a:t> </a:t>
            </a:r>
            <a:r>
              <a:rPr sz="750" spc="-25" dirty="0">
                <a:solidFill>
                  <a:srgbClr val="565656"/>
                </a:solidFill>
                <a:latin typeface="Cambria"/>
                <a:cs typeface="Cambria"/>
              </a:rPr>
              <a:t>com</a:t>
            </a:r>
            <a:endParaRPr sz="750">
              <a:latin typeface="Cambria"/>
              <a:cs typeface="Cambri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716543" y="6811271"/>
            <a:ext cx="1291590" cy="414655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065" marR="5080" indent="-10795" algn="ctr">
              <a:lnSpc>
                <a:spcPct val="110600"/>
              </a:lnSpc>
              <a:spcBef>
                <a:spcPts val="40"/>
              </a:spcBef>
              <a:tabLst>
                <a:tab pos="1087755" algn="l"/>
              </a:tabLst>
            </a:pPr>
            <a:r>
              <a:rPr sz="750" dirty="0">
                <a:solidFill>
                  <a:srgbClr val="666666"/>
                </a:solidFill>
                <a:latin typeface="Calibri"/>
                <a:cs typeface="Calibri"/>
              </a:rPr>
              <a:t>boa</a:t>
            </a:r>
            <a:r>
              <a:rPr sz="750" spc="-35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6E6E6E"/>
                </a:solidFill>
                <a:latin typeface="Calibri"/>
                <a:cs typeface="Calibri"/>
              </a:rPr>
              <a:t>a</a:t>
            </a:r>
            <a:r>
              <a:rPr sz="750" dirty="0">
                <a:solidFill>
                  <a:srgbClr val="565656"/>
                </a:solidFill>
                <a:latin typeface="Calibri"/>
                <a:cs typeface="Calibri"/>
              </a:rPr>
              <a:t>presentaça</a:t>
            </a:r>
            <a:r>
              <a:rPr sz="750" dirty="0">
                <a:solidFill>
                  <a:srgbClr val="6E6E6E"/>
                </a:solidFill>
                <a:latin typeface="Calibri"/>
                <a:cs typeface="Calibri"/>
              </a:rPr>
              <a:t>a</a:t>
            </a:r>
            <a:r>
              <a:rPr sz="750" spc="385" dirty="0">
                <a:solidFill>
                  <a:srgbClr val="6E6E6E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95959"/>
                </a:solidFill>
                <a:latin typeface="Calibri"/>
                <a:cs typeface="Calibri"/>
              </a:rPr>
              <a:t>ä</a:t>
            </a:r>
            <a:r>
              <a:rPr sz="750" spc="60" dirty="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sz="750" spc="-50" dirty="0">
                <a:solidFill>
                  <a:srgbClr val="626262"/>
                </a:solidFill>
                <a:latin typeface="Calibri"/>
                <a:cs typeface="Calibri"/>
              </a:rPr>
              <a:t>1</a:t>
            </a:r>
            <a:r>
              <a:rPr sz="750" dirty="0">
                <a:solidFill>
                  <a:srgbClr val="626262"/>
                </a:solidFill>
                <a:latin typeface="Calibri"/>
                <a:cs typeface="Calibri"/>
              </a:rPr>
              <a:t>	</a:t>
            </a:r>
            <a:r>
              <a:rPr sz="750" spc="-25" dirty="0">
                <a:solidFill>
                  <a:srgbClr val="4D4D4D"/>
                </a:solidFill>
                <a:latin typeface="Calibri"/>
                <a:cs typeface="Calibri"/>
              </a:rPr>
              <a:t>dü5</a:t>
            </a:r>
            <a:r>
              <a:rPr sz="750" spc="500" dirty="0">
                <a:solidFill>
                  <a:srgbClr val="4D4D4D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494949"/>
                </a:solidFill>
                <a:latin typeface="Calibri"/>
                <a:cs typeface="Calibri"/>
              </a:rPr>
              <a:t>crïa</a:t>
            </a:r>
            <a:r>
              <a:rPr sz="800" spc="155" dirty="0">
                <a:solidFill>
                  <a:srgbClr val="494949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494949"/>
                </a:solidFill>
                <a:latin typeface="Calibri"/>
                <a:cs typeface="Calibri"/>
              </a:rPr>
              <a:t>s</a:t>
            </a:r>
            <a:r>
              <a:rPr sz="800" dirty="0">
                <a:solidFill>
                  <a:srgbClr val="646464"/>
                </a:solidFill>
                <a:latin typeface="Calibri"/>
                <a:cs typeface="Calibri"/>
              </a:rPr>
              <a:t>as</a:t>
            </a:r>
            <a:r>
              <a:rPr sz="800" spc="-30" dirty="0">
                <a:solidFill>
                  <a:srgbClr val="646464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25252"/>
                </a:solidFill>
                <a:latin typeface="Calibri"/>
                <a:cs typeface="Calibri"/>
              </a:rPr>
              <a:t>atendidas,</a:t>
            </a:r>
            <a:r>
              <a:rPr sz="800" spc="45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4F4F4F"/>
                </a:solidFill>
                <a:latin typeface="Calibri"/>
                <a:cs typeface="Calibri"/>
              </a:rPr>
              <a:t>segundo</a:t>
            </a:r>
            <a:r>
              <a:rPr sz="800" spc="165" dirty="0">
                <a:solidFill>
                  <a:srgbClr val="4F4F4F"/>
                </a:solidFill>
                <a:latin typeface="Calibri"/>
                <a:cs typeface="Calibri"/>
              </a:rPr>
              <a:t> </a:t>
            </a:r>
            <a:r>
              <a:rPr sz="800" spc="-50" dirty="0">
                <a:solidFill>
                  <a:srgbClr val="7C7C7C"/>
                </a:solidFill>
                <a:latin typeface="Calibri"/>
                <a:cs typeface="Calibri"/>
              </a:rPr>
              <a:t>o</a:t>
            </a:r>
            <a:r>
              <a:rPr sz="800" spc="500" dirty="0">
                <a:solidFill>
                  <a:srgbClr val="7C7C7C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75757"/>
                </a:solidFill>
                <a:latin typeface="Calibri"/>
                <a:cs typeface="Calibri"/>
              </a:rPr>
              <a:t>PNAE;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663118" y="7367658"/>
            <a:ext cx="1408430" cy="1460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750" spc="10" dirty="0">
                <a:solidFill>
                  <a:srgbClr val="525252"/>
                </a:solidFill>
                <a:latin typeface="Calibri"/>
                <a:cs typeface="Calibri"/>
              </a:rPr>
              <a:t>sarantir</a:t>
            </a:r>
            <a:r>
              <a:rPr sz="750" spc="120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750" spc="10" dirty="0">
                <a:solidFill>
                  <a:srgbClr val="646464"/>
                </a:solidFill>
                <a:latin typeface="Calibri"/>
                <a:cs typeface="Calibri"/>
              </a:rPr>
              <a:t>a</a:t>
            </a:r>
            <a:r>
              <a:rPr sz="750" spc="40" dirty="0">
                <a:solidFill>
                  <a:srgbClr val="646464"/>
                </a:solidFill>
                <a:latin typeface="Calibri"/>
                <a:cs typeface="Calibri"/>
              </a:rPr>
              <a:t> </a:t>
            </a:r>
            <a:r>
              <a:rPr sz="750" spc="10" dirty="0">
                <a:solidFill>
                  <a:srgbClr val="525252"/>
                </a:solidFill>
                <a:latin typeface="Calibri"/>
                <a:cs typeface="Calibri"/>
              </a:rPr>
              <a:t>boa</a:t>
            </a:r>
            <a:r>
              <a:rPr sz="750" spc="85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750" spc="10" dirty="0">
                <a:solidFill>
                  <a:srgbClr val="747474"/>
                </a:solidFill>
                <a:latin typeface="Calibri"/>
                <a:cs typeface="Calibri"/>
              </a:rPr>
              <a:t>e </a:t>
            </a:r>
            <a:r>
              <a:rPr sz="750" spc="10" dirty="0">
                <a:solidFill>
                  <a:srgbClr val="4B4B4B"/>
                </a:solidFill>
                <a:latin typeface="Calibri"/>
                <a:cs typeface="Calibri"/>
              </a:rPr>
              <a:t>regular</a:t>
            </a:r>
            <a:r>
              <a:rPr sz="750" spc="105" dirty="0">
                <a:solidFill>
                  <a:srgbClr val="4B4B4B"/>
                </a:solidFill>
                <a:latin typeface="Calibri"/>
                <a:cs typeface="Calibri"/>
              </a:rPr>
              <a:t> </a:t>
            </a:r>
            <a:r>
              <a:rPr sz="750" spc="-40" dirty="0">
                <a:solidFill>
                  <a:srgbClr val="757575"/>
                </a:solidFill>
                <a:latin typeface="Calibri"/>
                <a:cs typeface="Calibri"/>
              </a:rPr>
              <a:t>a</a:t>
            </a:r>
            <a:r>
              <a:rPr sz="750" b="1" spc="-40" dirty="0">
                <a:solidFill>
                  <a:srgbClr val="575757"/>
                </a:solidFill>
                <a:latin typeface="Calibri"/>
                <a:cs typeface="Calibri"/>
              </a:rPr>
              <a:t>¡gliCăÇăO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712805" y="7493989"/>
            <a:ext cx="1359535" cy="552450"/>
          </a:xfrm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12700" marR="5080" indent="-32384" algn="ctr">
              <a:lnSpc>
                <a:spcPct val="121100"/>
              </a:lnSpc>
              <a:spcBef>
                <a:spcPts val="20"/>
              </a:spcBef>
            </a:pPr>
            <a:r>
              <a:rPr sz="750" dirty="0">
                <a:solidFill>
                  <a:srgbClr val="626262"/>
                </a:solidFill>
                <a:latin typeface="Calibri"/>
                <a:cs typeface="Calibri"/>
              </a:rPr>
              <a:t>dos</a:t>
            </a:r>
            <a:r>
              <a:rPr sz="750" spc="70" dirty="0">
                <a:solidFill>
                  <a:srgbClr val="626262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4B4B4B"/>
                </a:solidFill>
                <a:latin typeface="Calibri"/>
                <a:cs typeface="Calibri"/>
              </a:rPr>
              <a:t>recursos</a:t>
            </a:r>
            <a:r>
              <a:rPr sz="750" spc="55" dirty="0">
                <a:solidFill>
                  <a:srgbClr val="4B4B4B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95959"/>
                </a:solidFill>
                <a:latin typeface="Calibri"/>
                <a:cs typeface="Calibri"/>
              </a:rPr>
              <a:t>recebldos,</a:t>
            </a:r>
            <a:r>
              <a:rPr sz="750" spc="195" dirty="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sz="750" spc="-25" dirty="0">
                <a:solidFill>
                  <a:srgbClr val="565656"/>
                </a:solidFill>
                <a:latin typeface="Calibri"/>
                <a:cs typeface="Calibri"/>
              </a:rPr>
              <a:t>de</a:t>
            </a:r>
            <a:r>
              <a:rPr sz="750" spc="500" dirty="0">
                <a:solidFill>
                  <a:srgbClr val="565656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75757"/>
                </a:solidFill>
                <a:latin typeface="Calibri"/>
                <a:cs typeface="Calibri"/>
              </a:rPr>
              <a:t>acordo</a:t>
            </a:r>
            <a:r>
              <a:rPr sz="750" spc="130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606060"/>
                </a:solidFill>
                <a:latin typeface="Calibri"/>
                <a:cs typeface="Calibri"/>
              </a:rPr>
              <a:t>com</a:t>
            </a:r>
            <a:r>
              <a:rPr sz="750" spc="90" dirty="0">
                <a:solidFill>
                  <a:srgbClr val="606060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4F4F4F"/>
                </a:solidFill>
                <a:latin typeface="Calibri"/>
                <a:cs typeface="Calibri"/>
              </a:rPr>
              <a:t>as</a:t>
            </a:r>
            <a:r>
              <a:rPr sz="750" spc="25" dirty="0">
                <a:solidFill>
                  <a:srgbClr val="4F4F4F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4F4F4F"/>
                </a:solidFill>
                <a:latin typeface="Calibri"/>
                <a:cs typeface="Calibri"/>
              </a:rPr>
              <a:t>İeis</a:t>
            </a:r>
            <a:r>
              <a:rPr sz="750" spc="20" dirty="0">
                <a:solidFill>
                  <a:srgbClr val="4F4F4F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4F4F4F"/>
                </a:solidFill>
                <a:latin typeface="Calibri"/>
                <a:cs typeface="Calibri"/>
              </a:rPr>
              <a:t>vigentes,</a:t>
            </a:r>
            <a:r>
              <a:rPr sz="750" spc="500" dirty="0">
                <a:solidFill>
                  <a:srgbClr val="4F4F4F"/>
                </a:solidFill>
                <a:latin typeface="Calibri"/>
                <a:cs typeface="Calibri"/>
              </a:rPr>
              <a:t> </a:t>
            </a:r>
            <a:r>
              <a:rPr sz="1125" baseline="3703" dirty="0">
                <a:solidFill>
                  <a:srgbClr val="464646"/>
                </a:solidFill>
                <a:latin typeface="Calibri"/>
                <a:cs typeface="Calibri"/>
              </a:rPr>
              <a:t>Planilha</a:t>
            </a:r>
            <a:r>
              <a:rPr sz="1125" spc="209" baseline="3703" dirty="0">
                <a:solidFill>
                  <a:srgbClr val="464646"/>
                </a:solidFill>
                <a:latin typeface="Calibri"/>
                <a:cs typeface="Calibri"/>
              </a:rPr>
              <a:t> </a:t>
            </a:r>
            <a:r>
              <a:rPr sz="1125" baseline="3703" dirty="0">
                <a:solidFill>
                  <a:srgbClr val="606060"/>
                </a:solidFill>
                <a:latin typeface="Calibri"/>
                <a:cs typeface="Calibri"/>
              </a:rPr>
              <a:t>de</a:t>
            </a:r>
            <a:r>
              <a:rPr sz="1125" spc="60" baseline="3703" dirty="0">
                <a:solidFill>
                  <a:srgbClr val="606060"/>
                </a:solidFill>
                <a:latin typeface="Calibri"/>
                <a:cs typeface="Calibri"/>
              </a:rPr>
              <a:t> </a:t>
            </a:r>
            <a:r>
              <a:rPr sz="1125" baseline="3703" dirty="0">
                <a:solidFill>
                  <a:srgbClr val="464646"/>
                </a:solidFill>
                <a:latin typeface="Calibri"/>
                <a:cs typeface="Calibri"/>
              </a:rPr>
              <a:t>Aplicaçao</a:t>
            </a:r>
            <a:r>
              <a:rPr sz="1125" spc="209" baseline="3703" dirty="0">
                <a:solidFill>
                  <a:srgbClr val="464646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484848"/>
                </a:solidFill>
                <a:latin typeface="Calibri"/>
                <a:cs typeface="Calibri"/>
              </a:rPr>
              <a:t>F</a:t>
            </a:r>
            <a:r>
              <a:rPr sz="1125" spc="-15" baseline="3703" dirty="0">
                <a:solidFill>
                  <a:srgbClr val="484848"/>
                </a:solidFill>
                <a:latin typeface="Calibri"/>
                <a:cs typeface="Calibri"/>
              </a:rPr>
              <a:t>lnan£CİFä</a:t>
            </a:r>
            <a:endParaRPr sz="1125" baseline="3703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sz="700" dirty="0">
                <a:solidFill>
                  <a:srgbClr val="727272"/>
                </a:solidFill>
                <a:latin typeface="Calibri"/>
                <a:cs typeface="Calibri"/>
              </a:rPr>
              <a:t>e</a:t>
            </a:r>
            <a:r>
              <a:rPr sz="700" spc="60" dirty="0">
                <a:solidFill>
                  <a:srgbClr val="727272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525252"/>
                </a:solidFill>
                <a:latin typeface="Calibri"/>
                <a:cs typeface="Calibri"/>
              </a:rPr>
              <a:t>Termo</a:t>
            </a:r>
            <a:r>
              <a:rPr sz="700" spc="140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700" spc="55" dirty="0">
                <a:solidFill>
                  <a:srgbClr val="646464"/>
                </a:solidFill>
                <a:latin typeface="Calibri"/>
                <a:cs typeface="Calibri"/>
              </a:rPr>
              <a:t>dR</a:t>
            </a:r>
            <a:r>
              <a:rPr sz="700" spc="45" dirty="0">
                <a:solidFill>
                  <a:srgbClr val="646464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4B4B4B"/>
                </a:solidFill>
                <a:latin typeface="Calibri"/>
                <a:cs typeface="Calibri"/>
              </a:rPr>
              <a:t>COÎăbOF</a:t>
            </a:r>
            <a:r>
              <a:rPr sz="700" spc="-35" dirty="0">
                <a:solidFill>
                  <a:srgbClr val="4B4B4B"/>
                </a:solidFill>
                <a:latin typeface="Calibri"/>
                <a:cs typeface="Calibri"/>
              </a:rPr>
              <a:t> </a:t>
            </a:r>
            <a:r>
              <a:rPr sz="700" spc="-20" dirty="0">
                <a:solidFill>
                  <a:srgbClr val="646464"/>
                </a:solidFill>
                <a:latin typeface="Calibri"/>
                <a:cs typeface="Calibri"/>
              </a:rPr>
              <a:t>åĘB9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694757" y="8615933"/>
            <a:ext cx="489584" cy="1460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750" dirty="0">
                <a:solidFill>
                  <a:srgbClr val="5B5B5B"/>
                </a:solidFill>
                <a:latin typeface="Calibri"/>
                <a:cs typeface="Calibri"/>
              </a:rPr>
              <a:t>BERÇÁRIO</a:t>
            </a:r>
            <a:r>
              <a:rPr sz="750" spc="105" dirty="0">
                <a:solidFill>
                  <a:srgbClr val="5B5B5B"/>
                </a:solidFill>
                <a:latin typeface="Calibri"/>
                <a:cs typeface="Calibri"/>
              </a:rPr>
              <a:t> </a:t>
            </a:r>
            <a:r>
              <a:rPr sz="750" spc="-50" dirty="0">
                <a:solidFill>
                  <a:srgbClr val="5B5B5B"/>
                </a:solidFill>
                <a:latin typeface="Calibri"/>
                <a:cs typeface="Calibri"/>
              </a:rPr>
              <a:t>I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700773" y="8895668"/>
            <a:ext cx="517525" cy="1460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750" dirty="0">
                <a:solidFill>
                  <a:srgbClr val="484848"/>
                </a:solidFill>
                <a:latin typeface="Calibri"/>
                <a:cs typeface="Calibri"/>
              </a:rPr>
              <a:t>BERÇÁRIO</a:t>
            </a:r>
            <a:r>
              <a:rPr sz="750" spc="105" dirty="0">
                <a:solidFill>
                  <a:srgbClr val="484848"/>
                </a:solidFill>
                <a:latin typeface="Calibri"/>
                <a:cs typeface="Calibri"/>
              </a:rPr>
              <a:t> </a:t>
            </a:r>
            <a:r>
              <a:rPr sz="750" spc="-25" dirty="0">
                <a:solidFill>
                  <a:srgbClr val="4F4F4F"/>
                </a:solidFill>
                <a:latin typeface="Calibri"/>
                <a:cs typeface="Calibri"/>
              </a:rPr>
              <a:t>II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2050986" y="2858823"/>
            <a:ext cx="1852295" cy="1460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40"/>
              </a:spcBef>
            </a:pPr>
            <a:r>
              <a:rPr sz="1125" spc="15" baseline="-11111" dirty="0">
                <a:solidFill>
                  <a:srgbClr val="4F4F4F"/>
                </a:solidFill>
                <a:latin typeface="Calibri"/>
                <a:cs typeface="Calibri"/>
              </a:rPr>
              <a:t>criar</a:t>
            </a:r>
            <a:r>
              <a:rPr sz="1125" spc="-22" baseline="-11111" dirty="0">
                <a:solidFill>
                  <a:srgbClr val="4F4F4F"/>
                </a:solidFill>
                <a:latin typeface="Calibri"/>
                <a:cs typeface="Calibri"/>
              </a:rPr>
              <a:t> </a:t>
            </a:r>
            <a:r>
              <a:rPr sz="750" spc="10" dirty="0">
                <a:solidFill>
                  <a:srgbClr val="525252"/>
                </a:solidFill>
                <a:latin typeface="Calibri"/>
                <a:cs typeface="Calibri"/>
              </a:rPr>
              <a:t>projetos</a:t>
            </a:r>
            <a:r>
              <a:rPr sz="750" spc="90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750" spc="10" dirty="0">
                <a:solidFill>
                  <a:srgbClr val="505050"/>
                </a:solidFill>
                <a:latin typeface="Calibri"/>
                <a:cs typeface="Calibri"/>
              </a:rPr>
              <a:t>em</a:t>
            </a:r>
            <a:r>
              <a:rPr sz="750" spc="70" dirty="0">
                <a:solidFill>
                  <a:srgbClr val="505050"/>
                </a:solidFill>
                <a:latin typeface="Calibri"/>
                <a:cs typeface="Calibri"/>
              </a:rPr>
              <a:t> </a:t>
            </a:r>
            <a:r>
              <a:rPr sz="750" spc="10" dirty="0">
                <a:solidFill>
                  <a:srgbClr val="545454"/>
                </a:solidFill>
                <a:latin typeface="Calibri"/>
                <a:cs typeface="Calibri"/>
              </a:rPr>
              <a:t>que</a:t>
            </a:r>
            <a:r>
              <a:rPr sz="750" spc="45" dirty="0">
                <a:solidFill>
                  <a:srgbClr val="545454"/>
                </a:solidFill>
                <a:latin typeface="Calibri"/>
                <a:cs typeface="Calibri"/>
              </a:rPr>
              <a:t> </a:t>
            </a:r>
            <a:r>
              <a:rPr sz="750" spc="10" dirty="0">
                <a:solidFill>
                  <a:srgbClr val="5B5B5B"/>
                </a:solidFill>
                <a:latin typeface="Calibri"/>
                <a:cs typeface="Calibri"/>
              </a:rPr>
              <a:t>a</a:t>
            </a:r>
            <a:r>
              <a:rPr sz="750" spc="55" dirty="0">
                <a:solidFill>
                  <a:srgbClr val="5B5B5B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4F4F4F"/>
                </a:solidFill>
                <a:latin typeface="Calibri"/>
                <a:cs typeface="Calibri"/>
              </a:rPr>
              <a:t>comunid</a:t>
            </a:r>
            <a:r>
              <a:rPr sz="750" spc="-40" dirty="0">
                <a:solidFill>
                  <a:srgbClr val="4F4F4F"/>
                </a:solidFill>
                <a:latin typeface="Calibri"/>
                <a:cs typeface="Calibri"/>
              </a:rPr>
              <a:t> </a:t>
            </a:r>
            <a:r>
              <a:rPr sz="750" spc="10" dirty="0">
                <a:solidFill>
                  <a:srgbClr val="676767"/>
                </a:solidFill>
                <a:latin typeface="Calibri"/>
                <a:cs typeface="Calibri"/>
              </a:rPr>
              <a:t>ade</a:t>
            </a:r>
            <a:r>
              <a:rPr sz="750" spc="45" dirty="0">
                <a:solidFill>
                  <a:srgbClr val="676767"/>
                </a:solidFill>
                <a:latin typeface="Calibri"/>
                <a:cs typeface="Calibri"/>
              </a:rPr>
              <a:t> </a:t>
            </a:r>
            <a:r>
              <a:rPr sz="1125" spc="-15" baseline="11111" dirty="0">
                <a:solidFill>
                  <a:srgbClr val="707070"/>
                </a:solidFill>
                <a:latin typeface="Calibri"/>
                <a:cs typeface="Calibri"/>
              </a:rPr>
              <a:t>esteja</a:t>
            </a:r>
            <a:endParaRPr sz="1125" baseline="11111">
              <a:latin typeface="Calibri"/>
              <a:cs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2065091" y="2997186"/>
            <a:ext cx="1844039" cy="546100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50165" marR="43180" indent="-22225" algn="ctr">
              <a:lnSpc>
                <a:spcPct val="114500"/>
              </a:lnSpc>
              <a:spcBef>
                <a:spcPts val="5"/>
              </a:spcBef>
            </a:pPr>
            <a:r>
              <a:rPr sz="750" dirty="0">
                <a:solidFill>
                  <a:srgbClr val="484848"/>
                </a:solidFill>
                <a:latin typeface="Calibri"/>
                <a:cs typeface="Calibri"/>
              </a:rPr>
              <a:t>inserida</a:t>
            </a:r>
            <a:r>
              <a:rPr sz="750" spc="80" dirty="0">
                <a:solidFill>
                  <a:srgbClr val="484848"/>
                </a:solidFill>
                <a:latin typeface="Calibri"/>
                <a:cs typeface="Calibri"/>
              </a:rPr>
              <a:t> </a:t>
            </a:r>
            <a:r>
              <a:rPr sz="750" spc="50" dirty="0">
                <a:solidFill>
                  <a:srgbClr val="4B4B4B"/>
                </a:solidFill>
                <a:latin typeface="Calibri"/>
                <a:cs typeface="Calibri"/>
              </a:rPr>
              <a:t>na</a:t>
            </a:r>
            <a:r>
              <a:rPr sz="750" spc="15" dirty="0">
                <a:solidFill>
                  <a:srgbClr val="4B4B4B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25252"/>
                </a:solidFill>
                <a:latin typeface="Calibri"/>
                <a:cs typeface="Calibri"/>
              </a:rPr>
              <a:t>vida</a:t>
            </a:r>
            <a:r>
              <a:rPr sz="750" spc="80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D5D5D"/>
                </a:solidFill>
                <a:latin typeface="Calibri"/>
                <a:cs typeface="Calibri"/>
              </a:rPr>
              <a:t>escolar</a:t>
            </a:r>
            <a:r>
              <a:rPr sz="750" spc="85" dirty="0">
                <a:solidFill>
                  <a:srgbClr val="5D5D5D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707070"/>
                </a:solidFill>
                <a:latin typeface="Calibri"/>
                <a:cs typeface="Calibri"/>
              </a:rPr>
              <a:t>dos</a:t>
            </a:r>
            <a:r>
              <a:rPr sz="750" spc="40" dirty="0">
                <a:solidFill>
                  <a:srgbClr val="707070"/>
                </a:solidFill>
                <a:latin typeface="Calibri"/>
                <a:cs typeface="Calibri"/>
              </a:rPr>
              <a:t> </a:t>
            </a:r>
            <a:r>
              <a:rPr sz="1125" spc="-15" baseline="3703" dirty="0">
                <a:solidFill>
                  <a:srgbClr val="4F4F4F"/>
                </a:solidFill>
                <a:latin typeface="Calibri"/>
                <a:cs typeface="Calibri"/>
              </a:rPr>
              <a:t>e</a:t>
            </a:r>
            <a:r>
              <a:rPr sz="1125" spc="-15" baseline="11111" dirty="0">
                <a:solidFill>
                  <a:srgbClr val="4F4F4F"/>
                </a:solidFill>
                <a:latin typeface="Calibri"/>
                <a:cs typeface="Calibri"/>
              </a:rPr>
              <a:t>ducandos,</a:t>
            </a:r>
            <a:r>
              <a:rPr sz="1125" spc="750" baseline="11111" dirty="0">
                <a:solidFill>
                  <a:srgbClr val="4F4F4F"/>
                </a:solidFill>
                <a:latin typeface="Calibri"/>
                <a:cs typeface="Calibri"/>
              </a:rPr>
              <a:t> </a:t>
            </a:r>
            <a:r>
              <a:rPr sz="1125" baseline="-11111" dirty="0">
                <a:solidFill>
                  <a:srgbClr val="626262"/>
                </a:solidFill>
                <a:latin typeface="Calibri"/>
                <a:cs typeface="Calibri"/>
              </a:rPr>
              <a:t>vivenciando</a:t>
            </a:r>
            <a:r>
              <a:rPr sz="1125" spc="150" baseline="-11111" dirty="0">
                <a:solidFill>
                  <a:srgbClr val="626262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424242"/>
                </a:solidFill>
                <a:latin typeface="Calibri"/>
                <a:cs typeface="Calibri"/>
              </a:rPr>
              <a:t>nossas</a:t>
            </a:r>
            <a:r>
              <a:rPr sz="750" spc="85" dirty="0">
                <a:solidFill>
                  <a:srgbClr val="424242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4B4B4B"/>
                </a:solidFill>
                <a:latin typeface="Calibri"/>
                <a:cs typeface="Calibri"/>
              </a:rPr>
              <a:t>F0tinas,</a:t>
            </a:r>
            <a:r>
              <a:rPr sz="750" spc="120" dirty="0">
                <a:solidFill>
                  <a:srgbClr val="4B4B4B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95959"/>
                </a:solidFill>
                <a:latin typeface="Calibri"/>
                <a:cs typeface="Calibri"/>
              </a:rPr>
              <a:t>entendendo</a:t>
            </a:r>
            <a:r>
              <a:rPr sz="750" spc="204" dirty="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747474"/>
                </a:solidFill>
                <a:latin typeface="Calibri"/>
                <a:cs typeface="Calibri"/>
              </a:rPr>
              <a:t>u</a:t>
            </a:r>
            <a:r>
              <a:rPr sz="750" spc="500" dirty="0">
                <a:solidFill>
                  <a:srgbClr val="747474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B5B5B"/>
                </a:solidFill>
                <a:latin typeface="Calibri"/>
                <a:cs typeface="Calibri"/>
              </a:rPr>
              <a:t>processo</a:t>
            </a:r>
            <a:r>
              <a:rPr sz="750" spc="114" dirty="0">
                <a:solidFill>
                  <a:srgbClr val="5B5B5B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4F4F4F"/>
                </a:solidFill>
                <a:latin typeface="Calibri"/>
                <a:cs typeface="Calibri"/>
              </a:rPr>
              <a:t>enslno</a:t>
            </a:r>
            <a:r>
              <a:rPr sz="750" spc="114" dirty="0">
                <a:solidFill>
                  <a:srgbClr val="4F4F4F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4F4F4F"/>
                </a:solidFill>
                <a:latin typeface="Calibri"/>
                <a:cs typeface="Calibri"/>
              </a:rPr>
              <a:t>aprendizagem,</a:t>
            </a:r>
            <a:r>
              <a:rPr sz="750" spc="200" dirty="0">
                <a:solidFill>
                  <a:srgbClr val="4F4F4F"/>
                </a:solidFill>
                <a:latin typeface="Calibri"/>
                <a:cs typeface="Calibri"/>
              </a:rPr>
              <a:t> </a:t>
            </a:r>
            <a:r>
              <a:rPr sz="1125" spc="-15" baseline="11111" dirty="0">
                <a:solidFill>
                  <a:srgbClr val="525252"/>
                </a:solidFill>
                <a:latin typeface="Calibri"/>
                <a:cs typeface="Calibri"/>
              </a:rPr>
              <a:t>sendo</a:t>
            </a:r>
            <a:endParaRPr sz="1125" baseline="11111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90"/>
              </a:spcBef>
            </a:pPr>
            <a:r>
              <a:rPr sz="1125" baseline="3703" dirty="0">
                <a:solidFill>
                  <a:srgbClr val="424242"/>
                </a:solidFill>
                <a:latin typeface="Calibri"/>
                <a:cs typeface="Calibri"/>
              </a:rPr>
              <a:t>protago</a:t>
            </a:r>
            <a:r>
              <a:rPr sz="1125" spc="-75" baseline="3703" dirty="0">
                <a:solidFill>
                  <a:srgbClr val="424242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95959"/>
                </a:solidFill>
                <a:latin typeface="Calibri"/>
                <a:cs typeface="Calibri"/>
              </a:rPr>
              <a:t>n</a:t>
            </a:r>
            <a:r>
              <a:rPr sz="1125" baseline="3703" dirty="0">
                <a:solidFill>
                  <a:srgbClr val="595959"/>
                </a:solidFill>
                <a:latin typeface="Calibri"/>
                <a:cs typeface="Calibri"/>
              </a:rPr>
              <a:t>ista</a:t>
            </a:r>
            <a:r>
              <a:rPr sz="1125" spc="-22" baseline="3703" dirty="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sz="1125" baseline="3703" dirty="0">
                <a:solidFill>
                  <a:srgbClr val="676767"/>
                </a:solidFill>
                <a:latin typeface="Calibri"/>
                <a:cs typeface="Calibri"/>
              </a:rPr>
              <a:t>no</a:t>
            </a:r>
            <a:r>
              <a:rPr sz="1125" spc="209" baseline="3703" dirty="0">
                <a:solidFill>
                  <a:srgbClr val="676767"/>
                </a:solidFill>
                <a:latin typeface="Calibri"/>
                <a:cs typeface="Calibri"/>
              </a:rPr>
              <a:t> </a:t>
            </a:r>
            <a:r>
              <a:rPr sz="1125" baseline="3703" dirty="0">
                <a:solidFill>
                  <a:srgbClr val="4D4D4D"/>
                </a:solidFill>
                <a:latin typeface="Calibri"/>
                <a:cs typeface="Calibri"/>
              </a:rPr>
              <a:t>curriculo</a:t>
            </a:r>
            <a:r>
              <a:rPr sz="1125" spc="187" baseline="3703" dirty="0">
                <a:solidFill>
                  <a:srgbClr val="4D4D4D"/>
                </a:solidFill>
                <a:latin typeface="Calibri"/>
                <a:cs typeface="Calibri"/>
              </a:rPr>
              <a:t> </a:t>
            </a:r>
            <a:r>
              <a:rPr sz="1125" spc="-15" baseline="3703" dirty="0">
                <a:solidFill>
                  <a:srgbClr val="5D5D5D"/>
                </a:solidFill>
                <a:latin typeface="Calibri"/>
                <a:cs typeface="Calibri"/>
              </a:rPr>
              <a:t>escolar:</a:t>
            </a:r>
            <a:endParaRPr sz="1125" baseline="3703">
              <a:latin typeface="Calibri"/>
              <a:cs typeface="Calibri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2017156" y="3903899"/>
            <a:ext cx="1988185" cy="431165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50800" marR="55880" algn="ctr">
              <a:lnSpc>
                <a:spcPct val="118600"/>
              </a:lnSpc>
              <a:spcBef>
                <a:spcPts val="150"/>
              </a:spcBef>
            </a:pPr>
            <a:r>
              <a:rPr sz="1125" baseline="-11111" dirty="0">
                <a:solidFill>
                  <a:srgbClr val="464646"/>
                </a:solidFill>
                <a:latin typeface="Calibri"/>
                <a:cs typeface="Calibri"/>
              </a:rPr>
              <a:t>rrabalhar</a:t>
            </a:r>
            <a:r>
              <a:rPr sz="1125" spc="187" baseline="-11111" dirty="0">
                <a:solidFill>
                  <a:srgbClr val="464646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6E6E6E"/>
                </a:solidFill>
                <a:latin typeface="Calibri"/>
                <a:cs typeface="Calibri"/>
              </a:rPr>
              <a:t>em</a:t>
            </a:r>
            <a:r>
              <a:rPr sz="750" spc="80" dirty="0">
                <a:solidFill>
                  <a:srgbClr val="6E6E6E"/>
                </a:solidFill>
                <a:latin typeface="Calibri"/>
                <a:cs typeface="Calibri"/>
              </a:rPr>
              <a:t> </a:t>
            </a:r>
            <a:r>
              <a:rPr sz="1125" baseline="-3703" dirty="0">
                <a:solidFill>
                  <a:srgbClr val="494949"/>
                </a:solidFill>
                <a:latin typeface="Calibri"/>
                <a:cs typeface="Calibri"/>
              </a:rPr>
              <a:t>c</a:t>
            </a:r>
            <a:r>
              <a:rPr sz="750" dirty="0">
                <a:solidFill>
                  <a:srgbClr val="494949"/>
                </a:solidFill>
                <a:latin typeface="Calibri"/>
                <a:cs typeface="Calibri"/>
              </a:rPr>
              <a:t>onformidad</a:t>
            </a:r>
            <a:r>
              <a:rPr sz="1125" baseline="3703" dirty="0">
                <a:solidFill>
                  <a:srgbClr val="494949"/>
                </a:solidFill>
                <a:latin typeface="Calibri"/>
                <a:cs typeface="Calibri"/>
              </a:rPr>
              <a:t>e</a:t>
            </a:r>
            <a:r>
              <a:rPr sz="1125" spc="465" baseline="3703" dirty="0">
                <a:solidFill>
                  <a:srgbClr val="494949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646464"/>
                </a:solidFill>
                <a:latin typeface="Calibri"/>
                <a:cs typeface="Calibri"/>
              </a:rPr>
              <a:t>com</a:t>
            </a:r>
            <a:r>
              <a:rPr sz="750" spc="180" dirty="0">
                <a:solidFill>
                  <a:srgbClr val="646464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6B6B6B"/>
                </a:solidFill>
                <a:latin typeface="Calibri"/>
                <a:cs typeface="Calibri"/>
              </a:rPr>
              <a:t>as</a:t>
            </a:r>
            <a:r>
              <a:rPr sz="750" spc="120" dirty="0">
                <a:solidFill>
                  <a:srgbClr val="6B6B6B"/>
                </a:solidFill>
                <a:latin typeface="Calibri"/>
                <a:cs typeface="Calibri"/>
              </a:rPr>
              <a:t> </a:t>
            </a:r>
            <a:r>
              <a:rPr sz="1125" spc="-15" baseline="11111" dirty="0">
                <a:solidFill>
                  <a:srgbClr val="545454"/>
                </a:solidFill>
                <a:latin typeface="Calibri"/>
                <a:cs typeface="Calibri"/>
              </a:rPr>
              <a:t>cláusulas</a:t>
            </a:r>
            <a:r>
              <a:rPr sz="1125" spc="750" baseline="11111" dirty="0">
                <a:solidFill>
                  <a:srgbClr val="545454"/>
                </a:solidFill>
                <a:latin typeface="Calibri"/>
                <a:cs typeface="Calibri"/>
              </a:rPr>
              <a:t> </a:t>
            </a:r>
            <a:r>
              <a:rPr sz="1125" baseline="-7407" dirty="0">
                <a:solidFill>
                  <a:srgbClr val="6B6B6B"/>
                </a:solidFill>
                <a:latin typeface="Calibri"/>
                <a:cs typeface="Calibri"/>
              </a:rPr>
              <a:t>do</a:t>
            </a:r>
            <a:r>
              <a:rPr sz="1125" spc="225" baseline="-7407" dirty="0">
                <a:solidFill>
                  <a:srgbClr val="6B6B6B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25252"/>
                </a:solidFill>
                <a:latin typeface="Calibri"/>
                <a:cs typeface="Calibri"/>
              </a:rPr>
              <a:t>Term</a:t>
            </a:r>
            <a:r>
              <a:rPr sz="1125" baseline="3703" dirty="0">
                <a:solidFill>
                  <a:srgbClr val="525252"/>
                </a:solidFill>
                <a:latin typeface="Calibri"/>
                <a:cs typeface="Calibri"/>
              </a:rPr>
              <a:t>os</a:t>
            </a:r>
            <a:r>
              <a:rPr sz="1125" spc="37" baseline="3703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95959"/>
                </a:solidFill>
                <a:latin typeface="Calibri"/>
                <a:cs typeface="Calibri"/>
              </a:rPr>
              <a:t>de</a:t>
            </a:r>
            <a:r>
              <a:rPr sz="750" spc="50" dirty="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4F4F4F"/>
                </a:solidFill>
                <a:latin typeface="Calibri"/>
                <a:cs typeface="Calibri"/>
              </a:rPr>
              <a:t>colBboração,</a:t>
            </a:r>
            <a:r>
              <a:rPr sz="750" spc="150" dirty="0">
                <a:solidFill>
                  <a:srgbClr val="4F4F4F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45454"/>
                </a:solidFill>
                <a:latin typeface="Calibri"/>
                <a:cs typeface="Calibri"/>
              </a:rPr>
              <a:t>ofertando</a:t>
            </a:r>
            <a:r>
              <a:rPr sz="750" spc="114" dirty="0">
                <a:solidFill>
                  <a:srgbClr val="545454"/>
                </a:solidFill>
                <a:latin typeface="Calibri"/>
                <a:cs typeface="Calibri"/>
              </a:rPr>
              <a:t> </a:t>
            </a:r>
            <a:r>
              <a:rPr sz="1125" spc="-37" baseline="11111" dirty="0">
                <a:solidFill>
                  <a:srgbClr val="707070"/>
                </a:solidFill>
                <a:latin typeface="Calibri"/>
                <a:cs typeface="Calibri"/>
              </a:rPr>
              <a:t>c'</a:t>
            </a:r>
            <a:r>
              <a:rPr sz="1125" spc="750" baseline="11111" dirty="0">
                <a:solidFill>
                  <a:srgbClr val="707070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4B4B4B"/>
                </a:solidFill>
                <a:latin typeface="Calibri"/>
                <a:cs typeface="Calibri"/>
              </a:rPr>
              <a:t>atendiment¢t</a:t>
            </a:r>
            <a:r>
              <a:rPr sz="700" spc="315" dirty="0">
                <a:solidFill>
                  <a:srgbClr val="4B4B4B"/>
                </a:solidFill>
                <a:latin typeface="Calibri"/>
                <a:cs typeface="Calibri"/>
              </a:rPr>
              <a:t> </a:t>
            </a:r>
            <a:r>
              <a:rPr sz="700" dirty="0">
                <a:solidFill>
                  <a:srgbClr val="494949"/>
                </a:solidFill>
                <a:latin typeface="Calibri"/>
                <a:cs typeface="Calibri"/>
              </a:rPr>
              <a:t>integral</a:t>
            </a:r>
            <a:r>
              <a:rPr sz="700" spc="235" dirty="0">
                <a:solidFill>
                  <a:srgbClr val="494949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75757"/>
                </a:solidFill>
                <a:latin typeface="Calibri"/>
                <a:cs typeface="Calibri"/>
              </a:rPr>
              <a:t>gratUİtOj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2071035" y="4672584"/>
            <a:ext cx="1903730" cy="4286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 algn="ctr">
              <a:lnSpc>
                <a:spcPct val="117100"/>
              </a:lnSpc>
              <a:spcBef>
                <a:spcPts val="100"/>
              </a:spcBef>
            </a:pPr>
            <a:r>
              <a:rPr sz="1125" baseline="-11111" dirty="0">
                <a:solidFill>
                  <a:srgbClr val="424242"/>
                </a:solidFill>
                <a:latin typeface="Calibri"/>
                <a:cs typeface="Calibri"/>
              </a:rPr>
              <a:t>Manter</a:t>
            </a:r>
            <a:r>
              <a:rPr sz="1125" spc="172" baseline="-11111" dirty="0">
                <a:solidFill>
                  <a:srgbClr val="424242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464646"/>
                </a:solidFill>
                <a:latin typeface="Calibri"/>
                <a:cs typeface="Calibri"/>
              </a:rPr>
              <a:t>assiduamente</a:t>
            </a:r>
            <a:r>
              <a:rPr sz="750" spc="160" dirty="0">
                <a:solidFill>
                  <a:srgbClr val="464646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797979"/>
                </a:solidFill>
                <a:latin typeface="Calibri"/>
                <a:cs typeface="Calibri"/>
              </a:rPr>
              <a:t>a</a:t>
            </a:r>
            <a:r>
              <a:rPr sz="750" spc="40" dirty="0">
                <a:solidFill>
                  <a:srgbClr val="797979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65656"/>
                </a:solidFill>
                <a:latin typeface="Calibri"/>
                <a:cs typeface="Calibri"/>
              </a:rPr>
              <a:t>limpeza</a:t>
            </a:r>
            <a:r>
              <a:rPr sz="750" spc="110" dirty="0">
                <a:solidFill>
                  <a:srgbClr val="565656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676767"/>
                </a:solidFill>
                <a:latin typeface="Calibri"/>
                <a:cs typeface="Calibri"/>
              </a:rPr>
              <a:t>de</a:t>
            </a:r>
            <a:r>
              <a:rPr sz="750" spc="80" dirty="0">
                <a:solidFill>
                  <a:srgbClr val="676767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6E6E6E"/>
                </a:solidFill>
                <a:latin typeface="Calibri"/>
                <a:cs typeface="Calibri"/>
              </a:rPr>
              <a:t>todos</a:t>
            </a:r>
            <a:r>
              <a:rPr sz="750" spc="150" dirty="0">
                <a:solidFill>
                  <a:srgbClr val="6E6E6E"/>
                </a:solidFill>
                <a:latin typeface="Calibri"/>
                <a:cs typeface="Calibri"/>
              </a:rPr>
              <a:t> </a:t>
            </a:r>
            <a:r>
              <a:rPr sz="750" spc="-25" dirty="0">
                <a:solidFill>
                  <a:srgbClr val="707070"/>
                </a:solidFill>
                <a:latin typeface="Calibri"/>
                <a:cs typeface="Calibri"/>
              </a:rPr>
              <a:t>0s</a:t>
            </a:r>
            <a:r>
              <a:rPr sz="750" spc="500" dirty="0">
                <a:solidFill>
                  <a:srgbClr val="707070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65656"/>
                </a:solidFill>
                <a:latin typeface="Calibri"/>
                <a:cs typeface="Calibri"/>
              </a:rPr>
              <a:t>espaços</a:t>
            </a:r>
            <a:r>
              <a:rPr sz="750" spc="140" dirty="0">
                <a:solidFill>
                  <a:srgbClr val="565656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444444"/>
                </a:solidFill>
                <a:latin typeface="Calibri"/>
                <a:cs typeface="Calibri"/>
              </a:rPr>
              <a:t>escolares.</a:t>
            </a:r>
            <a:r>
              <a:rPr sz="750" spc="7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6E6E6E"/>
                </a:solidFill>
                <a:latin typeface="Calibri"/>
                <a:cs typeface="Calibri"/>
              </a:rPr>
              <a:t>A</a:t>
            </a:r>
            <a:r>
              <a:rPr sz="750" spc="50" dirty="0">
                <a:solidFill>
                  <a:srgbClr val="6E6E6E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65656"/>
                </a:solidFill>
                <a:latin typeface="Calibri"/>
                <a:cs typeface="Calibri"/>
              </a:rPr>
              <a:t>organização</a:t>
            </a:r>
            <a:r>
              <a:rPr sz="750" spc="180" dirty="0">
                <a:solidFill>
                  <a:srgbClr val="565656"/>
                </a:solidFill>
                <a:latin typeface="Calibri"/>
                <a:cs typeface="Calibri"/>
              </a:rPr>
              <a:t> </a:t>
            </a:r>
            <a:r>
              <a:rPr sz="1125" spc="-37" baseline="11111" dirty="0">
                <a:solidFill>
                  <a:srgbClr val="707070"/>
                </a:solidFill>
                <a:latin typeface="Calibri"/>
                <a:cs typeface="Calibri"/>
              </a:rPr>
              <a:t>dOt</a:t>
            </a:r>
            <a:r>
              <a:rPr sz="1125" spc="750" baseline="11111" dirty="0">
                <a:solidFill>
                  <a:srgbClr val="707070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464646"/>
                </a:solidFill>
                <a:latin typeface="Calibri"/>
                <a:cs typeface="Calibri"/>
              </a:rPr>
              <a:t>documentos</a:t>
            </a:r>
            <a:r>
              <a:rPr sz="750" spc="170" dirty="0">
                <a:solidFill>
                  <a:srgbClr val="464646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D5D5D"/>
                </a:solidFill>
                <a:latin typeface="Calibri"/>
                <a:cs typeface="Calibri"/>
              </a:rPr>
              <a:t>devem</a:t>
            </a:r>
            <a:r>
              <a:rPr sz="750" spc="135" dirty="0">
                <a:solidFill>
                  <a:srgbClr val="5D5D5D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606060"/>
                </a:solidFill>
                <a:latin typeface="Calibri"/>
                <a:cs typeface="Calibri"/>
              </a:rPr>
              <a:t>se</a:t>
            </a:r>
            <a:r>
              <a:rPr sz="1125" baseline="3703" dirty="0">
                <a:solidFill>
                  <a:srgbClr val="606060"/>
                </a:solidFill>
                <a:latin typeface="Calibri"/>
                <a:cs typeface="Calibri"/>
              </a:rPr>
              <a:t>r</a:t>
            </a:r>
            <a:r>
              <a:rPr sz="1125" spc="30" baseline="3703" dirty="0">
                <a:solidFill>
                  <a:srgbClr val="606060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65656"/>
                </a:solidFill>
                <a:latin typeface="Calibri"/>
                <a:cs typeface="Calibri"/>
              </a:rPr>
              <a:t>maneira</a:t>
            </a:r>
            <a:r>
              <a:rPr sz="750" spc="145" dirty="0">
                <a:solidFill>
                  <a:srgbClr val="565656"/>
                </a:solidFill>
                <a:latin typeface="Calibri"/>
                <a:cs typeface="Calibri"/>
              </a:rPr>
              <a:t> </a:t>
            </a:r>
            <a:r>
              <a:rPr sz="1125" spc="-15" baseline="11111" dirty="0">
                <a:solidFill>
                  <a:srgbClr val="595959"/>
                </a:solidFill>
                <a:latin typeface="Calibri"/>
                <a:cs typeface="Calibri"/>
              </a:rPr>
              <a:t>adequada</a:t>
            </a:r>
            <a:endParaRPr sz="1125" baseline="11111">
              <a:latin typeface="Calibri"/>
              <a:cs typeface="Calibri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2023840" y="5099704"/>
            <a:ext cx="2017395" cy="1460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40"/>
              </a:spcBef>
            </a:pPr>
            <a:r>
              <a:rPr sz="1125" spc="15" baseline="7407" dirty="0">
                <a:solidFill>
                  <a:srgbClr val="4D4D4D"/>
                </a:solidFill>
                <a:latin typeface="Calibri"/>
                <a:cs typeface="Calibri"/>
              </a:rPr>
              <a:t>repeitando</a:t>
            </a:r>
            <a:r>
              <a:rPr sz="1125" spc="75" baseline="7407" dirty="0">
                <a:solidFill>
                  <a:srgbClr val="4D4D4D"/>
                </a:solidFill>
                <a:latin typeface="Calibri"/>
                <a:cs typeface="Calibri"/>
              </a:rPr>
              <a:t> </a:t>
            </a:r>
            <a:r>
              <a:rPr sz="1125" spc="15" baseline="7407" dirty="0">
                <a:solidFill>
                  <a:srgbClr val="5D5D5D"/>
                </a:solidFill>
                <a:latin typeface="Calibri"/>
                <a:cs typeface="Calibri"/>
              </a:rPr>
              <a:t>sLia</a:t>
            </a:r>
            <a:r>
              <a:rPr sz="1125" spc="30" baseline="7407" dirty="0">
                <a:solidFill>
                  <a:srgbClr val="5D5D5D"/>
                </a:solidFill>
                <a:latin typeface="Calibri"/>
                <a:cs typeface="Calibri"/>
              </a:rPr>
              <a:t> </a:t>
            </a:r>
            <a:r>
              <a:rPr sz="1125" baseline="7407" dirty="0">
                <a:solidFill>
                  <a:srgbClr val="3A3A3A"/>
                </a:solidFill>
                <a:latin typeface="Calibri"/>
                <a:cs typeface="Calibri"/>
              </a:rPr>
              <a:t>Vİgència.</a:t>
            </a:r>
            <a:r>
              <a:rPr sz="1125" spc="52" baseline="7407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125" spc="15" baseline="7407" dirty="0">
                <a:solidFill>
                  <a:srgbClr val="676767"/>
                </a:solidFill>
                <a:latin typeface="Calibri"/>
                <a:cs typeface="Calibri"/>
              </a:rPr>
              <a:t>A</a:t>
            </a:r>
            <a:r>
              <a:rPr sz="1125" spc="67" baseline="7407" dirty="0">
                <a:solidFill>
                  <a:srgbClr val="676767"/>
                </a:solidFill>
                <a:latin typeface="Calibri"/>
                <a:cs typeface="Calibri"/>
              </a:rPr>
              <a:t> </a:t>
            </a:r>
            <a:r>
              <a:rPr sz="750" spc="10" dirty="0">
                <a:solidFill>
                  <a:srgbClr val="575757"/>
                </a:solidFill>
                <a:latin typeface="Calibri"/>
                <a:cs typeface="Calibri"/>
              </a:rPr>
              <a:t>m</a:t>
            </a:r>
            <a:r>
              <a:rPr sz="1125" spc="15" baseline="7407" dirty="0">
                <a:solidFill>
                  <a:srgbClr val="575757"/>
                </a:solidFill>
                <a:latin typeface="Calibri"/>
                <a:cs typeface="Calibri"/>
              </a:rPr>
              <a:t>anutenção</a:t>
            </a:r>
            <a:r>
              <a:rPr sz="1125" spc="-30" baseline="7407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125" spc="-15" baseline="18518" dirty="0">
                <a:solidFill>
                  <a:srgbClr val="595959"/>
                </a:solidFill>
                <a:latin typeface="Calibri"/>
                <a:cs typeface="Calibri"/>
              </a:rPr>
              <a:t>predial</a:t>
            </a:r>
            <a:endParaRPr sz="1125" baseline="18518">
              <a:latin typeface="Calibri"/>
              <a:cs typeface="Calibri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2246891" y="5206919"/>
            <a:ext cx="1598295" cy="433070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7465" marR="30480" indent="-20320" algn="ctr">
              <a:lnSpc>
                <a:spcPct val="119700"/>
              </a:lnSpc>
              <a:spcBef>
                <a:spcPts val="65"/>
              </a:spcBef>
            </a:pPr>
            <a:r>
              <a:rPr sz="750" dirty="0">
                <a:solidFill>
                  <a:srgbClr val="525252"/>
                </a:solidFill>
                <a:latin typeface="Calibri"/>
                <a:cs typeface="Calibri"/>
              </a:rPr>
              <a:t>deve</a:t>
            </a:r>
            <a:r>
              <a:rPr sz="750" spc="70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95959"/>
                </a:solidFill>
                <a:latin typeface="Calibri"/>
                <a:cs typeface="Calibri"/>
              </a:rPr>
              <a:t>ser</a:t>
            </a:r>
            <a:r>
              <a:rPr sz="750" spc="45" dirty="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444444"/>
                </a:solidFill>
                <a:latin typeface="Calibri"/>
                <a:cs typeface="Calibri"/>
              </a:rPr>
              <a:t>periôdica</a:t>
            </a:r>
            <a:r>
              <a:rPr sz="750" spc="11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626262"/>
                </a:solidFill>
                <a:latin typeface="Calibri"/>
                <a:cs typeface="Calibri"/>
              </a:rPr>
              <a:t>de</a:t>
            </a:r>
            <a:r>
              <a:rPr sz="750" spc="50" dirty="0">
                <a:solidFill>
                  <a:srgbClr val="626262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464646"/>
                </a:solidFill>
                <a:latin typeface="Calibri"/>
                <a:cs typeface="Calibri"/>
              </a:rPr>
              <a:t>acordo</a:t>
            </a:r>
            <a:r>
              <a:rPr sz="750" spc="130" dirty="0">
                <a:solidFill>
                  <a:srgbClr val="464646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626262"/>
                </a:solidFill>
                <a:latin typeface="Calibri"/>
                <a:cs typeface="Calibri"/>
              </a:rPr>
              <a:t>com</a:t>
            </a:r>
            <a:r>
              <a:rPr sz="750" spc="95" dirty="0">
                <a:solidFill>
                  <a:srgbClr val="626262"/>
                </a:solidFill>
                <a:latin typeface="Calibri"/>
                <a:cs typeface="Calibri"/>
              </a:rPr>
              <a:t> </a:t>
            </a:r>
            <a:r>
              <a:rPr sz="750" spc="-50" dirty="0">
                <a:solidFill>
                  <a:srgbClr val="828282"/>
                </a:solidFill>
                <a:latin typeface="Calibri"/>
                <a:cs typeface="Calibri"/>
              </a:rPr>
              <a:t>a</a:t>
            </a:r>
            <a:r>
              <a:rPr sz="750" spc="500" dirty="0">
                <a:solidFill>
                  <a:srgbClr val="828282"/>
                </a:solidFill>
                <a:latin typeface="Calibri"/>
                <a:cs typeface="Calibri"/>
              </a:rPr>
              <a:t> </a:t>
            </a:r>
            <a:r>
              <a:rPr sz="1125" baseline="-11111" dirty="0">
                <a:solidFill>
                  <a:srgbClr val="3F3F3F"/>
                </a:solidFill>
                <a:latin typeface="Calibri"/>
                <a:cs typeface="Calibri"/>
              </a:rPr>
              <a:t>necessid</a:t>
            </a:r>
            <a:r>
              <a:rPr sz="1125" spc="-97" baseline="-11111" dirty="0">
                <a:solidFill>
                  <a:srgbClr val="3F3F3F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45454"/>
                </a:solidFill>
                <a:latin typeface="Calibri"/>
                <a:cs typeface="Calibri"/>
              </a:rPr>
              <a:t>ade</a:t>
            </a:r>
            <a:r>
              <a:rPr sz="750" spc="50" dirty="0">
                <a:solidFill>
                  <a:srgbClr val="545454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606060"/>
                </a:solidFill>
                <a:latin typeface="Calibri"/>
                <a:cs typeface="Calibri"/>
              </a:rPr>
              <a:t>e</a:t>
            </a:r>
            <a:r>
              <a:rPr sz="750" spc="30" dirty="0">
                <a:solidFill>
                  <a:srgbClr val="606060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464646"/>
                </a:solidFill>
                <a:latin typeface="Calibri"/>
                <a:cs typeface="Calibri"/>
              </a:rPr>
              <a:t>soliEitaçã</a:t>
            </a:r>
            <a:r>
              <a:rPr sz="1125" baseline="3703" dirty="0">
                <a:solidFill>
                  <a:srgbClr val="464646"/>
                </a:solidFill>
                <a:latin typeface="Calibri"/>
                <a:cs typeface="Calibri"/>
              </a:rPr>
              <a:t>o</a:t>
            </a:r>
            <a:r>
              <a:rPr sz="1125" spc="97" baseline="3703" dirty="0">
                <a:solidFill>
                  <a:srgbClr val="464646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646464"/>
                </a:solidFill>
                <a:latin typeface="Calibri"/>
                <a:cs typeface="Calibri"/>
              </a:rPr>
              <a:t>do</a:t>
            </a:r>
            <a:r>
              <a:rPr sz="750" spc="105" dirty="0">
                <a:solidFill>
                  <a:srgbClr val="646464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B5B5B"/>
                </a:solidFill>
                <a:latin typeface="Calibri"/>
                <a:cs typeface="Calibri"/>
              </a:rPr>
              <a:t>set</a:t>
            </a:r>
            <a:r>
              <a:rPr sz="750" dirty="0">
                <a:solidFill>
                  <a:srgbClr val="525252"/>
                </a:solidFill>
                <a:latin typeface="Calibri"/>
                <a:cs typeface="Calibri"/>
              </a:rPr>
              <a:t>or</a:t>
            </a:r>
            <a:r>
              <a:rPr sz="750" spc="15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750" spc="-25" dirty="0">
                <a:solidFill>
                  <a:srgbClr val="777777"/>
                </a:solidFill>
                <a:latin typeface="Calibri"/>
                <a:cs typeface="Calibri"/>
              </a:rPr>
              <a:t>d</a:t>
            </a:r>
            <a:r>
              <a:rPr sz="750" spc="-25" dirty="0">
                <a:solidFill>
                  <a:srgbClr val="676767"/>
                </a:solidFill>
                <a:latin typeface="Calibri"/>
                <a:cs typeface="Calibri"/>
              </a:rPr>
              <a:t>e</a:t>
            </a:r>
            <a:r>
              <a:rPr sz="750" spc="500" dirty="0">
                <a:solidFill>
                  <a:srgbClr val="676767"/>
                </a:solidFill>
                <a:latin typeface="Calibri"/>
                <a:cs typeface="Calibri"/>
              </a:rPr>
              <a:t> </a:t>
            </a:r>
            <a:r>
              <a:rPr sz="1125" baseline="3703" dirty="0">
                <a:solidFill>
                  <a:srgbClr val="727272"/>
                </a:solidFill>
                <a:latin typeface="Calibri"/>
                <a:cs typeface="Calibri"/>
              </a:rPr>
              <a:t>M</a:t>
            </a:r>
            <a:r>
              <a:rPr sz="750" dirty="0">
                <a:solidFill>
                  <a:srgbClr val="505050"/>
                </a:solidFill>
                <a:latin typeface="Calibri"/>
                <a:cs typeface="Calibri"/>
              </a:rPr>
              <a:t>on</a:t>
            </a:r>
            <a:r>
              <a:rPr sz="1125" baseline="3703" dirty="0">
                <a:solidFill>
                  <a:srgbClr val="505050"/>
                </a:solidFill>
                <a:latin typeface="Calibri"/>
                <a:cs typeface="Calibri"/>
              </a:rPr>
              <a:t>¡toramento</a:t>
            </a:r>
            <a:r>
              <a:rPr sz="1125" spc="292" baseline="3703" dirty="0">
                <a:solidFill>
                  <a:srgbClr val="505050"/>
                </a:solidFill>
                <a:latin typeface="Calibri"/>
                <a:cs typeface="Calibri"/>
              </a:rPr>
              <a:t> </a:t>
            </a:r>
            <a:r>
              <a:rPr sz="1125" baseline="3703" dirty="0">
                <a:solidFill>
                  <a:srgbClr val="595959"/>
                </a:solidFill>
                <a:latin typeface="Calibri"/>
                <a:cs typeface="Calibri"/>
              </a:rPr>
              <a:t>da</a:t>
            </a:r>
            <a:r>
              <a:rPr sz="1125" spc="97" baseline="3703" dirty="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sz="1125" spc="-37" baseline="3703" dirty="0">
                <a:solidFill>
                  <a:srgbClr val="5B5B5B"/>
                </a:solidFill>
                <a:latin typeface="Calibri"/>
                <a:cs typeface="Calibri"/>
              </a:rPr>
              <a:t>SEj</a:t>
            </a:r>
            <a:endParaRPr sz="1125" baseline="3703">
              <a:latin typeface="Calibri"/>
              <a:cs typeface="Calibri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3960007" y="891661"/>
            <a:ext cx="2648585" cy="44069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50800" marR="43180" algn="ctr">
              <a:lnSpc>
                <a:spcPct val="122400"/>
              </a:lnSpc>
              <a:spcBef>
                <a:spcPts val="55"/>
              </a:spcBef>
            </a:pPr>
            <a:r>
              <a:rPr sz="1125" baseline="-11111" dirty="0">
                <a:solidFill>
                  <a:srgbClr val="494949"/>
                </a:solidFill>
                <a:latin typeface="Calibri"/>
                <a:cs typeface="Calibri"/>
              </a:rPr>
              <a:t>Acom</a:t>
            </a:r>
            <a:r>
              <a:rPr sz="1125" baseline="-3703" dirty="0">
                <a:solidFill>
                  <a:srgbClr val="494949"/>
                </a:solidFill>
                <a:latin typeface="Calibri"/>
                <a:cs typeface="Calibri"/>
              </a:rPr>
              <a:t>panham</a:t>
            </a:r>
            <a:r>
              <a:rPr sz="750" dirty="0">
                <a:solidFill>
                  <a:srgbClr val="494949"/>
                </a:solidFill>
                <a:latin typeface="Calibri"/>
                <a:cs typeface="Calibri"/>
              </a:rPr>
              <a:t>ento</a:t>
            </a:r>
            <a:r>
              <a:rPr sz="750" spc="90" dirty="0">
                <a:solidFill>
                  <a:srgbClr val="494949"/>
                </a:solidFill>
                <a:latin typeface="Calibri"/>
                <a:cs typeface="Calibri"/>
              </a:rPr>
              <a:t> </a:t>
            </a:r>
            <a:r>
              <a:rPr sz="1125" spc="-44" baseline="7407" dirty="0">
                <a:solidFill>
                  <a:srgbClr val="777777"/>
                </a:solidFill>
                <a:latin typeface="Calibri"/>
                <a:cs typeface="Calibri"/>
              </a:rPr>
              <a:t>dO</a:t>
            </a:r>
            <a:r>
              <a:rPr sz="1125" spc="112" baseline="7407" dirty="0">
                <a:solidFill>
                  <a:srgbClr val="777777"/>
                </a:solidFill>
                <a:latin typeface="Calibri"/>
                <a:cs typeface="Calibri"/>
              </a:rPr>
              <a:t> </a:t>
            </a:r>
            <a:r>
              <a:rPr sz="1125" baseline="7407" dirty="0">
                <a:solidFill>
                  <a:srgbClr val="494949"/>
                </a:solidFill>
                <a:latin typeface="Calibri"/>
                <a:cs typeface="Calibri"/>
              </a:rPr>
              <a:t>PPE,</a:t>
            </a:r>
            <a:r>
              <a:rPr sz="1125" spc="52" baseline="7407" dirty="0">
                <a:solidFill>
                  <a:srgbClr val="494949"/>
                </a:solidFill>
                <a:latin typeface="Calibri"/>
                <a:cs typeface="Calibri"/>
              </a:rPr>
              <a:t> </a:t>
            </a:r>
            <a:r>
              <a:rPr sz="1125" baseline="7407" dirty="0">
                <a:solidFill>
                  <a:srgbClr val="4F4F4F"/>
                </a:solidFill>
                <a:latin typeface="Calibri"/>
                <a:cs typeface="Calibri"/>
              </a:rPr>
              <a:t>PPI,</a:t>
            </a:r>
            <a:r>
              <a:rPr sz="1125" spc="165" baseline="7407" dirty="0">
                <a:solidFill>
                  <a:srgbClr val="4F4F4F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75757"/>
                </a:solidFill>
                <a:latin typeface="Calibri"/>
                <a:cs typeface="Calibri"/>
              </a:rPr>
              <a:t>P</a:t>
            </a:r>
            <a:r>
              <a:rPr sz="1125" baseline="7407" dirty="0">
                <a:solidFill>
                  <a:srgbClr val="575757"/>
                </a:solidFill>
                <a:latin typeface="Calibri"/>
                <a:cs typeface="Calibri"/>
              </a:rPr>
              <a:t>lanejamento</a:t>
            </a:r>
            <a:r>
              <a:rPr sz="1125" spc="397" baseline="7407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125" baseline="18518" dirty="0">
                <a:solidFill>
                  <a:srgbClr val="565656"/>
                </a:solidFill>
                <a:latin typeface="Calibri"/>
                <a:cs typeface="Calibri"/>
              </a:rPr>
              <a:t>Anual,</a:t>
            </a:r>
            <a:r>
              <a:rPr sz="1125" spc="202" baseline="18518" dirty="0">
                <a:solidFill>
                  <a:srgbClr val="565656"/>
                </a:solidFill>
                <a:latin typeface="Calibri"/>
                <a:cs typeface="Calibri"/>
              </a:rPr>
              <a:t> </a:t>
            </a:r>
            <a:r>
              <a:rPr sz="1125" spc="-15" baseline="22222" dirty="0">
                <a:solidFill>
                  <a:srgbClr val="575757"/>
                </a:solidFill>
                <a:latin typeface="Calibri"/>
                <a:cs typeface="Calibri"/>
              </a:rPr>
              <a:t>Projetos,</a:t>
            </a:r>
            <a:r>
              <a:rPr sz="1125" spc="750" baseline="22222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125" baseline="-11111" dirty="0">
                <a:solidFill>
                  <a:srgbClr val="484848"/>
                </a:solidFill>
                <a:latin typeface="Calibri"/>
                <a:cs typeface="Calibri"/>
              </a:rPr>
              <a:t>Relatórios</a:t>
            </a:r>
            <a:r>
              <a:rPr sz="1125" spc="217" baseline="-11111" dirty="0">
                <a:solidFill>
                  <a:srgbClr val="484848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D5D5D"/>
                </a:solidFill>
                <a:latin typeface="Calibri"/>
                <a:cs typeface="Calibri"/>
              </a:rPr>
              <a:t>de</a:t>
            </a:r>
            <a:r>
              <a:rPr sz="750" spc="30" dirty="0">
                <a:solidFill>
                  <a:srgbClr val="5D5D5D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65656"/>
                </a:solidFill>
                <a:latin typeface="Calibri"/>
                <a:cs typeface="Calibri"/>
              </a:rPr>
              <a:t>Avaliação</a:t>
            </a:r>
            <a:r>
              <a:rPr sz="750" spc="114" dirty="0">
                <a:solidFill>
                  <a:srgbClr val="565656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95959"/>
                </a:solidFill>
                <a:latin typeface="Calibri"/>
                <a:cs typeface="Calibri"/>
              </a:rPr>
              <a:t>peio</a:t>
            </a:r>
            <a:r>
              <a:rPr sz="750" spc="105" dirty="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494949"/>
                </a:solidFill>
                <a:latin typeface="Calibri"/>
                <a:cs typeface="Calibri"/>
              </a:rPr>
              <a:t>sistema</a:t>
            </a:r>
            <a:r>
              <a:rPr sz="750" spc="80" dirty="0">
                <a:solidFill>
                  <a:srgbClr val="494949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45454"/>
                </a:solidFill>
                <a:latin typeface="Calibri"/>
                <a:cs typeface="Calibri"/>
              </a:rPr>
              <a:t>da</a:t>
            </a:r>
            <a:r>
              <a:rPr sz="750" spc="45" dirty="0">
                <a:solidFill>
                  <a:srgbClr val="545454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696969"/>
                </a:solidFill>
                <a:latin typeface="Calibri"/>
                <a:cs typeface="Calibri"/>
              </a:rPr>
              <a:t>SE,</a:t>
            </a:r>
            <a:r>
              <a:rPr sz="750" spc="85" dirty="0">
                <a:solidFill>
                  <a:srgbClr val="696969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444444"/>
                </a:solidFill>
                <a:latin typeface="Calibri"/>
                <a:cs typeface="Calibri"/>
              </a:rPr>
              <a:t>Assim</a:t>
            </a:r>
            <a:r>
              <a:rPr sz="750" spc="90" dirty="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sz="1125" spc="-15" baseline="14814" dirty="0">
                <a:solidFill>
                  <a:srgbClr val="606060"/>
                </a:solidFill>
                <a:latin typeface="Calibri"/>
                <a:cs typeface="Calibri"/>
              </a:rPr>
              <a:t>garantindo</a:t>
            </a:r>
            <a:r>
              <a:rPr sz="1125" spc="750" baseline="14814" dirty="0">
                <a:solidFill>
                  <a:srgbClr val="606060"/>
                </a:solidFill>
                <a:latin typeface="Calibri"/>
                <a:cs typeface="Calibri"/>
              </a:rPr>
              <a:t> </a:t>
            </a:r>
            <a:r>
              <a:rPr sz="1125" spc="-30" baseline="3703" dirty="0">
                <a:solidFill>
                  <a:srgbClr val="4D4D4D"/>
                </a:solidFill>
                <a:latin typeface="Calibri"/>
                <a:cs typeface="Calibri"/>
              </a:rPr>
              <a:t>100'X.</a:t>
            </a:r>
            <a:r>
              <a:rPr sz="1125" spc="30" baseline="3703" dirty="0">
                <a:solidFill>
                  <a:srgbClr val="4D4D4D"/>
                </a:solidFill>
                <a:latin typeface="Calibri"/>
                <a:cs typeface="Calibri"/>
              </a:rPr>
              <a:t> </a:t>
            </a:r>
            <a:r>
              <a:rPr sz="1125" baseline="3703" dirty="0">
                <a:solidFill>
                  <a:srgbClr val="606060"/>
                </a:solidFill>
                <a:latin typeface="Calibri"/>
                <a:cs typeface="Calibri"/>
              </a:rPr>
              <a:t>dos</a:t>
            </a:r>
            <a:r>
              <a:rPr sz="1125" spc="112" baseline="3703" dirty="0">
                <a:solidFill>
                  <a:srgbClr val="606060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25252"/>
                </a:solidFill>
                <a:latin typeface="Calibri"/>
                <a:cs typeface="Calibri"/>
              </a:rPr>
              <a:t>a</a:t>
            </a:r>
            <a:r>
              <a:rPr sz="1125" baseline="3703" dirty="0">
                <a:solidFill>
                  <a:srgbClr val="525252"/>
                </a:solidFill>
                <a:latin typeface="Calibri"/>
                <a:cs typeface="Calibri"/>
              </a:rPr>
              <a:t>lunos</a:t>
            </a:r>
            <a:r>
              <a:rPr sz="1125" spc="157" baseline="3703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1125" spc="-15" baseline="3703" dirty="0">
                <a:solidFill>
                  <a:srgbClr val="505050"/>
                </a:solidFill>
                <a:latin typeface="Calibri"/>
                <a:cs typeface="Calibri"/>
              </a:rPr>
              <a:t>atendidos;</a:t>
            </a:r>
            <a:endParaRPr sz="1125" baseline="3703">
              <a:latin typeface="Calibri"/>
              <a:cs typeface="Calibri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3964005" y="2088804"/>
            <a:ext cx="2714625" cy="44386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8100" marR="30480" indent="-4445" algn="ctr">
              <a:lnSpc>
                <a:spcPct val="122400"/>
              </a:lnSpc>
              <a:spcBef>
                <a:spcPts val="80"/>
              </a:spcBef>
            </a:pPr>
            <a:r>
              <a:rPr sz="1125" baseline="-14814" dirty="0">
                <a:solidFill>
                  <a:srgbClr val="525252"/>
                </a:solidFill>
                <a:latin typeface="Calibri"/>
                <a:cs typeface="Calibri"/>
              </a:rPr>
              <a:t>Freguentando</a:t>
            </a:r>
            <a:r>
              <a:rPr sz="1125" spc="359" baseline="-14814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4F4F4F"/>
                </a:solidFill>
                <a:latin typeface="Calibri"/>
                <a:cs typeface="Calibri"/>
              </a:rPr>
              <a:t>os</a:t>
            </a:r>
            <a:r>
              <a:rPr sz="750" spc="70" dirty="0">
                <a:solidFill>
                  <a:srgbClr val="4F4F4F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B5B5B"/>
                </a:solidFill>
                <a:latin typeface="Calibri"/>
                <a:cs typeface="Calibri"/>
              </a:rPr>
              <a:t>enContros</a:t>
            </a:r>
            <a:r>
              <a:rPr sz="750" spc="180" dirty="0">
                <a:solidFill>
                  <a:srgbClr val="5B5B5B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75757"/>
                </a:solidFill>
                <a:latin typeface="Calibri"/>
                <a:cs typeface="Calibri"/>
              </a:rPr>
              <a:t>formativos</a:t>
            </a:r>
            <a:r>
              <a:rPr sz="750" spc="75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6E6E6E"/>
                </a:solidFill>
                <a:latin typeface="Calibri"/>
                <a:cs typeface="Calibri"/>
              </a:rPr>
              <a:t>M</a:t>
            </a:r>
            <a:r>
              <a:rPr sz="750" dirty="0">
                <a:solidFill>
                  <a:srgbClr val="3B3B3B"/>
                </a:solidFill>
                <a:latin typeface="Calibri"/>
                <a:cs typeface="Calibri"/>
              </a:rPr>
              <a:t>inistrados</a:t>
            </a:r>
            <a:r>
              <a:rPr sz="750" spc="114" dirty="0">
                <a:solidFill>
                  <a:srgbClr val="3B3B3B"/>
                </a:solidFill>
                <a:latin typeface="Calibri"/>
                <a:cs typeface="Calibri"/>
              </a:rPr>
              <a:t> </a:t>
            </a:r>
            <a:r>
              <a:rPr sz="1125" baseline="11111" dirty="0">
                <a:solidFill>
                  <a:srgbClr val="494949"/>
                </a:solidFill>
                <a:latin typeface="Calibri"/>
                <a:cs typeface="Calibri"/>
              </a:rPr>
              <a:t>pela</a:t>
            </a:r>
            <a:r>
              <a:rPr sz="1125" spc="104" baseline="11111" dirty="0">
                <a:solidFill>
                  <a:srgbClr val="494949"/>
                </a:solidFill>
                <a:latin typeface="Calibri"/>
                <a:cs typeface="Calibri"/>
              </a:rPr>
              <a:t> </a:t>
            </a:r>
            <a:r>
              <a:rPr sz="1125" spc="-37" baseline="11111" dirty="0">
                <a:solidFill>
                  <a:srgbClr val="606060"/>
                </a:solidFill>
                <a:latin typeface="Calibri"/>
                <a:cs typeface="Calibri"/>
              </a:rPr>
              <a:t>SE,</a:t>
            </a:r>
            <a:r>
              <a:rPr sz="1125" spc="750" baseline="11111" dirty="0">
                <a:solidFill>
                  <a:srgbClr val="606060"/>
                </a:solidFill>
                <a:latin typeface="Calibri"/>
                <a:cs typeface="Calibri"/>
              </a:rPr>
              <a:t> </a:t>
            </a:r>
            <a:r>
              <a:rPr sz="1125" spc="15" baseline="-14814" dirty="0">
                <a:solidFill>
                  <a:srgbClr val="646464"/>
                </a:solidFill>
                <a:latin typeface="Calibri"/>
                <a:cs typeface="Calibri"/>
              </a:rPr>
              <a:t>oferecendo</a:t>
            </a:r>
            <a:r>
              <a:rPr sz="1125" spc="195" baseline="-14814" dirty="0">
                <a:solidFill>
                  <a:srgbClr val="646464"/>
                </a:solidFill>
                <a:latin typeface="Calibri"/>
                <a:cs typeface="Calibri"/>
              </a:rPr>
              <a:t> </a:t>
            </a:r>
            <a:r>
              <a:rPr sz="750" spc="10" dirty="0">
                <a:solidFill>
                  <a:srgbClr val="4B4B4B"/>
                </a:solidFill>
                <a:latin typeface="Calibri"/>
                <a:cs typeface="Calibri"/>
              </a:rPr>
              <a:t>palestras</a:t>
            </a:r>
            <a:r>
              <a:rPr sz="750" spc="90" dirty="0">
                <a:solidFill>
                  <a:srgbClr val="4B4B4B"/>
                </a:solidFill>
                <a:latin typeface="Calibri"/>
                <a:cs typeface="Calibri"/>
              </a:rPr>
              <a:t> </a:t>
            </a:r>
            <a:r>
              <a:rPr sz="750" spc="10" dirty="0">
                <a:solidFill>
                  <a:srgbClr val="626262"/>
                </a:solidFill>
                <a:latin typeface="Calibri"/>
                <a:cs typeface="Calibri"/>
              </a:rPr>
              <a:t>e</a:t>
            </a:r>
            <a:r>
              <a:rPr sz="750" dirty="0">
                <a:solidFill>
                  <a:srgbClr val="626262"/>
                </a:solidFill>
                <a:latin typeface="Calibri"/>
                <a:cs typeface="Calibri"/>
              </a:rPr>
              <a:t> </a:t>
            </a:r>
            <a:r>
              <a:rPr sz="750" spc="10" dirty="0">
                <a:solidFill>
                  <a:srgbClr val="565656"/>
                </a:solidFill>
                <a:latin typeface="Calibri"/>
                <a:cs typeface="Calibri"/>
              </a:rPr>
              <a:t>reuniões</a:t>
            </a:r>
            <a:r>
              <a:rPr sz="750" spc="70" dirty="0">
                <a:solidFill>
                  <a:srgbClr val="565656"/>
                </a:solidFill>
                <a:latin typeface="Calibri"/>
                <a:cs typeface="Calibri"/>
              </a:rPr>
              <a:t> </a:t>
            </a:r>
            <a:r>
              <a:rPr sz="750" spc="10" dirty="0">
                <a:solidFill>
                  <a:srgbClr val="4D4D4D"/>
                </a:solidFill>
                <a:latin typeface="Calibri"/>
                <a:cs typeface="Calibri"/>
              </a:rPr>
              <a:t>pegagógica</a:t>
            </a:r>
            <a:r>
              <a:rPr sz="1125" spc="15" baseline="3703" dirty="0">
                <a:solidFill>
                  <a:srgbClr val="4D4D4D"/>
                </a:solidFill>
                <a:latin typeface="Calibri"/>
                <a:cs typeface="Calibri"/>
              </a:rPr>
              <a:t>s </a:t>
            </a:r>
            <a:r>
              <a:rPr sz="1125" spc="15" baseline="11111" dirty="0">
                <a:solidFill>
                  <a:srgbClr val="4D4D4D"/>
                </a:solidFill>
                <a:latin typeface="Calibri"/>
                <a:cs typeface="Calibri"/>
              </a:rPr>
              <a:t>foimatîvąs</a:t>
            </a:r>
            <a:r>
              <a:rPr sz="1125" spc="165" baseline="11111" dirty="0">
                <a:solidFill>
                  <a:srgbClr val="4D4D4D"/>
                </a:solidFill>
                <a:latin typeface="Calibri"/>
                <a:cs typeface="Calibri"/>
              </a:rPr>
              <a:t> </a:t>
            </a:r>
            <a:r>
              <a:rPr sz="1125" spc="-15" baseline="18518" dirty="0">
                <a:solidFill>
                  <a:srgbClr val="565656"/>
                </a:solidFill>
                <a:latin typeface="Calibri"/>
                <a:cs typeface="Calibri"/>
              </a:rPr>
              <a:t>sempre</a:t>
            </a:r>
            <a:r>
              <a:rPr sz="1125" spc="750" baseline="18518" dirty="0">
                <a:solidFill>
                  <a:srgbClr val="565656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45454"/>
                </a:solidFill>
                <a:latin typeface="Calibri"/>
                <a:cs typeface="Calibri"/>
              </a:rPr>
              <a:t>que</a:t>
            </a:r>
            <a:r>
              <a:rPr sz="750" spc="45" dirty="0">
                <a:solidFill>
                  <a:srgbClr val="545454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3D3D3D"/>
                </a:solidFill>
                <a:latin typeface="Calibri"/>
                <a:cs typeface="Calibri"/>
              </a:rPr>
              <a:t>possivel</a:t>
            </a:r>
            <a:r>
              <a:rPr sz="750" spc="75" dirty="0">
                <a:solidFill>
                  <a:srgbClr val="3D3D3D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8A8A8A"/>
                </a:solidFill>
                <a:latin typeface="Calibri"/>
                <a:cs typeface="Calibri"/>
              </a:rPr>
              <a:t>e</a:t>
            </a:r>
            <a:r>
              <a:rPr sz="750" spc="90" dirty="0">
                <a:solidFill>
                  <a:srgbClr val="8A8A8A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484848"/>
                </a:solidFill>
                <a:latin typeface="Calibri"/>
                <a:cs typeface="Calibri"/>
              </a:rPr>
              <a:t>necessário;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4069067" y="2813955"/>
            <a:ext cx="2524125" cy="1384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25" baseline="-11111" dirty="0">
                <a:solidFill>
                  <a:srgbClr val="606060"/>
                </a:solidFill>
                <a:latin typeface="Calibri"/>
                <a:cs typeface="Calibri"/>
              </a:rPr>
              <a:t>Através</a:t>
            </a:r>
            <a:r>
              <a:rPr sz="1125" spc="419" baseline="-11111" dirty="0">
                <a:solidFill>
                  <a:srgbClr val="606060"/>
                </a:solidFill>
                <a:latin typeface="Calibri"/>
                <a:cs typeface="Calibri"/>
              </a:rPr>
              <a:t> </a:t>
            </a:r>
            <a:r>
              <a:rPr sz="1125" baseline="-11111" dirty="0">
                <a:solidFill>
                  <a:srgbClr val="626262"/>
                </a:solidFill>
                <a:latin typeface="Calibri"/>
                <a:cs typeface="Calibri"/>
              </a:rPr>
              <a:t>de</a:t>
            </a:r>
            <a:r>
              <a:rPr sz="1125" spc="127" baseline="-11111" dirty="0">
                <a:solidFill>
                  <a:srgbClr val="626262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646464"/>
                </a:solidFill>
                <a:latin typeface="Calibri"/>
                <a:cs typeface="Calibri"/>
              </a:rPr>
              <a:t>nossos</a:t>
            </a:r>
            <a:r>
              <a:rPr sz="750" spc="65" dirty="0">
                <a:solidFill>
                  <a:srgbClr val="646464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25252"/>
                </a:solidFill>
                <a:latin typeface="Calibri"/>
                <a:cs typeface="Calibri"/>
              </a:rPr>
              <a:t>registros</a:t>
            </a:r>
            <a:r>
              <a:rPr sz="750" spc="80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646464"/>
                </a:solidFill>
                <a:latin typeface="Calibri"/>
                <a:cs typeface="Calibri"/>
              </a:rPr>
              <a:t>em</a:t>
            </a:r>
            <a:r>
              <a:rPr sz="750" spc="55" dirty="0">
                <a:solidFill>
                  <a:srgbClr val="646464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05050"/>
                </a:solidFill>
                <a:latin typeface="Calibri"/>
                <a:cs typeface="Calibri"/>
              </a:rPr>
              <a:t>Ata,</a:t>
            </a:r>
            <a:r>
              <a:rPr sz="750" spc="75" dirty="0">
                <a:solidFill>
                  <a:srgbClr val="505050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4D4D4D"/>
                </a:solidFill>
                <a:latin typeface="Calibri"/>
                <a:cs typeface="Calibri"/>
              </a:rPr>
              <a:t>registros</a:t>
            </a:r>
            <a:r>
              <a:rPr sz="750" spc="25" dirty="0">
                <a:solidFill>
                  <a:srgbClr val="4D4D4D"/>
                </a:solidFill>
                <a:latin typeface="Calibri"/>
                <a:cs typeface="Calibri"/>
              </a:rPr>
              <a:t> </a:t>
            </a:r>
            <a:r>
              <a:rPr sz="1125" baseline="11111" dirty="0">
                <a:solidFill>
                  <a:srgbClr val="606060"/>
                </a:solidFill>
                <a:latin typeface="Calibri"/>
                <a:cs typeface="Calibri"/>
              </a:rPr>
              <a:t>da</a:t>
            </a:r>
            <a:r>
              <a:rPr sz="1125" spc="225" baseline="11111" dirty="0">
                <a:solidFill>
                  <a:srgbClr val="606060"/>
                </a:solidFill>
                <a:latin typeface="Calibri"/>
                <a:cs typeface="Calibri"/>
              </a:rPr>
              <a:t> </a:t>
            </a:r>
            <a:r>
              <a:rPr sz="1125" spc="-15" baseline="14814" dirty="0">
                <a:solidFill>
                  <a:srgbClr val="565656"/>
                </a:solidFill>
                <a:latin typeface="Calibri"/>
                <a:cs typeface="Calibri"/>
              </a:rPr>
              <a:t>supervisão</a:t>
            </a:r>
            <a:endParaRPr sz="1125" baseline="14814">
              <a:latin typeface="Calibri"/>
              <a:cs typeface="Calibri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4180713" y="2929758"/>
            <a:ext cx="2300605" cy="284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46150" marR="30480" indent="-908685">
              <a:lnSpc>
                <a:spcPct val="113199"/>
              </a:lnSpc>
              <a:spcBef>
                <a:spcPts val="100"/>
              </a:spcBef>
            </a:pPr>
            <a:r>
              <a:rPr sz="1125" baseline="-14814" dirty="0">
                <a:solidFill>
                  <a:srgbClr val="4F4F4F"/>
                </a:solidFill>
                <a:latin typeface="Calibri"/>
                <a:cs typeface="Calibri"/>
              </a:rPr>
              <a:t>escolar</a:t>
            </a:r>
            <a:r>
              <a:rPr sz="1125" spc="165" baseline="-14814" dirty="0">
                <a:solidFill>
                  <a:srgbClr val="4F4F4F"/>
                </a:solidFill>
                <a:latin typeface="Calibri"/>
                <a:cs typeface="Calibri"/>
              </a:rPr>
              <a:t> </a:t>
            </a:r>
            <a:r>
              <a:rPr sz="1125" baseline="-11111" dirty="0">
                <a:solidFill>
                  <a:srgbClr val="606060"/>
                </a:solidFill>
                <a:latin typeface="Calibri"/>
                <a:cs typeface="Calibri"/>
              </a:rPr>
              <a:t>e</a:t>
            </a:r>
            <a:r>
              <a:rPr sz="1125" spc="-67" baseline="-11111" dirty="0">
                <a:solidFill>
                  <a:srgbClr val="606060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4B4B4B"/>
                </a:solidFill>
                <a:latin typeface="Calibri"/>
                <a:cs typeface="Calibri"/>
              </a:rPr>
              <a:t>pesquisa</a:t>
            </a:r>
            <a:r>
              <a:rPr sz="750" spc="114" dirty="0">
                <a:solidFill>
                  <a:srgbClr val="4B4B4B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646464"/>
                </a:solidFill>
                <a:latin typeface="Calibri"/>
                <a:cs typeface="Calibri"/>
              </a:rPr>
              <a:t>de</a:t>
            </a:r>
            <a:r>
              <a:rPr sz="750" spc="70" dirty="0">
                <a:solidFill>
                  <a:srgbClr val="646464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626262"/>
                </a:solidFill>
                <a:latin typeface="Calibri"/>
                <a:cs typeface="Calibri"/>
              </a:rPr>
              <a:t>satisfação</a:t>
            </a:r>
            <a:r>
              <a:rPr sz="750" spc="175" dirty="0">
                <a:solidFill>
                  <a:srgbClr val="626262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464646"/>
                </a:solidFill>
                <a:latin typeface="Calibri"/>
                <a:cs typeface="Calibri"/>
              </a:rPr>
              <a:t>realizada</a:t>
            </a:r>
            <a:r>
              <a:rPr sz="750" spc="120" dirty="0">
                <a:solidFill>
                  <a:srgbClr val="464646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747474"/>
                </a:solidFill>
                <a:latin typeface="Calibri"/>
                <a:cs typeface="Calibri"/>
              </a:rPr>
              <a:t>no</a:t>
            </a:r>
            <a:r>
              <a:rPr sz="750" spc="95" dirty="0">
                <a:solidFill>
                  <a:srgbClr val="747474"/>
                </a:solidFill>
                <a:latin typeface="Calibri"/>
                <a:cs typeface="Calibri"/>
              </a:rPr>
              <a:t> </a:t>
            </a:r>
            <a:r>
              <a:rPr sz="1125" baseline="7407" dirty="0">
                <a:solidFill>
                  <a:srgbClr val="545454"/>
                </a:solidFill>
                <a:latin typeface="Calibri"/>
                <a:cs typeface="Calibri"/>
              </a:rPr>
              <a:t>po</a:t>
            </a:r>
            <a:r>
              <a:rPr sz="1125" baseline="11111" dirty="0">
                <a:solidFill>
                  <a:srgbClr val="545454"/>
                </a:solidFill>
                <a:latin typeface="Calibri"/>
                <a:cs typeface="Calibri"/>
              </a:rPr>
              <a:t>rtal</a:t>
            </a:r>
            <a:r>
              <a:rPr sz="1125" spc="209" baseline="11111" dirty="0">
                <a:solidFill>
                  <a:srgbClr val="545454"/>
                </a:solidFill>
                <a:latin typeface="Calibri"/>
                <a:cs typeface="Calibri"/>
              </a:rPr>
              <a:t> </a:t>
            </a:r>
            <a:r>
              <a:rPr sz="1125" spc="-37" baseline="14814" dirty="0">
                <a:solidFill>
                  <a:srgbClr val="666666"/>
                </a:solidFill>
                <a:latin typeface="Calibri"/>
                <a:cs typeface="Calibri"/>
              </a:rPr>
              <a:t>dg</a:t>
            </a:r>
            <a:r>
              <a:rPr sz="1125" spc="750" baseline="14814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606060"/>
                </a:solidFill>
                <a:latin typeface="Calibri"/>
                <a:cs typeface="Calibri"/>
              </a:rPr>
              <a:t>ed</a:t>
            </a:r>
            <a:r>
              <a:rPr sz="750" spc="-10" dirty="0">
                <a:solidFill>
                  <a:srgbClr val="525252"/>
                </a:solidFill>
                <a:latin typeface="Calibri"/>
                <a:cs typeface="Calibri"/>
              </a:rPr>
              <a:t>ucaçao;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4032864" y="3866468"/>
            <a:ext cx="2657475" cy="1460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40"/>
              </a:spcBef>
            </a:pPr>
            <a:r>
              <a:rPr sz="1125" baseline="-22222" dirty="0">
                <a:solidFill>
                  <a:srgbClr val="565656"/>
                </a:solidFill>
                <a:latin typeface="Calibri"/>
                <a:cs typeface="Calibri"/>
              </a:rPr>
              <a:t>A‹am</a:t>
            </a:r>
            <a:r>
              <a:rPr sz="1125" baseline="-14814" dirty="0">
                <a:solidFill>
                  <a:srgbClr val="565656"/>
                </a:solidFill>
                <a:latin typeface="Calibri"/>
                <a:cs typeface="Calibri"/>
              </a:rPr>
              <a:t>panhamento</a:t>
            </a:r>
            <a:r>
              <a:rPr sz="1125" spc="277" baseline="-14814" dirty="0">
                <a:solidFill>
                  <a:srgbClr val="565656"/>
                </a:solidFill>
                <a:latin typeface="Calibri"/>
                <a:cs typeface="Calibri"/>
              </a:rPr>
              <a:t>  </a:t>
            </a:r>
            <a:r>
              <a:rPr sz="1125" baseline="-11111" dirty="0">
                <a:solidFill>
                  <a:srgbClr val="575757"/>
                </a:solidFill>
                <a:latin typeface="Calibri"/>
                <a:cs typeface="Calibri"/>
              </a:rPr>
              <a:t>da</a:t>
            </a:r>
            <a:r>
              <a:rPr sz="1125" spc="89" baseline="-11111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65656"/>
                </a:solidFill>
                <a:latin typeface="Calibri"/>
                <a:cs typeface="Calibri"/>
              </a:rPr>
              <a:t>gestăo</a:t>
            </a:r>
            <a:r>
              <a:rPr sz="750" spc="135" dirty="0">
                <a:solidFill>
                  <a:srgbClr val="565656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626262"/>
                </a:solidFill>
                <a:latin typeface="Calibri"/>
                <a:cs typeface="Calibri"/>
              </a:rPr>
              <a:t>da</a:t>
            </a:r>
            <a:r>
              <a:rPr sz="750" spc="70" dirty="0">
                <a:solidFill>
                  <a:srgbClr val="626262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424242"/>
                </a:solidFill>
                <a:latin typeface="Calibri"/>
                <a:cs typeface="Calibri"/>
              </a:rPr>
              <a:t>unidade</a:t>
            </a:r>
            <a:r>
              <a:rPr sz="750" spc="110" dirty="0">
                <a:solidFill>
                  <a:srgbClr val="424242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25252"/>
                </a:solidFill>
                <a:latin typeface="Calibri"/>
                <a:cs typeface="Calibri"/>
              </a:rPr>
              <a:t>escolar,</a:t>
            </a:r>
            <a:r>
              <a:rPr sz="750" spc="185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1125" baseline="7407" dirty="0">
                <a:solidFill>
                  <a:srgbClr val="525252"/>
                </a:solidFill>
                <a:latin typeface="Calibri"/>
                <a:cs typeface="Calibri"/>
              </a:rPr>
              <a:t>su</a:t>
            </a:r>
            <a:r>
              <a:rPr sz="1125" baseline="11111" dirty="0">
                <a:solidFill>
                  <a:srgbClr val="525252"/>
                </a:solidFill>
                <a:latin typeface="Calibri"/>
                <a:cs typeface="Calibri"/>
              </a:rPr>
              <a:t>pervisão</a:t>
            </a:r>
            <a:r>
              <a:rPr sz="1125" spc="120" baseline="11111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1125" spc="-75" baseline="14814" dirty="0">
                <a:solidFill>
                  <a:srgbClr val="909090"/>
                </a:solidFill>
                <a:latin typeface="Calibri"/>
                <a:cs typeface="Calibri"/>
              </a:rPr>
              <a:t>e</a:t>
            </a:r>
            <a:endParaRPr sz="1125" baseline="14814">
              <a:latin typeface="Calibri"/>
              <a:cs typeface="Calibri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4696652" y="4014106"/>
            <a:ext cx="1322705" cy="1384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750" dirty="0">
                <a:solidFill>
                  <a:srgbClr val="565656"/>
                </a:solidFill>
                <a:latin typeface="Calibri"/>
                <a:cs typeface="Calibri"/>
              </a:rPr>
              <a:t>registros </a:t>
            </a:r>
            <a:r>
              <a:rPr sz="750" dirty="0">
                <a:solidFill>
                  <a:srgbClr val="676767"/>
                </a:solidFill>
                <a:latin typeface="Calibri"/>
                <a:cs typeface="Calibri"/>
              </a:rPr>
              <a:t>de</a:t>
            </a:r>
            <a:r>
              <a:rPr sz="750" spc="130" dirty="0">
                <a:solidFill>
                  <a:srgbClr val="676767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B5B5B"/>
                </a:solidFill>
                <a:latin typeface="Calibri"/>
                <a:cs typeface="Calibri"/>
              </a:rPr>
              <a:t>îsç6es</a:t>
            </a:r>
            <a:r>
              <a:rPr sz="750" spc="60" dirty="0">
                <a:solidFill>
                  <a:srgbClr val="5B5B5B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4D4D4D"/>
                </a:solidFill>
                <a:latin typeface="Calibri"/>
                <a:cs typeface="Calibri"/>
              </a:rPr>
              <a:t>supcrVisoFã5;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4273495" y="4639497"/>
            <a:ext cx="2210435" cy="1460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40"/>
              </a:spcBef>
            </a:pPr>
            <a:r>
              <a:rPr sz="1125" spc="15" baseline="-7407" dirty="0">
                <a:solidFill>
                  <a:srgbClr val="5E5E5E"/>
                </a:solidFill>
                <a:latin typeface="Calibri"/>
                <a:cs typeface="Calibri"/>
              </a:rPr>
              <a:t>Através</a:t>
            </a:r>
            <a:r>
              <a:rPr sz="1125" spc="67" baseline="-7407" dirty="0">
                <a:solidFill>
                  <a:srgbClr val="5E5E5E"/>
                </a:solidFill>
                <a:latin typeface="Calibri"/>
                <a:cs typeface="Calibri"/>
              </a:rPr>
              <a:t> </a:t>
            </a:r>
            <a:r>
              <a:rPr sz="1125" spc="15" baseline="-7407" dirty="0">
                <a:solidFill>
                  <a:srgbClr val="575757"/>
                </a:solidFill>
                <a:latin typeface="Calibri"/>
                <a:cs typeface="Calibri"/>
              </a:rPr>
              <a:t>de</a:t>
            </a:r>
            <a:r>
              <a:rPr sz="1125" spc="44" baseline="-7407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125" spc="15" baseline="3703" dirty="0">
                <a:solidFill>
                  <a:srgbClr val="545454"/>
                </a:solidFill>
                <a:latin typeface="Calibri"/>
                <a:cs typeface="Calibri"/>
              </a:rPr>
              <a:t>regisțros</a:t>
            </a:r>
            <a:r>
              <a:rPr sz="1125" spc="97" baseline="3703" dirty="0">
                <a:solidFill>
                  <a:srgbClr val="545454"/>
                </a:solidFill>
                <a:latin typeface="Calibri"/>
                <a:cs typeface="Calibri"/>
              </a:rPr>
              <a:t> </a:t>
            </a:r>
            <a:r>
              <a:rPr sz="750" spc="10" dirty="0">
                <a:solidFill>
                  <a:srgbClr val="4D4D4D"/>
                </a:solidFill>
                <a:latin typeface="Calibri"/>
                <a:cs typeface="Calibri"/>
              </a:rPr>
              <a:t>fo</a:t>
            </a:r>
            <a:r>
              <a:rPr sz="1125" spc="15" baseline="3703" dirty="0">
                <a:solidFill>
                  <a:srgbClr val="4D4D4D"/>
                </a:solidFill>
                <a:latin typeface="Calibri"/>
                <a:cs typeface="Calibri"/>
              </a:rPr>
              <a:t>tografîC</a:t>
            </a:r>
            <a:r>
              <a:rPr sz="1125" spc="15" baseline="11111" dirty="0">
                <a:solidFill>
                  <a:srgbClr val="4D4D4D"/>
                </a:solidFill>
                <a:latin typeface="Calibri"/>
                <a:cs typeface="Calibri"/>
              </a:rPr>
              <a:t>OS,</a:t>
            </a:r>
            <a:r>
              <a:rPr sz="1125" spc="15" baseline="3703" dirty="0">
                <a:solidFill>
                  <a:srgbClr val="4D4D4D"/>
                </a:solidFill>
                <a:latin typeface="Calibri"/>
                <a:cs typeface="Calibri"/>
              </a:rPr>
              <a:t>visitas</a:t>
            </a:r>
            <a:r>
              <a:rPr sz="1125" spc="-15" baseline="3703" dirty="0">
                <a:solidFill>
                  <a:srgbClr val="4D4D4D"/>
                </a:solidFill>
                <a:latin typeface="Calibri"/>
                <a:cs typeface="Calibri"/>
              </a:rPr>
              <a:t> </a:t>
            </a:r>
            <a:r>
              <a:rPr sz="1125" spc="15" baseline="3703" dirty="0">
                <a:solidFill>
                  <a:srgbClr val="595959"/>
                </a:solidFill>
                <a:latin typeface="Calibri"/>
                <a:cs typeface="Calibri"/>
              </a:rPr>
              <a:t>do</a:t>
            </a:r>
            <a:r>
              <a:rPr sz="1125" spc="82" baseline="3703" dirty="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sz="1125" spc="15" baseline="3703" dirty="0">
                <a:solidFill>
                  <a:srgbClr val="6E6E6E"/>
                </a:solidFill>
                <a:latin typeface="Calibri"/>
                <a:cs typeface="Calibri"/>
              </a:rPr>
              <a:t>set</a:t>
            </a:r>
            <a:r>
              <a:rPr sz="1125" spc="15" baseline="3703" dirty="0">
                <a:solidFill>
                  <a:srgbClr val="5D5D5D"/>
                </a:solidFill>
                <a:latin typeface="Calibri"/>
                <a:cs typeface="Calibri"/>
              </a:rPr>
              <a:t>or</a:t>
            </a:r>
            <a:r>
              <a:rPr sz="1125" spc="37" baseline="3703" dirty="0">
                <a:solidFill>
                  <a:srgbClr val="5D5D5D"/>
                </a:solidFill>
                <a:latin typeface="Calibri"/>
                <a:cs typeface="Calibri"/>
              </a:rPr>
              <a:t> </a:t>
            </a:r>
            <a:r>
              <a:rPr sz="1125" spc="-37" baseline="14814" dirty="0">
                <a:solidFill>
                  <a:srgbClr val="595959"/>
                </a:solidFill>
                <a:latin typeface="Calibri"/>
                <a:cs typeface="Calibri"/>
              </a:rPr>
              <a:t>de</a:t>
            </a:r>
            <a:endParaRPr sz="1125" baseline="14814">
              <a:latin typeface="Calibri"/>
              <a:cs typeface="Calibri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5002589" y="4790392"/>
            <a:ext cx="755015" cy="1308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050" spc="30" baseline="7936" dirty="0">
                <a:solidFill>
                  <a:srgbClr val="505050"/>
                </a:solidFill>
                <a:latin typeface="Calibri"/>
                <a:cs typeface="Calibri"/>
              </a:rPr>
              <a:t>monitor</a:t>
            </a:r>
            <a:r>
              <a:rPr sz="1050" spc="15" baseline="7936" dirty="0">
                <a:solidFill>
                  <a:srgbClr val="50505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494949"/>
                </a:solidFill>
                <a:latin typeface="Calibri"/>
                <a:cs typeface="Calibri"/>
              </a:rPr>
              <a:t>a</a:t>
            </a:r>
            <a:r>
              <a:rPr sz="1050" spc="-15" baseline="7936" dirty="0">
                <a:solidFill>
                  <a:srgbClr val="494949"/>
                </a:solidFill>
                <a:latin typeface="Calibri"/>
                <a:cs typeface="Calibri"/>
              </a:rPr>
              <a:t>lTte0tO</a:t>
            </a:r>
            <a:r>
              <a:rPr sz="1050" spc="-15" baseline="7936" dirty="0">
                <a:solidFill>
                  <a:srgbClr val="696969"/>
                </a:solidFill>
                <a:latin typeface="Calibri"/>
                <a:cs typeface="Calibri"/>
              </a:rPr>
              <a:t>j</a:t>
            </a:r>
            <a:endParaRPr sz="1050" baseline="7936">
              <a:latin typeface="Calibri"/>
              <a:cs typeface="Calibri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2083066" y="5773473"/>
            <a:ext cx="1934210" cy="2603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324485" marR="30480" indent="-287020">
              <a:lnSpc>
                <a:spcPct val="100000"/>
              </a:lnSpc>
              <a:spcBef>
                <a:spcPts val="140"/>
              </a:spcBef>
            </a:pPr>
            <a:r>
              <a:rPr sz="750" dirty="0">
                <a:solidFill>
                  <a:srgbClr val="4F4F4F"/>
                </a:solidFill>
                <a:latin typeface="Calibri"/>
                <a:cs typeface="Calibri"/>
              </a:rPr>
              <a:t>Encaminhar</a:t>
            </a:r>
            <a:r>
              <a:rPr sz="750" spc="145" dirty="0">
                <a:solidFill>
                  <a:srgbClr val="4F4F4F"/>
                </a:solidFill>
                <a:latin typeface="Calibri"/>
                <a:cs typeface="Calibri"/>
              </a:rPr>
              <a:t> </a:t>
            </a:r>
            <a:r>
              <a:rPr sz="1125" baseline="3703" dirty="0">
                <a:solidFill>
                  <a:srgbClr val="505050"/>
                </a:solidFill>
                <a:latin typeface="Calibri"/>
                <a:cs typeface="Calibri"/>
              </a:rPr>
              <a:t>relatórlo</a:t>
            </a:r>
            <a:r>
              <a:rPr sz="1125" spc="202" baseline="3703" dirty="0">
                <a:solidFill>
                  <a:srgbClr val="505050"/>
                </a:solidFill>
                <a:latin typeface="Calibri"/>
                <a:cs typeface="Calibri"/>
              </a:rPr>
              <a:t> </a:t>
            </a:r>
            <a:r>
              <a:rPr sz="1125" baseline="14814" dirty="0">
                <a:solidFill>
                  <a:srgbClr val="5E5E5E"/>
                </a:solidFill>
                <a:latin typeface="Calibri"/>
                <a:cs typeface="Calibri"/>
              </a:rPr>
              <a:t>do</a:t>
            </a:r>
            <a:r>
              <a:rPr sz="1125" spc="44" baseline="14814" dirty="0">
                <a:solidFill>
                  <a:srgbClr val="5E5E5E"/>
                </a:solidFill>
                <a:latin typeface="Calibri"/>
                <a:cs typeface="Calibri"/>
              </a:rPr>
              <a:t> </a:t>
            </a:r>
            <a:r>
              <a:rPr sz="1125" baseline="14814" dirty="0">
                <a:solidFill>
                  <a:srgbClr val="565656"/>
                </a:solidFill>
                <a:latin typeface="Calibri"/>
                <a:cs typeface="Calibri"/>
              </a:rPr>
              <a:t>RH</a:t>
            </a:r>
            <a:r>
              <a:rPr sz="1125" spc="104" baseline="14814" dirty="0">
                <a:solidFill>
                  <a:srgbClr val="565656"/>
                </a:solidFill>
                <a:latin typeface="Calibri"/>
                <a:cs typeface="Calibri"/>
              </a:rPr>
              <a:t> </a:t>
            </a:r>
            <a:r>
              <a:rPr sz="1125" baseline="14814" dirty="0">
                <a:solidFill>
                  <a:srgbClr val="525252"/>
                </a:solidFill>
                <a:latin typeface="Calibri"/>
                <a:cs typeface="Calibri"/>
              </a:rPr>
              <a:t>mensalmente</a:t>
            </a:r>
            <a:r>
              <a:rPr sz="1125" spc="300" baseline="14814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1125" spc="-37" baseline="14814" dirty="0">
                <a:solidFill>
                  <a:srgbClr val="666666"/>
                </a:solidFill>
                <a:latin typeface="Calibri"/>
                <a:cs typeface="Calibri"/>
              </a:rPr>
              <a:t>de</a:t>
            </a:r>
            <a:r>
              <a:rPr sz="1125" spc="750" baseline="14814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95959"/>
                </a:solidFill>
                <a:latin typeface="Calibri"/>
                <a:cs typeface="Calibri"/>
              </a:rPr>
              <a:t>acordo</a:t>
            </a:r>
            <a:r>
              <a:rPr sz="750" spc="140" dirty="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45454"/>
                </a:solidFill>
                <a:latin typeface="Calibri"/>
                <a:cs typeface="Calibri"/>
              </a:rPr>
              <a:t>co</a:t>
            </a:r>
            <a:r>
              <a:rPr sz="1125" baseline="3703" dirty="0">
                <a:solidFill>
                  <a:srgbClr val="545454"/>
                </a:solidFill>
                <a:latin typeface="Calibri"/>
                <a:cs typeface="Calibri"/>
              </a:rPr>
              <a:t>m</a:t>
            </a:r>
            <a:r>
              <a:rPr sz="1125" spc="104" baseline="3703" dirty="0">
                <a:solidFill>
                  <a:srgbClr val="545454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696969"/>
                </a:solidFill>
                <a:latin typeface="Calibri"/>
                <a:cs typeface="Calibri"/>
              </a:rPr>
              <a:t>a</a:t>
            </a:r>
            <a:r>
              <a:rPr sz="750" spc="70" dirty="0">
                <a:solidFill>
                  <a:srgbClr val="696969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4F4F4F"/>
                </a:solidFill>
                <a:latin typeface="Calibri"/>
                <a:cs typeface="Calibri"/>
              </a:rPr>
              <a:t>solicitação'</a:t>
            </a:r>
            <a:r>
              <a:rPr sz="750" spc="90" dirty="0">
                <a:solidFill>
                  <a:srgbClr val="4F4F4F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95959"/>
                </a:solidFill>
                <a:latin typeface="Calibri"/>
                <a:cs typeface="Calibri"/>
              </a:rPr>
              <a:t>dă</a:t>
            </a:r>
            <a:r>
              <a:rPr sz="750" spc="15" dirty="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sz="750" spc="-25" dirty="0">
                <a:solidFill>
                  <a:srgbClr val="898989"/>
                </a:solidFill>
                <a:latin typeface="Calibri"/>
                <a:cs typeface="Calibri"/>
              </a:rPr>
              <a:t>SE;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4237400" y="5698275"/>
            <a:ext cx="2338070" cy="1460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40"/>
              </a:spcBef>
            </a:pPr>
            <a:r>
              <a:rPr sz="1125" spc="15" baseline="-18518" dirty="0">
                <a:solidFill>
                  <a:srgbClr val="5E5E5E"/>
                </a:solidFill>
                <a:latin typeface="Calibri"/>
                <a:cs typeface="Calibri"/>
              </a:rPr>
              <a:t>A</a:t>
            </a:r>
            <a:r>
              <a:rPr sz="1125" spc="15" baseline="-18518" dirty="0">
                <a:solidFill>
                  <a:srgbClr val="525252"/>
                </a:solidFill>
                <a:latin typeface="Calibri"/>
                <a:cs typeface="Calibri"/>
              </a:rPr>
              <a:t>comp</a:t>
            </a:r>
            <a:r>
              <a:rPr sz="1125" spc="15" baseline="-11111" dirty="0">
                <a:solidFill>
                  <a:srgbClr val="494949"/>
                </a:solidFill>
                <a:latin typeface="Calibri"/>
                <a:cs typeface="Calibri"/>
              </a:rPr>
              <a:t>anhamento</a:t>
            </a:r>
            <a:r>
              <a:rPr sz="1125" spc="22" baseline="-11111" dirty="0">
                <a:solidFill>
                  <a:srgbClr val="494949"/>
                </a:solidFill>
                <a:latin typeface="Calibri"/>
                <a:cs typeface="Calibri"/>
              </a:rPr>
              <a:t> </a:t>
            </a:r>
            <a:r>
              <a:rPr sz="750" spc="10" dirty="0">
                <a:solidFill>
                  <a:srgbClr val="525252"/>
                </a:solidFill>
                <a:latin typeface="Calibri"/>
                <a:cs typeface="Calibri"/>
              </a:rPr>
              <a:t>realizado</a:t>
            </a:r>
            <a:r>
              <a:rPr sz="750" spc="40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750" spc="10" dirty="0">
                <a:solidFill>
                  <a:srgbClr val="545454"/>
                </a:solidFill>
                <a:latin typeface="Calibri"/>
                <a:cs typeface="Calibri"/>
              </a:rPr>
              <a:t>pela</a:t>
            </a:r>
            <a:r>
              <a:rPr sz="750" spc="85" dirty="0">
                <a:solidFill>
                  <a:srgbClr val="545454"/>
                </a:solidFill>
                <a:latin typeface="Calibri"/>
                <a:cs typeface="Calibri"/>
              </a:rPr>
              <a:t> </a:t>
            </a:r>
            <a:r>
              <a:rPr sz="750" spc="10" dirty="0">
                <a:solidFill>
                  <a:srgbClr val="5D5D5D"/>
                </a:solidFill>
                <a:latin typeface="Calibri"/>
                <a:cs typeface="Calibri"/>
              </a:rPr>
              <a:t>gestão</a:t>
            </a:r>
            <a:r>
              <a:rPr sz="750" spc="55" dirty="0">
                <a:solidFill>
                  <a:srgbClr val="5D5D5D"/>
                </a:solidFill>
                <a:latin typeface="Calibri"/>
                <a:cs typeface="Calibri"/>
              </a:rPr>
              <a:t> </a:t>
            </a:r>
            <a:r>
              <a:rPr sz="750" spc="10" dirty="0">
                <a:solidFill>
                  <a:srgbClr val="565656"/>
                </a:solidFill>
                <a:latin typeface="Calibri"/>
                <a:cs typeface="Calibri"/>
              </a:rPr>
              <a:t>de</a:t>
            </a:r>
            <a:r>
              <a:rPr sz="750" spc="5" dirty="0">
                <a:solidFill>
                  <a:srgbClr val="565656"/>
                </a:solidFill>
                <a:latin typeface="Calibri"/>
                <a:cs typeface="Calibri"/>
              </a:rPr>
              <a:t> </a:t>
            </a:r>
            <a:r>
              <a:rPr sz="750" spc="10" dirty="0">
                <a:solidFill>
                  <a:srgbClr val="464646"/>
                </a:solidFill>
                <a:latin typeface="Calibri"/>
                <a:cs typeface="Calibri"/>
              </a:rPr>
              <a:t>parcerìas</a:t>
            </a:r>
            <a:r>
              <a:rPr sz="750" spc="70" dirty="0">
                <a:solidFill>
                  <a:srgbClr val="464646"/>
                </a:solidFill>
                <a:latin typeface="Calibri"/>
                <a:cs typeface="Calibri"/>
              </a:rPr>
              <a:t> </a:t>
            </a:r>
            <a:r>
              <a:rPr sz="750" spc="-50" dirty="0">
                <a:solidFill>
                  <a:srgbClr val="757575"/>
                </a:solidFill>
                <a:latin typeface="Calibri"/>
                <a:cs typeface="Calibri"/>
              </a:rPr>
              <a:t>e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5006515" y="5833631"/>
            <a:ext cx="801370" cy="1460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750" dirty="0">
                <a:solidFill>
                  <a:srgbClr val="3F3F3F"/>
                </a:solidFill>
                <a:latin typeface="Calibri"/>
                <a:cs typeface="Calibri"/>
              </a:rPr>
              <a:t>supervlsão</a:t>
            </a:r>
            <a:r>
              <a:rPr sz="750" spc="160" dirty="0">
                <a:solidFill>
                  <a:srgbClr val="3F3F3F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4D4D4D"/>
                </a:solidFill>
                <a:latin typeface="Calibri"/>
                <a:cs typeface="Calibri"/>
              </a:rPr>
              <a:t>escolar;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2071035" y="6504392"/>
            <a:ext cx="1983739" cy="1460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40"/>
              </a:spcBef>
            </a:pPr>
            <a:r>
              <a:rPr sz="1125" baseline="-14814" dirty="0">
                <a:solidFill>
                  <a:srgbClr val="525252"/>
                </a:solidFill>
                <a:latin typeface="Calibri"/>
                <a:cs typeface="Calibri"/>
              </a:rPr>
              <a:t>Preparar</a:t>
            </a:r>
            <a:r>
              <a:rPr sz="1125" spc="135" baseline="-14814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1125" baseline="-11111" dirty="0">
                <a:solidFill>
                  <a:srgbClr val="646464"/>
                </a:solidFill>
                <a:latin typeface="Calibri"/>
                <a:cs typeface="Calibri"/>
              </a:rPr>
              <a:t>05</a:t>
            </a:r>
            <a:r>
              <a:rPr sz="1125" spc="44" baseline="-11111" dirty="0">
                <a:solidFill>
                  <a:srgbClr val="646464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4B4B4B"/>
                </a:solidFill>
                <a:latin typeface="Calibri"/>
                <a:cs typeface="Calibri"/>
              </a:rPr>
              <a:t>ütimentos</a:t>
            </a:r>
            <a:r>
              <a:rPr sz="750" spc="114" dirty="0">
                <a:solidFill>
                  <a:srgbClr val="4B4B4B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65656"/>
                </a:solidFill>
                <a:latin typeface="Calibri"/>
                <a:cs typeface="Calibri"/>
              </a:rPr>
              <a:t>fornecidos</a:t>
            </a:r>
            <a:r>
              <a:rPr sz="750" spc="100" dirty="0">
                <a:solidFill>
                  <a:srgbClr val="565656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45454"/>
                </a:solidFill>
                <a:latin typeface="Calibri"/>
                <a:cs typeface="Calibri"/>
              </a:rPr>
              <a:t>peia</a:t>
            </a:r>
            <a:r>
              <a:rPr sz="750" spc="-5" dirty="0">
                <a:solidFill>
                  <a:srgbClr val="545454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727272"/>
                </a:solidFill>
                <a:latin typeface="Calibri"/>
                <a:cs typeface="Calibri"/>
              </a:rPr>
              <a:t>SE,</a:t>
            </a:r>
            <a:r>
              <a:rPr sz="750" spc="50" dirty="0">
                <a:solidFill>
                  <a:srgbClr val="727272"/>
                </a:solidFill>
                <a:latin typeface="Calibri"/>
                <a:cs typeface="Calibri"/>
              </a:rPr>
              <a:t> </a:t>
            </a:r>
            <a:r>
              <a:rPr sz="750" spc="-25" dirty="0">
                <a:solidFill>
                  <a:srgbClr val="626262"/>
                </a:solidFill>
                <a:latin typeface="Calibri"/>
                <a:cs typeface="Calibri"/>
              </a:rPr>
              <a:t>com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708459" y="9163370"/>
            <a:ext cx="595630" cy="1460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750" dirty="0">
                <a:solidFill>
                  <a:srgbClr val="4D4D4D"/>
                </a:solidFill>
                <a:latin typeface="Calibri"/>
                <a:cs typeface="Calibri"/>
              </a:rPr>
              <a:t>TOTAL</a:t>
            </a:r>
            <a:r>
              <a:rPr sz="750" spc="145" dirty="0">
                <a:solidFill>
                  <a:srgbClr val="4D4D4D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626262"/>
                </a:solidFill>
                <a:latin typeface="Calibri"/>
                <a:cs typeface="Calibri"/>
              </a:rPr>
              <a:t>VAGAS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1759452" y="9163370"/>
            <a:ext cx="74295" cy="1460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750" spc="-50" dirty="0">
                <a:solidFill>
                  <a:srgbClr val="595959"/>
                </a:solidFill>
                <a:latin typeface="Calibri"/>
                <a:cs typeface="Calibri"/>
              </a:rPr>
              <a:t>1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714910" y="9462154"/>
            <a:ext cx="434340" cy="1162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600" dirty="0">
                <a:solidFill>
                  <a:srgbClr val="5D5D5D"/>
                </a:solidFill>
                <a:latin typeface="Calibri"/>
                <a:cs typeface="Calibri"/>
              </a:rPr>
              <a:t>Per</a:t>
            </a:r>
            <a:r>
              <a:rPr sz="600" spc="275" dirty="0">
                <a:solidFill>
                  <a:srgbClr val="5D5D5D"/>
                </a:solidFill>
                <a:latin typeface="Calibri"/>
                <a:cs typeface="Calibri"/>
              </a:rPr>
              <a:t> </a:t>
            </a:r>
            <a:r>
              <a:rPr sz="600" spc="65" dirty="0">
                <a:solidFill>
                  <a:srgbClr val="4D4D4D"/>
                </a:solidFill>
                <a:latin typeface="Calibri"/>
                <a:cs typeface="Calibri"/>
              </a:rPr>
              <a:t>capita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1550051" y="9428567"/>
            <a:ext cx="436245" cy="1308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700" spc="120" dirty="0">
                <a:solidFill>
                  <a:srgbClr val="545454"/>
                </a:solidFill>
                <a:latin typeface="Calibri"/>
                <a:cs typeface="Calibri"/>
              </a:rPr>
              <a:t>R$</a:t>
            </a:r>
            <a:r>
              <a:rPr sz="700" spc="-70" dirty="0">
                <a:solidFill>
                  <a:srgbClr val="545454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95959"/>
                </a:solidFill>
                <a:latin typeface="Calibri"/>
                <a:cs typeface="Calibri"/>
              </a:rPr>
              <a:t>674,00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2220814" y="6663810"/>
            <a:ext cx="206375" cy="1460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750" spc="-10" dirty="0">
                <a:solidFill>
                  <a:srgbClr val="525252"/>
                </a:solidFill>
                <a:latin typeface="Calibri"/>
                <a:cs typeface="Calibri"/>
              </a:rPr>
              <a:t>zelo,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2431025" y="6642754"/>
            <a:ext cx="1482725" cy="1460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750" dirty="0">
                <a:solidFill>
                  <a:srgbClr val="4B4B4B"/>
                </a:solidFill>
                <a:latin typeface="Calibri"/>
                <a:cs typeface="Calibri"/>
              </a:rPr>
              <a:t>dedlcação,</a:t>
            </a:r>
            <a:r>
              <a:rPr sz="750" spc="210" dirty="0">
                <a:solidFill>
                  <a:srgbClr val="4B4B4B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4D4D4D"/>
                </a:solidFill>
                <a:latin typeface="Calibri"/>
                <a:cs typeface="Calibri"/>
              </a:rPr>
              <a:t>primando</a:t>
            </a:r>
            <a:r>
              <a:rPr sz="750" spc="125" dirty="0">
                <a:solidFill>
                  <a:srgbClr val="4D4D4D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646464"/>
                </a:solidFill>
                <a:latin typeface="Calibri"/>
                <a:cs typeface="Calibri"/>
              </a:rPr>
              <a:t>por</a:t>
            </a:r>
            <a:r>
              <a:rPr sz="750" spc="30" dirty="0">
                <a:solidFill>
                  <a:srgbClr val="646464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4F4F4F"/>
                </a:solidFill>
                <a:latin typeface="Calibri"/>
                <a:cs typeface="Calibri"/>
              </a:rPr>
              <a:t>alimentos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2334169" y="6784126"/>
            <a:ext cx="1475740" cy="1460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40"/>
              </a:spcBef>
            </a:pPr>
            <a:r>
              <a:rPr sz="1125" baseline="3703" dirty="0">
                <a:solidFill>
                  <a:srgbClr val="565656"/>
                </a:solidFill>
                <a:latin typeface="Calibri"/>
                <a:cs typeface="Calibri"/>
              </a:rPr>
              <a:t>saudávels</a:t>
            </a:r>
            <a:r>
              <a:rPr sz="1125" spc="277" baseline="3703" dirty="0">
                <a:solidFill>
                  <a:srgbClr val="565656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E5E5E"/>
                </a:solidFill>
                <a:latin typeface="Calibri"/>
                <a:cs typeface="Calibri"/>
              </a:rPr>
              <a:t>c</a:t>
            </a:r>
            <a:r>
              <a:rPr sz="1125" baseline="7407" dirty="0">
                <a:solidFill>
                  <a:srgbClr val="5E5E5E"/>
                </a:solidFill>
                <a:latin typeface="Calibri"/>
                <a:cs typeface="Calibri"/>
              </a:rPr>
              <a:t>øm</a:t>
            </a:r>
            <a:r>
              <a:rPr sz="1125" spc="52" baseline="7407" dirty="0">
                <a:solidFill>
                  <a:srgbClr val="5E5E5E"/>
                </a:solidFill>
                <a:latin typeface="Calibri"/>
                <a:cs typeface="Calibri"/>
              </a:rPr>
              <a:t> </a:t>
            </a:r>
            <a:r>
              <a:rPr sz="1125" baseline="3703" dirty="0">
                <a:solidFill>
                  <a:srgbClr val="5B5B5B"/>
                </a:solidFill>
                <a:latin typeface="Calibri"/>
                <a:cs typeface="Calibri"/>
              </a:rPr>
              <a:t>boa</a:t>
            </a:r>
            <a:r>
              <a:rPr sz="1125" spc="240" baseline="3703" dirty="0">
                <a:solidFill>
                  <a:srgbClr val="5B5B5B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525252"/>
                </a:solidFill>
                <a:latin typeface="Calibri"/>
                <a:cs typeface="Calibri"/>
              </a:rPr>
              <a:t>a</a:t>
            </a:r>
            <a:r>
              <a:rPr sz="1125" spc="-15" baseline="3703" dirty="0">
                <a:solidFill>
                  <a:srgbClr val="525252"/>
                </a:solidFill>
                <a:latin typeface="Calibri"/>
                <a:cs typeface="Calibri"/>
              </a:rPr>
              <a:t>presentação;</a:t>
            </a:r>
            <a:endParaRPr sz="1125" baseline="3703">
              <a:latin typeface="Calibri"/>
              <a:cs typeface="Calibri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4177243" y="6444233"/>
            <a:ext cx="2489200" cy="1460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40"/>
              </a:spcBef>
            </a:pPr>
            <a:r>
              <a:rPr sz="1125" baseline="-22222" dirty="0">
                <a:solidFill>
                  <a:srgbClr val="4B4B4B"/>
                </a:solidFill>
                <a:latin typeface="Calibri"/>
                <a:cs typeface="Calibri"/>
              </a:rPr>
              <a:t>A</a:t>
            </a:r>
            <a:r>
              <a:rPr sz="1125" baseline="-14814" dirty="0">
                <a:solidFill>
                  <a:srgbClr val="4B4B4B"/>
                </a:solidFill>
                <a:latin typeface="Calibri"/>
                <a:cs typeface="Calibri"/>
              </a:rPr>
              <a:t>companhamento</a:t>
            </a:r>
            <a:r>
              <a:rPr sz="1125" spc="457" baseline="-14814" dirty="0">
                <a:solidFill>
                  <a:srgbClr val="4B4B4B"/>
                </a:solidFill>
                <a:latin typeface="Calibri"/>
                <a:cs typeface="Calibri"/>
              </a:rPr>
              <a:t> </a:t>
            </a:r>
            <a:r>
              <a:rPr sz="1125" spc="-30" baseline="-11111" dirty="0">
                <a:solidFill>
                  <a:srgbClr val="4B4B4B"/>
                </a:solidFill>
                <a:latin typeface="Calibri"/>
                <a:cs typeface="Calibri"/>
              </a:rPr>
              <a:t>regu1ar</a:t>
            </a:r>
            <a:r>
              <a:rPr sz="1125" spc="52" baseline="-11111" dirty="0">
                <a:solidFill>
                  <a:srgbClr val="4B4B4B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606060"/>
                </a:solidFill>
                <a:latin typeface="Calibri"/>
                <a:cs typeface="Calibri"/>
              </a:rPr>
              <a:t>do</a:t>
            </a:r>
            <a:r>
              <a:rPr sz="750" spc="150" dirty="0">
                <a:solidFill>
                  <a:srgbClr val="606060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464646"/>
                </a:solidFill>
                <a:latin typeface="Calibri"/>
                <a:cs typeface="Calibri"/>
              </a:rPr>
              <a:t>cardápio</a:t>
            </a:r>
            <a:r>
              <a:rPr sz="750" spc="90" dirty="0">
                <a:solidFill>
                  <a:srgbClr val="464646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4B4B4B"/>
                </a:solidFill>
                <a:latin typeface="Calibri"/>
                <a:cs typeface="Calibri"/>
              </a:rPr>
              <a:t>fornecido</a:t>
            </a:r>
            <a:r>
              <a:rPr sz="750" spc="125" dirty="0">
                <a:solidFill>
                  <a:srgbClr val="4B4B4B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6E6E6E"/>
                </a:solidFill>
                <a:latin typeface="Calibri"/>
                <a:cs typeface="Calibri"/>
              </a:rPr>
              <a:t>pela</a:t>
            </a:r>
            <a:r>
              <a:rPr sz="750" spc="25" dirty="0">
                <a:solidFill>
                  <a:srgbClr val="6E6E6E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95959"/>
                </a:solidFill>
                <a:latin typeface="Calibri"/>
                <a:cs typeface="Calibri"/>
              </a:rPr>
              <a:t>SE</a:t>
            </a:r>
            <a:r>
              <a:rPr sz="750" spc="15" dirty="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sz="750" spc="-50" dirty="0">
                <a:solidFill>
                  <a:srgbClr val="696969"/>
                </a:solidFill>
                <a:latin typeface="Calibri"/>
                <a:cs typeface="Calibri"/>
              </a:rPr>
              <a:t>e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2114076" y="7312245"/>
            <a:ext cx="1974850" cy="6946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7465" marR="30480" indent="-17780" algn="ctr">
              <a:lnSpc>
                <a:spcPct val="116399"/>
              </a:lnSpc>
              <a:spcBef>
                <a:spcPts val="120"/>
              </a:spcBef>
            </a:pPr>
            <a:r>
              <a:rPr sz="1125" spc="15" baseline="-7407" dirty="0">
                <a:solidFill>
                  <a:srgbClr val="494949"/>
                </a:solidFill>
                <a:latin typeface="Calibri"/>
                <a:cs typeface="Calibri"/>
              </a:rPr>
              <a:t>Iremos</a:t>
            </a:r>
            <a:r>
              <a:rPr sz="1125" spc="142" baseline="-7407" dirty="0">
                <a:solidFill>
                  <a:srgbClr val="494949"/>
                </a:solidFill>
                <a:latin typeface="Calibri"/>
                <a:cs typeface="Calibri"/>
              </a:rPr>
              <a:t> </a:t>
            </a:r>
            <a:r>
              <a:rPr sz="1125" spc="15" baseline="-3703" dirty="0">
                <a:solidFill>
                  <a:srgbClr val="545454"/>
                </a:solidFill>
                <a:latin typeface="Calibri"/>
                <a:cs typeface="Calibri"/>
              </a:rPr>
              <a:t>prestar</a:t>
            </a:r>
            <a:r>
              <a:rPr sz="1125" spc="44" baseline="-3703" dirty="0">
                <a:solidFill>
                  <a:srgbClr val="545454"/>
                </a:solidFill>
                <a:latin typeface="Calibri"/>
                <a:cs typeface="Calibri"/>
              </a:rPr>
              <a:t> </a:t>
            </a:r>
            <a:r>
              <a:rPr sz="750" spc="10" dirty="0">
                <a:solidFill>
                  <a:srgbClr val="575757"/>
                </a:solidFill>
                <a:latin typeface="Calibri"/>
                <a:cs typeface="Calibri"/>
              </a:rPr>
              <a:t>contas</a:t>
            </a:r>
            <a:r>
              <a:rPr sz="750" spc="55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750" spc="10" dirty="0">
                <a:solidFill>
                  <a:srgbClr val="727272"/>
                </a:solidFill>
                <a:latin typeface="Calibri"/>
                <a:cs typeface="Calibri"/>
              </a:rPr>
              <a:t>d</a:t>
            </a:r>
            <a:r>
              <a:rPr sz="1125" spc="15" baseline="3703" dirty="0">
                <a:solidFill>
                  <a:srgbClr val="525252"/>
                </a:solidFill>
                <a:latin typeface="Calibri"/>
                <a:cs typeface="Calibri"/>
              </a:rPr>
              <a:t>lariment</a:t>
            </a:r>
            <a:r>
              <a:rPr sz="1125" spc="15" baseline="7407" dirty="0">
                <a:solidFill>
                  <a:srgbClr val="525252"/>
                </a:solidFill>
                <a:latin typeface="Calibri"/>
                <a:cs typeface="Calibri"/>
              </a:rPr>
              <a:t>e</a:t>
            </a:r>
            <a:r>
              <a:rPr sz="1125" spc="-15" baseline="7407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1125" spc="15" baseline="11111" dirty="0">
                <a:solidFill>
                  <a:srgbClr val="595959"/>
                </a:solidFill>
                <a:latin typeface="Calibri"/>
                <a:cs typeface="Calibri"/>
              </a:rPr>
              <a:t>atravès</a:t>
            </a:r>
            <a:r>
              <a:rPr sz="1125" spc="75" baseline="11111" dirty="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sz="1125" spc="-37" baseline="22222" dirty="0">
                <a:solidFill>
                  <a:srgbClr val="797979"/>
                </a:solidFill>
                <a:latin typeface="Calibri"/>
                <a:cs typeface="Calibri"/>
              </a:rPr>
              <a:t>de</a:t>
            </a:r>
            <a:r>
              <a:rPr sz="1125" spc="750" baseline="22222" dirty="0">
                <a:solidFill>
                  <a:srgbClr val="797979"/>
                </a:solidFill>
                <a:latin typeface="Calibri"/>
                <a:cs typeface="Calibri"/>
              </a:rPr>
              <a:t> </a:t>
            </a:r>
            <a:r>
              <a:rPr sz="1125" baseline="-14814" dirty="0">
                <a:solidFill>
                  <a:srgbClr val="505050"/>
                </a:solidFill>
                <a:latin typeface="Calibri"/>
                <a:cs typeface="Calibri"/>
              </a:rPr>
              <a:t>sistem</a:t>
            </a:r>
            <a:r>
              <a:rPr sz="1125" baseline="-11111" dirty="0">
                <a:solidFill>
                  <a:srgbClr val="525252"/>
                </a:solidFill>
                <a:latin typeface="Calibri"/>
                <a:cs typeface="Calibri"/>
              </a:rPr>
              <a:t>a,</a:t>
            </a:r>
            <a:r>
              <a:rPr sz="1125" spc="150" baseline="-11111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4B4B4B"/>
                </a:solidFill>
                <a:latin typeface="Calibri"/>
                <a:cs typeface="Calibri"/>
              </a:rPr>
              <a:t>conforme</a:t>
            </a:r>
            <a:r>
              <a:rPr sz="750" spc="155" dirty="0">
                <a:solidFill>
                  <a:srgbClr val="4B4B4B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494949"/>
                </a:solidFill>
                <a:latin typeface="Calibri"/>
                <a:cs typeface="Calibri"/>
              </a:rPr>
              <a:t>orientações</a:t>
            </a:r>
            <a:r>
              <a:rPr sz="750" spc="160" dirty="0">
                <a:solidFill>
                  <a:srgbClr val="494949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606060"/>
                </a:solidFill>
                <a:latin typeface="Calibri"/>
                <a:cs typeface="Calibri"/>
              </a:rPr>
              <a:t>e</a:t>
            </a:r>
            <a:r>
              <a:rPr sz="750" spc="35" dirty="0">
                <a:solidFill>
                  <a:srgbClr val="606060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696969"/>
                </a:solidFill>
                <a:latin typeface="Calibri"/>
                <a:cs typeface="Calibri"/>
              </a:rPr>
              <a:t>port</a:t>
            </a:r>
            <a:r>
              <a:rPr sz="1125" spc="-15" baseline="11111" dirty="0">
                <a:solidFill>
                  <a:srgbClr val="646464"/>
                </a:solidFill>
                <a:latin typeface="Calibri"/>
                <a:cs typeface="Calibri"/>
              </a:rPr>
              <a:t>Brian</a:t>
            </a:r>
            <a:r>
              <a:rPr sz="1125" spc="104" baseline="11111" dirty="0">
                <a:solidFill>
                  <a:srgbClr val="646464"/>
                </a:solidFill>
                <a:latin typeface="Calibri"/>
                <a:cs typeface="Calibri"/>
              </a:rPr>
              <a:t> </a:t>
            </a:r>
            <a:r>
              <a:rPr sz="1125" spc="-37" baseline="11111" dirty="0">
                <a:solidFill>
                  <a:srgbClr val="595959"/>
                </a:solidFill>
                <a:latin typeface="Calibri"/>
                <a:cs typeface="Calibri"/>
              </a:rPr>
              <a:t>dB</a:t>
            </a:r>
            <a:r>
              <a:rPr sz="1125" spc="750" baseline="11111" dirty="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sz="1125" baseline="-11111" dirty="0">
                <a:solidFill>
                  <a:srgbClr val="5B5B5B"/>
                </a:solidFill>
                <a:latin typeface="Calibri"/>
                <a:cs typeface="Calibri"/>
              </a:rPr>
              <a:t>SE,</a:t>
            </a:r>
            <a:r>
              <a:rPr sz="1125" spc="30" baseline="-11111" dirty="0">
                <a:solidFill>
                  <a:srgbClr val="5B5B5B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4F4F4F"/>
                </a:solidFill>
                <a:latin typeface="Calibri"/>
                <a:cs typeface="Calibri"/>
              </a:rPr>
              <a:t>comprovando</a:t>
            </a:r>
            <a:r>
              <a:rPr sz="750" spc="130" dirty="0">
                <a:solidFill>
                  <a:srgbClr val="4F4F4F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6E6E6E"/>
                </a:solidFill>
                <a:latin typeface="Calibri"/>
                <a:cs typeface="Calibri"/>
              </a:rPr>
              <a:t>a</a:t>
            </a:r>
            <a:r>
              <a:rPr sz="750" spc="60" dirty="0">
                <a:solidFill>
                  <a:srgbClr val="6E6E6E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95959"/>
                </a:solidFill>
                <a:latin typeface="Calibri"/>
                <a:cs typeface="Calibri"/>
              </a:rPr>
              <a:t>a</a:t>
            </a:r>
            <a:r>
              <a:rPr sz="1125" baseline="-3703" dirty="0">
                <a:solidFill>
                  <a:srgbClr val="575757"/>
                </a:solidFill>
                <a:latin typeface="Calibri"/>
                <a:cs typeface="Calibri"/>
              </a:rPr>
              <a:t>P</a:t>
            </a:r>
            <a:r>
              <a:rPr sz="750" dirty="0">
                <a:solidFill>
                  <a:srgbClr val="575757"/>
                </a:solidFill>
                <a:latin typeface="Calibri"/>
                <a:cs typeface="Calibri"/>
              </a:rPr>
              <a:t>l|caç</a:t>
            </a:r>
            <a:r>
              <a:rPr sz="750" dirty="0">
                <a:solidFill>
                  <a:srgbClr val="676767"/>
                </a:solidFill>
                <a:latin typeface="Calibri"/>
                <a:cs typeface="Calibri"/>
              </a:rPr>
              <a:t>ao</a:t>
            </a:r>
            <a:r>
              <a:rPr sz="750" spc="85" dirty="0">
                <a:solidFill>
                  <a:srgbClr val="676767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666666"/>
                </a:solidFill>
                <a:latin typeface="Calibri"/>
                <a:cs typeface="Calibri"/>
              </a:rPr>
              <a:t>de</a:t>
            </a:r>
            <a:r>
              <a:rPr sz="750" spc="55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646464"/>
                </a:solidFill>
                <a:latin typeface="Calibri"/>
                <a:cs typeface="Calibri"/>
              </a:rPr>
              <a:t>todos</a:t>
            </a:r>
            <a:r>
              <a:rPr sz="750" spc="65" dirty="0">
                <a:solidFill>
                  <a:srgbClr val="646464"/>
                </a:solidFill>
                <a:latin typeface="Calibri"/>
                <a:cs typeface="Calibri"/>
              </a:rPr>
              <a:t> </a:t>
            </a:r>
            <a:r>
              <a:rPr sz="750" spc="-35" dirty="0">
                <a:solidFill>
                  <a:srgbClr val="646464"/>
                </a:solidFill>
                <a:latin typeface="Calibri"/>
                <a:cs typeface="Calibri"/>
              </a:rPr>
              <a:t>o8</a:t>
            </a:r>
            <a:r>
              <a:rPr sz="750" spc="500" dirty="0">
                <a:solidFill>
                  <a:srgbClr val="646464"/>
                </a:solidFill>
                <a:latin typeface="Calibri"/>
                <a:cs typeface="Calibri"/>
              </a:rPr>
              <a:t> </a:t>
            </a:r>
            <a:r>
              <a:rPr sz="1125" baseline="-11111" dirty="0">
                <a:solidFill>
                  <a:srgbClr val="4F4F4F"/>
                </a:solidFill>
                <a:latin typeface="Calibri"/>
                <a:cs typeface="Calibri"/>
              </a:rPr>
              <a:t>recursos</a:t>
            </a:r>
            <a:r>
              <a:rPr sz="1125" spc="150" baseline="-11111" dirty="0">
                <a:solidFill>
                  <a:srgbClr val="4F4F4F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464646"/>
                </a:solidFill>
                <a:latin typeface="Calibri"/>
                <a:cs typeface="Calibri"/>
              </a:rPr>
              <a:t>finanteiros</a:t>
            </a:r>
            <a:r>
              <a:rPr sz="750" spc="65" dirty="0">
                <a:solidFill>
                  <a:srgbClr val="464646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65656"/>
                </a:solidFill>
                <a:latin typeface="Calibri"/>
                <a:cs typeface="Calibri"/>
              </a:rPr>
              <a:t>recebidos,</a:t>
            </a:r>
            <a:r>
              <a:rPr sz="750" spc="60" dirty="0">
                <a:solidFill>
                  <a:srgbClr val="565656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464646"/>
                </a:solidFill>
                <a:latin typeface="Calibri"/>
                <a:cs typeface="Calibri"/>
              </a:rPr>
              <a:t>dE</a:t>
            </a:r>
            <a:r>
              <a:rPr sz="750" spc="50" dirty="0">
                <a:solidFill>
                  <a:srgbClr val="464646"/>
                </a:solidFill>
                <a:latin typeface="Calibri"/>
                <a:cs typeface="Calibri"/>
              </a:rPr>
              <a:t> </a:t>
            </a:r>
            <a:r>
              <a:rPr sz="750" spc="-20" dirty="0">
                <a:solidFill>
                  <a:srgbClr val="505050"/>
                </a:solidFill>
                <a:latin typeface="Calibri"/>
                <a:cs typeface="Calibri"/>
              </a:rPr>
              <a:t>fOŁI</a:t>
            </a:r>
            <a:r>
              <a:rPr sz="750" spc="180" dirty="0">
                <a:solidFill>
                  <a:srgbClr val="505050"/>
                </a:solidFill>
                <a:latin typeface="Calibri"/>
                <a:cs typeface="Calibri"/>
              </a:rPr>
              <a:t> </a:t>
            </a:r>
            <a:r>
              <a:rPr sz="750" spc="-45" dirty="0">
                <a:solidFill>
                  <a:srgbClr val="505050"/>
                </a:solidFill>
                <a:latin typeface="Calibri"/>
                <a:cs typeface="Calibri"/>
              </a:rPr>
              <a:t>\6</a:t>
            </a:r>
            <a:r>
              <a:rPr sz="750" spc="120" dirty="0">
                <a:solidFill>
                  <a:srgbClr val="505050"/>
                </a:solidFill>
                <a:latin typeface="Calibri"/>
                <a:cs typeface="Calibri"/>
              </a:rPr>
              <a:t> </a:t>
            </a:r>
            <a:r>
              <a:rPr sz="900" spc="-15" baseline="13888" dirty="0">
                <a:solidFill>
                  <a:srgbClr val="545454"/>
                </a:solidFill>
                <a:latin typeface="Calibri"/>
                <a:cs typeface="Calibri"/>
              </a:rPr>
              <a:t>C</a:t>
            </a:r>
            <a:r>
              <a:rPr sz="750" spc="-10" dirty="0">
                <a:solidFill>
                  <a:srgbClr val="545454"/>
                </a:solidFill>
                <a:latin typeface="Calibri"/>
                <a:cs typeface="Calibri"/>
              </a:rPr>
              <a:t>lara</a:t>
            </a:r>
            <a:r>
              <a:rPr sz="750" spc="500" dirty="0">
                <a:solidFill>
                  <a:srgbClr val="545454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B5B5B"/>
                </a:solidFill>
                <a:latin typeface="Calibri"/>
                <a:cs typeface="Calibri"/>
              </a:rPr>
              <a:t>e</a:t>
            </a:r>
            <a:r>
              <a:rPr sz="750" spc="50" dirty="0">
                <a:solidFill>
                  <a:srgbClr val="5B5B5B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565656"/>
                </a:solidFill>
                <a:latin typeface="Calibri"/>
                <a:cs typeface="Calibri"/>
              </a:rPr>
              <a:t>integra;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5012227" y="6597887"/>
            <a:ext cx="826769" cy="1384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750" dirty="0">
                <a:solidFill>
                  <a:srgbClr val="505050"/>
                </a:solidFill>
                <a:latin typeface="Calibri"/>
                <a:cs typeface="Calibri"/>
              </a:rPr>
              <a:t>equipe</a:t>
            </a:r>
            <a:r>
              <a:rPr sz="750" spc="75" dirty="0">
                <a:solidFill>
                  <a:srgbClr val="505050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676767"/>
                </a:solidFill>
                <a:latin typeface="Calibri"/>
                <a:cs typeface="Calibri"/>
              </a:rPr>
              <a:t>de</a:t>
            </a:r>
            <a:r>
              <a:rPr sz="750" spc="25" dirty="0">
                <a:solidFill>
                  <a:srgbClr val="676767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444444"/>
                </a:solidFill>
                <a:latin typeface="Calibri"/>
                <a:cs typeface="Calibri"/>
              </a:rPr>
              <a:t>nutriç6o;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4159195" y="7292460"/>
            <a:ext cx="2561590" cy="1460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40"/>
              </a:spcBef>
            </a:pPr>
            <a:r>
              <a:rPr sz="750" dirty="0">
                <a:solidFill>
                  <a:srgbClr val="5B5B5B"/>
                </a:solidFill>
                <a:latin typeface="Calibri"/>
                <a:cs typeface="Calibri"/>
              </a:rPr>
              <a:t>AtFavés</a:t>
            </a:r>
            <a:r>
              <a:rPr sz="750" spc="70" dirty="0">
                <a:solidFill>
                  <a:srgbClr val="5B5B5B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25252"/>
                </a:solidFill>
                <a:latin typeface="Calibri"/>
                <a:cs typeface="Calibri"/>
              </a:rPr>
              <a:t>do</a:t>
            </a:r>
            <a:r>
              <a:rPr sz="750" spc="50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25252"/>
                </a:solidFill>
                <a:latin typeface="Calibri"/>
                <a:cs typeface="Calibri"/>
              </a:rPr>
              <a:t>setor</a:t>
            </a:r>
            <a:r>
              <a:rPr sz="750" spc="85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B5B5B"/>
                </a:solidFill>
                <a:latin typeface="Calibri"/>
                <a:cs typeface="Calibri"/>
              </a:rPr>
              <a:t>da</a:t>
            </a:r>
            <a:r>
              <a:rPr sz="750" spc="295" dirty="0">
                <a:solidFill>
                  <a:srgbClr val="5B5B5B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4F4F4F"/>
                </a:solidFill>
                <a:latin typeface="Calibri"/>
                <a:cs typeface="Calibri"/>
              </a:rPr>
              <a:t>Oivisäo</a:t>
            </a:r>
            <a:r>
              <a:rPr sz="750" spc="120" dirty="0">
                <a:solidFill>
                  <a:srgbClr val="4F4F4F"/>
                </a:solidFill>
                <a:latin typeface="Calibri"/>
                <a:cs typeface="Calibri"/>
              </a:rPr>
              <a:t> </a:t>
            </a:r>
            <a:r>
              <a:rPr sz="1125" baseline="14814" dirty="0">
                <a:solidFill>
                  <a:srgbClr val="494949"/>
                </a:solidFill>
                <a:latin typeface="Calibri"/>
                <a:cs typeface="Calibri"/>
              </a:rPr>
              <a:t>Técnica</a:t>
            </a:r>
            <a:r>
              <a:rPr sz="1125" spc="15" baseline="14814" dirty="0">
                <a:solidFill>
                  <a:srgbClr val="494949"/>
                </a:solidFill>
                <a:latin typeface="Calibri"/>
                <a:cs typeface="Calibri"/>
              </a:rPr>
              <a:t> </a:t>
            </a:r>
            <a:r>
              <a:rPr sz="1125" baseline="18518" dirty="0">
                <a:solidFill>
                  <a:srgbClr val="4D4D4D"/>
                </a:solidFill>
                <a:latin typeface="Calibri"/>
                <a:cs typeface="Calibri"/>
              </a:rPr>
              <a:t>Prestação</a:t>
            </a:r>
            <a:r>
              <a:rPr sz="1125" spc="262" baseline="18518" dirty="0">
                <a:solidFill>
                  <a:srgbClr val="4D4D4D"/>
                </a:solidFill>
                <a:latin typeface="Calibri"/>
                <a:cs typeface="Calibri"/>
              </a:rPr>
              <a:t> </a:t>
            </a:r>
            <a:r>
              <a:rPr sz="1125" baseline="22222" dirty="0">
                <a:solidFill>
                  <a:srgbClr val="646464"/>
                </a:solidFill>
                <a:latin typeface="Calibri"/>
                <a:cs typeface="Calibri"/>
              </a:rPr>
              <a:t>de</a:t>
            </a:r>
            <a:r>
              <a:rPr sz="1125" spc="52" baseline="22222" dirty="0">
                <a:solidFill>
                  <a:srgbClr val="646464"/>
                </a:solidFill>
                <a:latin typeface="Calibri"/>
                <a:cs typeface="Calibri"/>
              </a:rPr>
              <a:t> </a:t>
            </a:r>
            <a:r>
              <a:rPr sz="1125" baseline="25925" dirty="0">
                <a:solidFill>
                  <a:srgbClr val="525252"/>
                </a:solidFill>
                <a:latin typeface="Calibri"/>
                <a:cs typeface="Calibri"/>
              </a:rPr>
              <a:t>Contas</a:t>
            </a:r>
            <a:r>
              <a:rPr sz="1125" spc="135" baseline="25925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1125" spc="-37" baseline="25925" dirty="0">
                <a:solidFill>
                  <a:srgbClr val="575757"/>
                </a:solidFill>
                <a:latin typeface="Calibri"/>
                <a:cs typeface="Calibri"/>
              </a:rPr>
              <a:t>SE.</a:t>
            </a:r>
            <a:endParaRPr sz="1125" baseline="25925">
              <a:latin typeface="Calibri"/>
              <a:cs typeface="Calibri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3072158" y="8257993"/>
            <a:ext cx="1535430" cy="41529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750" spc="50" dirty="0">
                <a:solidFill>
                  <a:srgbClr val="625918"/>
                </a:solidFill>
                <a:latin typeface="Calibri"/>
                <a:cs typeface="Calibri"/>
              </a:rPr>
              <a:t>s</a:t>
            </a:r>
            <a:r>
              <a:rPr sz="750" spc="285" dirty="0">
                <a:solidFill>
                  <a:srgbClr val="625918"/>
                </a:solidFill>
                <a:latin typeface="Calibri"/>
                <a:cs typeface="Calibri"/>
              </a:rPr>
              <a:t>  </a:t>
            </a:r>
            <a:r>
              <a:rPr sz="750" b="1" spc="50" dirty="0">
                <a:solidFill>
                  <a:srgbClr val="707070"/>
                </a:solidFill>
                <a:latin typeface="Calibri"/>
                <a:cs typeface="Calibri"/>
              </a:rPr>
              <a:t>a</a:t>
            </a:r>
            <a:r>
              <a:rPr sz="750" b="1" spc="275" dirty="0">
                <a:solidFill>
                  <a:srgbClr val="707070"/>
                </a:solidFill>
                <a:latin typeface="Calibri"/>
                <a:cs typeface="Calibri"/>
              </a:rPr>
              <a:t>  </a:t>
            </a:r>
            <a:r>
              <a:rPr sz="750" b="1" spc="-35" dirty="0">
                <a:solidFill>
                  <a:srgbClr val="707070"/>
                </a:solidFill>
                <a:latin typeface="Calibri"/>
                <a:cs typeface="Calibri"/>
              </a:rPr>
              <a:t>eansaaC6iTO</a:t>
            </a:r>
            <a:r>
              <a:rPr sz="750" b="1" spc="20" dirty="0">
                <a:solidFill>
                  <a:srgbClr val="707070"/>
                </a:solidFill>
                <a:latin typeface="Calibri"/>
                <a:cs typeface="Calibri"/>
              </a:rPr>
              <a:t> </a:t>
            </a:r>
            <a:r>
              <a:rPr sz="750" b="1" spc="-10" dirty="0">
                <a:solidFill>
                  <a:srgbClr val="707070"/>
                </a:solidFill>
                <a:latin typeface="Calibri"/>
                <a:cs typeface="Calibri"/>
              </a:rPr>
              <a:t>PROPOSTO</a:t>
            </a:r>
            <a:endParaRPr sz="7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15"/>
              </a:spcBef>
            </a:pPr>
            <a:endParaRPr sz="75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</a:pPr>
            <a:r>
              <a:rPr sz="750" spc="-10" dirty="0">
                <a:solidFill>
                  <a:srgbClr val="545454"/>
                </a:solidFill>
                <a:latin typeface="Calibri"/>
                <a:cs typeface="Calibri"/>
              </a:rPr>
              <a:t>MATERNAL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4130296" y="8814705"/>
            <a:ext cx="386715" cy="1384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750" spc="-10" dirty="0">
                <a:solidFill>
                  <a:srgbClr val="494949"/>
                </a:solidFill>
                <a:latin typeface="Calibri"/>
                <a:cs typeface="Calibri"/>
              </a:rPr>
              <a:t>ESTÁGIO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4141802" y="9361891"/>
            <a:ext cx="440690" cy="1460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750" dirty="0">
                <a:solidFill>
                  <a:srgbClr val="5B5B5B"/>
                </a:solidFill>
                <a:latin typeface="Calibri"/>
                <a:cs typeface="Calibri"/>
              </a:rPr>
              <a:t>R$</a:t>
            </a:r>
            <a:r>
              <a:rPr sz="750" spc="50" dirty="0">
                <a:solidFill>
                  <a:srgbClr val="5B5B5B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4D4D4D"/>
                </a:solidFill>
                <a:latin typeface="Calibri"/>
                <a:cs typeface="Calibri"/>
              </a:rPr>
              <a:t>245,DD</a:t>
            </a:r>
            <a:endParaRPr sz="7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4931" y="3699697"/>
            <a:ext cx="6509078" cy="3116178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5594680" y="517345"/>
            <a:ext cx="1245870" cy="560070"/>
            <a:chOff x="5594680" y="517345"/>
            <a:chExt cx="1245870" cy="560070"/>
          </a:xfrm>
        </p:grpSpPr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594680" y="517345"/>
              <a:ext cx="210552" cy="336884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630774" y="685787"/>
              <a:ext cx="1209172" cy="391026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670168" y="5403252"/>
            <a:ext cx="224790" cy="15367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spc="-20" dirty="0">
                <a:solidFill>
                  <a:srgbClr val="595959"/>
                </a:solidFill>
                <a:latin typeface="Calibri"/>
                <a:cs typeface="Calibri"/>
              </a:rPr>
              <a:t>Data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34151" y="5927126"/>
            <a:ext cx="1286510" cy="41655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46685">
              <a:lnSpc>
                <a:spcPct val="100000"/>
              </a:lnSpc>
              <a:spcBef>
                <a:spcPts val="90"/>
              </a:spcBef>
            </a:pPr>
            <a:r>
              <a:rPr sz="1125" baseline="7407" dirty="0">
                <a:solidFill>
                  <a:srgbClr val="545454"/>
                </a:solidFill>
                <a:latin typeface="Calibri"/>
                <a:cs typeface="Calibri"/>
              </a:rPr>
              <a:t>Assinatura</a:t>
            </a:r>
            <a:r>
              <a:rPr sz="1125" spc="225" baseline="7407" dirty="0">
                <a:solidFill>
                  <a:srgbClr val="545454"/>
                </a:solidFill>
                <a:latin typeface="Calibri"/>
                <a:cs typeface="Calibri"/>
              </a:rPr>
              <a:t> </a:t>
            </a:r>
            <a:r>
              <a:rPr sz="1125" baseline="7407" dirty="0">
                <a:solidFill>
                  <a:srgbClr val="4F4F4F"/>
                </a:solidFill>
                <a:latin typeface="Calibri"/>
                <a:cs typeface="Calibri"/>
              </a:rPr>
              <a:t>do</a:t>
            </a:r>
            <a:r>
              <a:rPr sz="1125" spc="157" baseline="7407" dirty="0">
                <a:solidFill>
                  <a:srgbClr val="4F4F4F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424242"/>
                </a:solidFill>
                <a:latin typeface="Calibri"/>
                <a:cs typeface="Calibri"/>
              </a:rPr>
              <a:t>P</a:t>
            </a:r>
            <a:r>
              <a:rPr sz="1125" spc="-15" baseline="7407" dirty="0">
                <a:solidFill>
                  <a:srgbClr val="424242"/>
                </a:solidFill>
                <a:latin typeface="Calibri"/>
                <a:cs typeface="Calibri"/>
              </a:rPr>
              <a:t>resldente</a:t>
            </a:r>
            <a:endParaRPr sz="1125" baseline="7407">
              <a:latin typeface="Calibri"/>
              <a:cs typeface="Calibri"/>
            </a:endParaRPr>
          </a:p>
          <a:p>
            <a:pPr marL="104775">
              <a:lnSpc>
                <a:spcPct val="100000"/>
              </a:lnSpc>
              <a:spcBef>
                <a:spcPts val="70"/>
              </a:spcBef>
            </a:pPr>
            <a:r>
              <a:rPr sz="750" dirty="0">
                <a:solidFill>
                  <a:srgbClr val="575757"/>
                </a:solidFill>
                <a:latin typeface="Calibri"/>
                <a:cs typeface="Calibri"/>
              </a:rPr>
              <a:t>ANTONIO</a:t>
            </a:r>
            <a:r>
              <a:rPr sz="750" spc="130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606060"/>
                </a:solidFill>
                <a:latin typeface="Calibri"/>
                <a:cs typeface="Calibri"/>
              </a:rPr>
              <a:t>GOMES</a:t>
            </a:r>
            <a:r>
              <a:rPr sz="750" spc="114" dirty="0">
                <a:solidFill>
                  <a:srgbClr val="606060"/>
                </a:solidFill>
                <a:latin typeface="Calibri"/>
                <a:cs typeface="Calibri"/>
              </a:rPr>
              <a:t> </a:t>
            </a:r>
            <a:r>
              <a:rPr sz="750" dirty="0">
                <a:solidFill>
                  <a:srgbClr val="525252"/>
                </a:solidFill>
                <a:latin typeface="Calibri"/>
                <a:cs typeface="Calibri"/>
              </a:rPr>
              <a:t>DA</a:t>
            </a:r>
            <a:r>
              <a:rPr sz="750" spc="105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750" spc="-10" dirty="0">
                <a:solidFill>
                  <a:srgbClr val="424242"/>
                </a:solidFill>
                <a:latin typeface="Calibri"/>
                <a:cs typeface="Calibri"/>
              </a:rPr>
              <a:t>SILVA</a:t>
            </a:r>
            <a:endParaRPr sz="750">
              <a:latin typeface="Calibri"/>
              <a:cs typeface="Calibri"/>
            </a:endParaRPr>
          </a:p>
          <a:p>
            <a:pPr marL="38100">
              <a:lnSpc>
                <a:spcPct val="100000"/>
              </a:lnSpc>
              <a:spcBef>
                <a:spcPts val="309"/>
              </a:spcBef>
              <a:tabLst>
                <a:tab pos="416559" algn="l"/>
              </a:tabLst>
            </a:pPr>
            <a:r>
              <a:rPr sz="750" spc="-25" dirty="0">
                <a:solidFill>
                  <a:srgbClr val="4D4D4D"/>
                </a:solidFill>
                <a:latin typeface="Calibri"/>
                <a:cs typeface="Calibri"/>
              </a:rPr>
              <a:t>RG</a:t>
            </a:r>
            <a:r>
              <a:rPr sz="750" dirty="0">
                <a:solidFill>
                  <a:srgbClr val="4D4D4D"/>
                </a:solidFill>
                <a:latin typeface="Calibri"/>
                <a:cs typeface="Calibri"/>
              </a:rPr>
              <a:t>	</a:t>
            </a:r>
            <a:r>
              <a:rPr sz="750" dirty="0">
                <a:solidFill>
                  <a:srgbClr val="505050"/>
                </a:solidFill>
                <a:latin typeface="Calibri"/>
                <a:cs typeface="Calibri"/>
              </a:rPr>
              <a:t>11.089.712-</a:t>
            </a:r>
            <a:r>
              <a:rPr sz="750" spc="-50" dirty="0">
                <a:solidFill>
                  <a:srgbClr val="505050"/>
                </a:solidFill>
                <a:latin typeface="Calibri"/>
                <a:cs typeface="Calibri"/>
              </a:rPr>
              <a:t>2</a:t>
            </a:r>
            <a:endParaRPr sz="7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72978" y="102256"/>
            <a:ext cx="6491605" cy="7598409"/>
            <a:chOff x="372978" y="102256"/>
            <a:chExt cx="6491605" cy="7598409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45168" y="6003744"/>
              <a:ext cx="3711738" cy="1696452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72978" y="102256"/>
              <a:ext cx="6491032" cy="5871410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392105" y="1489980"/>
            <a:ext cx="4516755" cy="15367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1200" spc="30" baseline="-17361" dirty="0">
                <a:solidFill>
                  <a:srgbClr val="4D4D4D"/>
                </a:solidFill>
                <a:latin typeface="Calibri"/>
                <a:cs typeface="Calibri"/>
              </a:rPr>
              <a:t>Entidade</a:t>
            </a:r>
            <a:r>
              <a:rPr sz="1200" spc="142" baseline="-17361" dirty="0">
                <a:solidFill>
                  <a:srgbClr val="4D4D4D"/>
                </a:solidFill>
                <a:latin typeface="Calibri"/>
                <a:cs typeface="Calibri"/>
              </a:rPr>
              <a:t> </a:t>
            </a:r>
            <a:r>
              <a:rPr sz="1200" spc="30" baseline="-10416" dirty="0">
                <a:solidFill>
                  <a:srgbClr val="525252"/>
                </a:solidFill>
                <a:latin typeface="Calibri"/>
                <a:cs typeface="Calibri"/>
              </a:rPr>
              <a:t>Parceira:</a:t>
            </a:r>
            <a:r>
              <a:rPr sz="1200" spc="712" baseline="-10416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800" spc="20" dirty="0">
                <a:solidFill>
                  <a:srgbClr val="4F4F4F"/>
                </a:solidFill>
                <a:latin typeface="Calibri"/>
                <a:cs typeface="Calibri"/>
              </a:rPr>
              <a:t>ASSOCtAÇÃO</a:t>
            </a:r>
            <a:r>
              <a:rPr sz="800" spc="204" dirty="0">
                <a:solidFill>
                  <a:srgbClr val="4F4F4F"/>
                </a:solidFill>
                <a:latin typeface="Calibri"/>
                <a:cs typeface="Calibri"/>
              </a:rPr>
              <a:t> </a:t>
            </a:r>
            <a:r>
              <a:rPr sz="800" spc="50" dirty="0">
                <a:solidFill>
                  <a:srgbClr val="595959"/>
                </a:solidFill>
                <a:latin typeface="Calibri"/>
                <a:cs typeface="Calibri"/>
              </a:rPr>
              <a:t>DOS</a:t>
            </a:r>
            <a:r>
              <a:rPr sz="800" spc="80" dirty="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sz="800" spc="20" dirty="0">
                <a:solidFill>
                  <a:srgbClr val="575757"/>
                </a:solidFill>
                <a:latin typeface="Calibri"/>
                <a:cs typeface="Calibri"/>
              </a:rPr>
              <a:t>MORADORES</a:t>
            </a:r>
            <a:r>
              <a:rPr sz="800" spc="140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1200" spc="75" baseline="13888" dirty="0">
                <a:solidFill>
                  <a:srgbClr val="595959"/>
                </a:solidFill>
                <a:latin typeface="Calibri"/>
                <a:cs typeface="Calibri"/>
              </a:rPr>
              <a:t>PARA</a:t>
            </a:r>
            <a:r>
              <a:rPr sz="1200" spc="112" baseline="13888" dirty="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sz="1200" spc="104" baseline="17361" dirty="0">
                <a:solidFill>
                  <a:srgbClr val="5D5D5D"/>
                </a:solidFill>
                <a:latin typeface="Calibri"/>
                <a:cs typeface="Calibri"/>
              </a:rPr>
              <a:t>O</a:t>
            </a:r>
            <a:r>
              <a:rPr sz="1200" spc="142" baseline="17361" dirty="0">
                <a:solidFill>
                  <a:srgbClr val="5D5D5D"/>
                </a:solidFill>
                <a:latin typeface="Calibri"/>
                <a:cs typeface="Calibri"/>
              </a:rPr>
              <a:t> </a:t>
            </a:r>
            <a:r>
              <a:rPr sz="1200" spc="30" baseline="24305" dirty="0">
                <a:solidFill>
                  <a:srgbClr val="606060"/>
                </a:solidFill>
                <a:latin typeface="Calibri"/>
                <a:cs typeface="Calibri"/>
              </a:rPr>
              <a:t>DES</a:t>
            </a:r>
            <a:r>
              <a:rPr sz="1200" spc="30" baseline="31250" dirty="0">
                <a:solidFill>
                  <a:srgbClr val="606060"/>
                </a:solidFill>
                <a:latin typeface="Calibri"/>
                <a:cs typeface="Calibri"/>
              </a:rPr>
              <a:t>ENVOLVIM</a:t>
            </a:r>
            <a:r>
              <a:rPr sz="1200" spc="30" baseline="34722" dirty="0">
                <a:solidFill>
                  <a:srgbClr val="606060"/>
                </a:solidFill>
                <a:latin typeface="Calibri"/>
                <a:cs typeface="Calibri"/>
              </a:rPr>
              <a:t>ENTO</a:t>
            </a:r>
            <a:r>
              <a:rPr sz="1200" spc="254" baseline="34722" dirty="0">
                <a:solidFill>
                  <a:srgbClr val="606060"/>
                </a:solidFill>
                <a:latin typeface="Calibri"/>
                <a:cs typeface="Calibri"/>
              </a:rPr>
              <a:t> </a:t>
            </a:r>
            <a:r>
              <a:rPr sz="1200" spc="89" baseline="31250" dirty="0">
                <a:solidFill>
                  <a:srgbClr val="6B6B6B"/>
                </a:solidFill>
                <a:latin typeface="Calibri"/>
                <a:cs typeface="Calibri"/>
              </a:rPr>
              <a:t>DO</a:t>
            </a:r>
            <a:r>
              <a:rPr sz="1200" spc="75" baseline="31250" dirty="0">
                <a:solidFill>
                  <a:srgbClr val="6B6B6B"/>
                </a:solidFill>
                <a:latin typeface="Calibri"/>
                <a:cs typeface="Calibri"/>
              </a:rPr>
              <a:t> </a:t>
            </a:r>
            <a:r>
              <a:rPr sz="1200" spc="75" baseline="31250" dirty="0">
                <a:solidFill>
                  <a:srgbClr val="626262"/>
                </a:solidFill>
                <a:latin typeface="Calibri"/>
                <a:cs typeface="Calibri"/>
              </a:rPr>
              <a:t>AGUA</a:t>
            </a:r>
            <a:r>
              <a:rPr sz="1200" spc="172" baseline="31250" dirty="0">
                <a:solidFill>
                  <a:srgbClr val="626262"/>
                </a:solidFill>
                <a:latin typeface="Calibri"/>
                <a:cs typeface="Calibri"/>
              </a:rPr>
              <a:t> </a:t>
            </a:r>
            <a:r>
              <a:rPr sz="1200" spc="-30" baseline="31250" dirty="0">
                <a:solidFill>
                  <a:srgbClr val="5E5E5E"/>
                </a:solidFill>
                <a:latin typeface="Calibri"/>
                <a:cs typeface="Calibri"/>
              </a:rPr>
              <a:t>AZUL</a:t>
            </a:r>
            <a:endParaRPr sz="1200" baseline="312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7088" y="1622080"/>
            <a:ext cx="484505" cy="3505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8415" marR="5080" indent="-6350">
              <a:lnSpc>
                <a:spcPct val="125400"/>
              </a:lnSpc>
              <a:spcBef>
                <a:spcPts val="90"/>
              </a:spcBef>
            </a:pPr>
            <a:r>
              <a:rPr sz="850" spc="-10" dirty="0">
                <a:solidFill>
                  <a:srgbClr val="494949"/>
                </a:solidFill>
                <a:latin typeface="Calibri"/>
                <a:cs typeface="Calibri"/>
              </a:rPr>
              <a:t>Unidade:</a:t>
            </a:r>
            <a:r>
              <a:rPr sz="850" spc="500" dirty="0">
                <a:solidFill>
                  <a:srgbClr val="494949"/>
                </a:solidFill>
                <a:latin typeface="Calibri"/>
                <a:cs typeface="Calibri"/>
              </a:rPr>
              <a:t> </a:t>
            </a:r>
            <a:r>
              <a:rPr sz="850" spc="-10" dirty="0">
                <a:solidFill>
                  <a:srgbClr val="3B3B3B"/>
                </a:solidFill>
                <a:latin typeface="Calibri"/>
                <a:cs typeface="Calibri"/>
              </a:rPr>
              <a:t>Endereço:</a:t>
            </a:r>
            <a:endParaRPr sz="8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95467" y="1649149"/>
            <a:ext cx="1967864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ts val="1019"/>
              </a:lnSpc>
              <a:spcBef>
                <a:spcPts val="135"/>
              </a:spcBef>
            </a:pPr>
            <a:r>
              <a:rPr sz="850" dirty="0">
                <a:solidFill>
                  <a:srgbClr val="505050"/>
                </a:solidFill>
                <a:latin typeface="Calibri"/>
                <a:cs typeface="Calibri"/>
              </a:rPr>
              <a:t>AMAA</a:t>
            </a:r>
            <a:r>
              <a:rPr sz="850" spc="100" dirty="0">
                <a:solidFill>
                  <a:srgbClr val="505050"/>
                </a:solidFill>
                <a:latin typeface="Calibri"/>
                <a:cs typeface="Calibri"/>
              </a:rPr>
              <a:t> </a:t>
            </a:r>
            <a:r>
              <a:rPr sz="850" spc="-25" dirty="0">
                <a:solidFill>
                  <a:srgbClr val="595959"/>
                </a:solidFill>
                <a:latin typeface="Calibri"/>
                <a:cs typeface="Calibri"/>
              </a:rPr>
              <a:t>IV</a:t>
            </a:r>
            <a:endParaRPr sz="850">
              <a:latin typeface="Calibri"/>
              <a:cs typeface="Calibri"/>
            </a:endParaRPr>
          </a:p>
          <a:p>
            <a:pPr marL="42545">
              <a:lnSpc>
                <a:spcPct val="100000"/>
              </a:lnSpc>
            </a:pPr>
            <a:r>
              <a:rPr sz="850" dirty="0">
                <a:solidFill>
                  <a:srgbClr val="3F3F3F"/>
                </a:solidFill>
                <a:latin typeface="Calibri"/>
                <a:cs typeface="Calibri"/>
              </a:rPr>
              <a:t>ESTRADA</a:t>
            </a:r>
            <a:r>
              <a:rPr sz="850" spc="125" dirty="0">
                <a:solidFill>
                  <a:srgbClr val="3F3F3F"/>
                </a:solidFill>
                <a:latin typeface="Calibri"/>
                <a:cs typeface="Calibri"/>
              </a:rPr>
              <a:t> </a:t>
            </a:r>
            <a:r>
              <a:rPr sz="850" dirty="0">
                <a:solidFill>
                  <a:srgbClr val="545454"/>
                </a:solidFill>
                <a:latin typeface="Calibri"/>
                <a:cs typeface="Calibri"/>
              </a:rPr>
              <a:t>ACÂCIO</a:t>
            </a:r>
            <a:r>
              <a:rPr sz="850" spc="130" dirty="0">
                <a:solidFill>
                  <a:srgbClr val="545454"/>
                </a:solidFill>
                <a:latin typeface="Calibri"/>
                <a:cs typeface="Calibri"/>
              </a:rPr>
              <a:t> </a:t>
            </a:r>
            <a:r>
              <a:rPr sz="850" dirty="0">
                <a:solidFill>
                  <a:srgbClr val="505050"/>
                </a:solidFill>
                <a:latin typeface="Calibri"/>
                <a:cs typeface="Calibri"/>
              </a:rPr>
              <a:t>ANTÕN\O</a:t>
            </a:r>
            <a:r>
              <a:rPr sz="850" spc="110" dirty="0">
                <a:solidFill>
                  <a:srgbClr val="505050"/>
                </a:solidFill>
                <a:latin typeface="Calibri"/>
                <a:cs typeface="Calibri"/>
              </a:rPr>
              <a:t> </a:t>
            </a:r>
            <a:r>
              <a:rPr sz="1275" baseline="9803" dirty="0">
                <a:solidFill>
                  <a:srgbClr val="595959"/>
                </a:solidFill>
                <a:latin typeface="Calibri"/>
                <a:cs typeface="Calibri"/>
              </a:rPr>
              <a:t>BATISTA</a:t>
            </a:r>
            <a:r>
              <a:rPr sz="1275" spc="135" baseline="9803" dirty="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sz="1275" spc="-37" baseline="13071" dirty="0">
                <a:solidFill>
                  <a:srgbClr val="5D5D5D"/>
                </a:solidFill>
                <a:latin typeface="Calibri"/>
                <a:cs typeface="Calibri"/>
              </a:rPr>
              <a:t>27D</a:t>
            </a:r>
            <a:endParaRPr sz="1275" baseline="13071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9247" y="6055714"/>
            <a:ext cx="805180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50" dirty="0">
                <a:solidFill>
                  <a:srgbClr val="5D5D5D"/>
                </a:solidFill>
                <a:latin typeface="Calibri"/>
                <a:cs typeface="Calibri"/>
              </a:rPr>
              <a:t>Data</a:t>
            </a:r>
            <a:r>
              <a:rPr sz="850" spc="100" dirty="0">
                <a:solidFill>
                  <a:srgbClr val="5D5D5D"/>
                </a:solidFill>
                <a:latin typeface="Calibri"/>
                <a:cs typeface="Calibri"/>
              </a:rPr>
              <a:t> </a:t>
            </a:r>
            <a:r>
              <a:rPr sz="850" spc="-10" dirty="0">
                <a:solidFill>
                  <a:srgbClr val="4F4F4F"/>
                </a:solidFill>
                <a:latin typeface="Calibri"/>
                <a:cs typeface="Calibri"/>
              </a:rPr>
              <a:t>14/11/2023</a:t>
            </a:r>
            <a:endParaRPr sz="85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43365" y="2844285"/>
            <a:ext cx="313055" cy="1308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700" spc="-10" dirty="0">
                <a:solidFill>
                  <a:srgbClr val="4F4F4F"/>
                </a:solidFill>
                <a:latin typeface="Calibri"/>
                <a:cs typeface="Calibri"/>
              </a:rPr>
              <a:t>TÉRREO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561412" y="3674464"/>
            <a:ext cx="325120" cy="6635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700" spc="-10" dirty="0">
                <a:solidFill>
                  <a:srgbClr val="4B4B4B"/>
                </a:solidFill>
                <a:latin typeface="Calibri"/>
                <a:cs typeface="Calibri"/>
              </a:rPr>
              <a:t>TÉRREO</a:t>
            </a:r>
            <a:endParaRPr sz="700">
              <a:latin typeface="Calibri"/>
              <a:cs typeface="Calibri"/>
            </a:endParaRPr>
          </a:p>
          <a:p>
            <a:pPr marL="24130" marR="5080" indent="-6350">
              <a:lnSpc>
                <a:spcPts val="2110"/>
              </a:lnSpc>
              <a:spcBef>
                <a:spcPts val="114"/>
              </a:spcBef>
            </a:pPr>
            <a:r>
              <a:rPr sz="700" spc="-10" dirty="0">
                <a:solidFill>
                  <a:srgbClr val="505050"/>
                </a:solidFill>
                <a:latin typeface="Calibri"/>
                <a:cs typeface="Calibri"/>
              </a:rPr>
              <a:t>TÉRREO</a:t>
            </a:r>
            <a:r>
              <a:rPr sz="700" spc="500" dirty="0">
                <a:solidFill>
                  <a:srgbClr val="505050"/>
                </a:solidFill>
                <a:latin typeface="Calibri"/>
                <a:cs typeface="Calibri"/>
              </a:rPr>
              <a:t> </a:t>
            </a:r>
            <a:r>
              <a:rPr sz="700" spc="-10" dirty="0">
                <a:solidFill>
                  <a:srgbClr val="545454"/>
                </a:solidFill>
                <a:latin typeface="Calibri"/>
                <a:cs typeface="Calibri"/>
              </a:rPr>
              <a:t>TÉRREO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597508" y="5076142"/>
            <a:ext cx="313055" cy="1308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700" spc="-10" dirty="0">
                <a:solidFill>
                  <a:srgbClr val="5B5B5B"/>
                </a:solidFill>
                <a:latin typeface="Calibri"/>
                <a:cs typeface="Calibri"/>
              </a:rPr>
              <a:t>TÉRREO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20423" y="6621448"/>
            <a:ext cx="901065" cy="15367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dirty="0">
                <a:solidFill>
                  <a:srgbClr val="3F3F3F"/>
                </a:solidFill>
                <a:latin typeface="Calibri"/>
                <a:cs typeface="Calibri"/>
              </a:rPr>
              <a:t>inatura</a:t>
            </a:r>
            <a:r>
              <a:rPr sz="800" spc="225" dirty="0">
                <a:solidFill>
                  <a:srgbClr val="3F3F3F"/>
                </a:solidFill>
                <a:latin typeface="Calibri"/>
                <a:cs typeface="Calibri"/>
              </a:rPr>
              <a:t>  </a:t>
            </a:r>
            <a:r>
              <a:rPr sz="800" dirty="0">
                <a:solidFill>
                  <a:srgbClr val="676767"/>
                </a:solidFill>
                <a:latin typeface="Calibri"/>
                <a:cs typeface="Calibri"/>
              </a:rPr>
              <a:t>à</a:t>
            </a:r>
            <a:r>
              <a:rPr sz="800" spc="150" dirty="0">
                <a:solidFill>
                  <a:srgbClr val="676767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494949"/>
                </a:solidFill>
                <a:latin typeface="Calibri"/>
                <a:cs typeface="Calibri"/>
              </a:rPr>
              <a:t>Diretora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688073" y="6621448"/>
            <a:ext cx="427990" cy="15367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800" dirty="0">
                <a:solidFill>
                  <a:srgbClr val="4D4D4D"/>
                </a:solidFill>
                <a:latin typeface="Calibri"/>
                <a:cs typeface="Calibri"/>
              </a:rPr>
              <a:t>dade</a:t>
            </a:r>
            <a:r>
              <a:rPr sz="800" spc="135" dirty="0">
                <a:solidFill>
                  <a:srgbClr val="4D4D4D"/>
                </a:solidFill>
                <a:latin typeface="Calibri"/>
                <a:cs typeface="Calibri"/>
              </a:rPr>
              <a:t> </a:t>
            </a:r>
            <a:r>
              <a:rPr sz="1200" spc="-37" baseline="10416" dirty="0">
                <a:solidFill>
                  <a:srgbClr val="676767"/>
                </a:solidFill>
                <a:latin typeface="Calibri"/>
                <a:cs typeface="Calibri"/>
              </a:rPr>
              <a:t>es</a:t>
            </a:r>
            <a:endParaRPr sz="1200" baseline="10416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835701" y="7198714"/>
            <a:ext cx="1108075" cy="1612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50" dirty="0">
                <a:solidFill>
                  <a:srgbClr val="424242"/>
                </a:solidFill>
                <a:latin typeface="Calibri"/>
                <a:cs typeface="Calibri"/>
              </a:rPr>
              <a:t>ssinatura</a:t>
            </a:r>
            <a:r>
              <a:rPr sz="850" spc="35" dirty="0">
                <a:solidFill>
                  <a:srgbClr val="424242"/>
                </a:solidFill>
                <a:latin typeface="Calibri"/>
                <a:cs typeface="Calibri"/>
              </a:rPr>
              <a:t> </a:t>
            </a:r>
            <a:r>
              <a:rPr sz="850" dirty="0">
                <a:solidFill>
                  <a:srgbClr val="575757"/>
                </a:solidFill>
                <a:latin typeface="Calibri"/>
                <a:cs typeface="Calibri"/>
              </a:rPr>
              <a:t>do</a:t>
            </a:r>
            <a:r>
              <a:rPr sz="850" spc="114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sz="850" spc="-10" dirty="0">
                <a:solidFill>
                  <a:srgbClr val="444444"/>
                </a:solidFill>
                <a:latin typeface="Calibri"/>
                <a:cs typeface="Calibri"/>
              </a:rPr>
              <a:t>Presidente</a:t>
            </a:r>
            <a:endParaRPr sz="85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420960" y="2820222"/>
            <a:ext cx="363220" cy="1308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700" spc="-10" dirty="0">
                <a:solidFill>
                  <a:srgbClr val="575757"/>
                </a:solidFill>
                <a:latin typeface="Calibri"/>
                <a:cs typeface="Calibri"/>
              </a:rPr>
              <a:t>Matern¥l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425398" y="4831752"/>
            <a:ext cx="444500" cy="15367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spc="-10" dirty="0">
                <a:solidFill>
                  <a:srgbClr val="5B5B5B"/>
                </a:solidFill>
                <a:latin typeface="Calibri"/>
                <a:cs typeface="Calibri"/>
              </a:rPr>
              <a:t>Maternal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024660" y="1598516"/>
            <a:ext cx="1165225" cy="1460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40"/>
              </a:spcBef>
            </a:pPr>
            <a:r>
              <a:rPr sz="1125" baseline="7407" dirty="0">
                <a:solidFill>
                  <a:srgbClr val="696969"/>
                </a:solidFill>
                <a:latin typeface="Calibri"/>
                <a:cs typeface="Calibri"/>
              </a:rPr>
              <a:t>j</a:t>
            </a:r>
            <a:r>
              <a:rPr sz="1125" spc="15" baseline="7407" dirty="0">
                <a:solidFill>
                  <a:srgbClr val="696969"/>
                </a:solidFill>
                <a:latin typeface="Calibri"/>
                <a:cs typeface="Calibri"/>
              </a:rPr>
              <a:t> </a:t>
            </a:r>
            <a:r>
              <a:rPr sz="450" dirty="0">
                <a:solidFill>
                  <a:srgbClr val="595959"/>
                </a:solidFill>
                <a:latin typeface="Calibri"/>
                <a:cs typeface="Calibri"/>
              </a:rPr>
              <a:t>€l</a:t>
            </a:r>
            <a:r>
              <a:rPr sz="1125" baseline="7407" dirty="0">
                <a:solidFill>
                  <a:srgbClr val="595959"/>
                </a:solidFill>
                <a:latin typeface="Calibri"/>
                <a:cs typeface="Calibri"/>
              </a:rPr>
              <a:t>letone:</a:t>
            </a:r>
            <a:r>
              <a:rPr sz="1125" spc="330" baseline="7407" dirty="0">
                <a:solidFill>
                  <a:srgbClr val="595959"/>
                </a:solidFill>
                <a:latin typeface="Calibri"/>
                <a:cs typeface="Calibri"/>
              </a:rPr>
              <a:t>  </a:t>
            </a:r>
            <a:r>
              <a:rPr sz="1125" baseline="7407" dirty="0">
                <a:solidFill>
                  <a:srgbClr val="565656"/>
                </a:solidFill>
                <a:latin typeface="Calibri"/>
                <a:cs typeface="Calibri"/>
              </a:rPr>
              <a:t>.r</a:t>
            </a:r>
            <a:r>
              <a:rPr sz="1125" spc="382" baseline="7407" dirty="0">
                <a:solidFill>
                  <a:srgbClr val="565656"/>
                </a:solidFill>
                <a:latin typeface="Calibri"/>
                <a:cs typeface="Calibri"/>
              </a:rPr>
              <a:t>  </a:t>
            </a:r>
            <a:r>
              <a:rPr sz="750" dirty="0">
                <a:solidFill>
                  <a:srgbClr val="565656"/>
                </a:solidFill>
                <a:latin typeface="Calibri"/>
                <a:cs typeface="Calibri"/>
              </a:rPr>
              <a:t>‹c</a:t>
            </a:r>
            <a:r>
              <a:rPr sz="1125" baseline="7407" dirty="0">
                <a:solidFill>
                  <a:srgbClr val="565656"/>
                </a:solidFill>
                <a:latin typeface="Calibri"/>
                <a:cs typeface="Calibri"/>
              </a:rPr>
              <a:t>rJO-</a:t>
            </a:r>
            <a:r>
              <a:rPr sz="1125" spc="67" baseline="7407" dirty="0">
                <a:solidFill>
                  <a:srgbClr val="565656"/>
                </a:solidFill>
                <a:latin typeface="Calibri"/>
                <a:cs typeface="Calibri"/>
              </a:rPr>
              <a:t>47</a:t>
            </a:r>
            <a:r>
              <a:rPr sz="1125" spc="67" baseline="7407" dirty="0">
                <a:solidFill>
                  <a:srgbClr val="666666"/>
                </a:solidFill>
                <a:latin typeface="Calibri"/>
                <a:cs typeface="Calibri"/>
              </a:rPr>
              <a:t>10</a:t>
            </a:r>
            <a:endParaRPr sz="1125" baseline="7407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063841" y="5505269"/>
            <a:ext cx="831215" cy="38544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sz="850" spc="-10" dirty="0">
                <a:solidFill>
                  <a:srgbClr val="464646"/>
                </a:solidFill>
                <a:latin typeface="Calibri"/>
                <a:cs typeface="Calibri"/>
              </a:rPr>
              <a:t>Volantes</a:t>
            </a:r>
            <a:endParaRPr sz="8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810"/>
              </a:spcBef>
            </a:pPr>
            <a:r>
              <a:rPr sz="800" dirty="0">
                <a:solidFill>
                  <a:srgbClr val="606060"/>
                </a:solidFill>
                <a:latin typeface="Calibri"/>
                <a:cs typeface="Calibri"/>
              </a:rPr>
              <a:t>Total</a:t>
            </a:r>
            <a:r>
              <a:rPr sz="800" spc="200" dirty="0">
                <a:solidFill>
                  <a:srgbClr val="606060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525252"/>
                </a:solidFill>
                <a:latin typeface="Calibri"/>
                <a:cs typeface="Calibri"/>
              </a:rPr>
              <a:t>Professore</a:t>
            </a:r>
            <a:r>
              <a:rPr sz="1200" spc="-15" baseline="3472" dirty="0">
                <a:solidFill>
                  <a:srgbClr val="525252"/>
                </a:solidFill>
                <a:latin typeface="Calibri"/>
                <a:cs typeface="Calibri"/>
              </a:rPr>
              <a:t>s</a:t>
            </a:r>
            <a:endParaRPr sz="1200" baseline="3472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4852" y="72189"/>
            <a:ext cx="6569236" cy="981775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11341" y="153390"/>
            <a:ext cx="4325620" cy="9875520"/>
            <a:chOff x="511341" y="153390"/>
            <a:chExt cx="4325620" cy="98755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65483" y="9005622"/>
              <a:ext cx="4271206" cy="348915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518861" y="153390"/>
              <a:ext cx="0" cy="9875520"/>
            </a:xfrm>
            <a:custGeom>
              <a:avLst/>
              <a:gdLst/>
              <a:ahLst/>
              <a:cxnLst/>
              <a:rect l="l" t="t" r="r" b="b"/>
              <a:pathLst>
                <a:path h="9875520">
                  <a:moveTo>
                    <a:pt x="0" y="9874917"/>
                  </a:moveTo>
                  <a:lnTo>
                    <a:pt x="0" y="0"/>
                  </a:lnTo>
                </a:path>
              </a:pathLst>
            </a:custGeom>
            <a:ln w="15039">
              <a:solidFill>
                <a:srgbClr val="70707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511341" y="153390"/>
            <a:ext cx="6181725" cy="9550400"/>
            <a:chOff x="511341" y="153390"/>
            <a:chExt cx="6181725" cy="9550400"/>
          </a:xfrm>
        </p:grpSpPr>
        <p:sp>
          <p:nvSpPr>
            <p:cNvPr id="6" name="object 6"/>
            <p:cNvSpPr/>
            <p:nvPr/>
          </p:nvSpPr>
          <p:spPr>
            <a:xfrm>
              <a:off x="6685041" y="153390"/>
              <a:ext cx="0" cy="9550400"/>
            </a:xfrm>
            <a:custGeom>
              <a:avLst/>
              <a:gdLst/>
              <a:ahLst/>
              <a:cxnLst/>
              <a:rect l="l" t="t" r="r" b="b"/>
              <a:pathLst>
                <a:path h="9550400">
                  <a:moveTo>
                    <a:pt x="0" y="9550064"/>
                  </a:moveTo>
                  <a:lnTo>
                    <a:pt x="0" y="0"/>
                  </a:lnTo>
                </a:path>
              </a:pathLst>
            </a:custGeom>
            <a:ln w="15039">
              <a:solidFill>
                <a:srgbClr val="70707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11341" y="160910"/>
              <a:ext cx="6181725" cy="0"/>
            </a:xfrm>
            <a:custGeom>
              <a:avLst/>
              <a:gdLst/>
              <a:ahLst/>
              <a:cxnLst/>
              <a:rect l="l" t="t" r="r" b="b"/>
              <a:pathLst>
                <a:path w="6181725">
                  <a:moveTo>
                    <a:pt x="0" y="0"/>
                  </a:moveTo>
                  <a:lnTo>
                    <a:pt x="6181216" y="0"/>
                  </a:lnTo>
                </a:path>
              </a:pathLst>
            </a:custGeom>
            <a:ln w="15039">
              <a:solidFill>
                <a:srgbClr val="70707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511341" y="10020787"/>
            <a:ext cx="6181725" cy="0"/>
          </a:xfrm>
          <a:custGeom>
            <a:avLst/>
            <a:gdLst/>
            <a:ahLst/>
            <a:cxnLst/>
            <a:rect l="l" t="t" r="r" b="b"/>
            <a:pathLst>
              <a:path w="6181725">
                <a:moveTo>
                  <a:pt x="0" y="0"/>
                </a:moveTo>
                <a:lnTo>
                  <a:pt x="6181216" y="0"/>
                </a:lnTo>
              </a:path>
            </a:pathLst>
          </a:custGeom>
          <a:ln w="15039">
            <a:solidFill>
              <a:srgbClr val="7070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11341" y="9861369"/>
            <a:ext cx="6181725" cy="0"/>
          </a:xfrm>
          <a:custGeom>
            <a:avLst/>
            <a:gdLst/>
            <a:ahLst/>
            <a:cxnLst/>
            <a:rect l="l" t="t" r="r" b="b"/>
            <a:pathLst>
              <a:path w="6181725">
                <a:moveTo>
                  <a:pt x="0" y="0"/>
                </a:moveTo>
                <a:lnTo>
                  <a:pt x="6181216" y="0"/>
                </a:lnTo>
              </a:path>
            </a:pathLst>
          </a:custGeom>
          <a:ln w="15039">
            <a:solidFill>
              <a:srgbClr val="7070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1341" y="8444651"/>
            <a:ext cx="6181725" cy="0"/>
          </a:xfrm>
          <a:custGeom>
            <a:avLst/>
            <a:gdLst/>
            <a:ahLst/>
            <a:cxnLst/>
            <a:rect l="l" t="t" r="r" b="b"/>
            <a:pathLst>
              <a:path w="6181725">
                <a:moveTo>
                  <a:pt x="0" y="0"/>
                </a:moveTo>
                <a:lnTo>
                  <a:pt x="6181216" y="0"/>
                </a:lnTo>
              </a:path>
            </a:pathLst>
          </a:custGeom>
          <a:ln w="15039">
            <a:solidFill>
              <a:srgbClr val="7070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11341" y="1616730"/>
            <a:ext cx="6181725" cy="0"/>
          </a:xfrm>
          <a:custGeom>
            <a:avLst/>
            <a:gdLst/>
            <a:ahLst/>
            <a:cxnLst/>
            <a:rect l="l" t="t" r="r" b="b"/>
            <a:pathLst>
              <a:path w="6181725">
                <a:moveTo>
                  <a:pt x="0" y="0"/>
                </a:moveTo>
                <a:lnTo>
                  <a:pt x="6181216" y="0"/>
                </a:lnTo>
              </a:path>
            </a:pathLst>
          </a:custGeom>
          <a:ln w="15039">
            <a:solidFill>
              <a:srgbClr val="7070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2" name="object 12"/>
          <p:cNvGrpSpPr/>
          <p:nvPr/>
        </p:nvGrpSpPr>
        <p:grpSpPr>
          <a:xfrm>
            <a:off x="511341" y="1314437"/>
            <a:ext cx="6181725" cy="267970"/>
            <a:chOff x="511341" y="1314437"/>
            <a:chExt cx="6181725" cy="267970"/>
          </a:xfrm>
        </p:grpSpPr>
        <p:sp>
          <p:nvSpPr>
            <p:cNvPr id="13" name="object 13"/>
            <p:cNvSpPr/>
            <p:nvPr/>
          </p:nvSpPr>
          <p:spPr>
            <a:xfrm>
              <a:off x="511341" y="1321956"/>
              <a:ext cx="6181725" cy="0"/>
            </a:xfrm>
            <a:custGeom>
              <a:avLst/>
              <a:gdLst/>
              <a:ahLst/>
              <a:cxnLst/>
              <a:rect l="l" t="t" r="r" b="b"/>
              <a:pathLst>
                <a:path w="6181725">
                  <a:moveTo>
                    <a:pt x="0" y="0"/>
                  </a:moveTo>
                  <a:lnTo>
                    <a:pt x="6181216" y="0"/>
                  </a:lnTo>
                </a:path>
              </a:pathLst>
            </a:custGeom>
            <a:ln w="15039">
              <a:solidFill>
                <a:srgbClr val="70707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5483" y="1335492"/>
              <a:ext cx="6051878" cy="246647"/>
            </a:xfrm>
            <a:prstGeom prst="rect">
              <a:avLst/>
            </a:prstGeom>
          </p:spPr>
        </p:pic>
      </p:grpSp>
      <p:pic>
        <p:nvPicPr>
          <p:cNvPr id="15" name="object 1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346652" y="715865"/>
            <a:ext cx="96252" cy="264694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293890" y="487265"/>
            <a:ext cx="300789" cy="258678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449804" y="1642297"/>
            <a:ext cx="30078" cy="120315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904244" y="2249892"/>
            <a:ext cx="797091" cy="96252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211049" y="6027807"/>
            <a:ext cx="565483" cy="108284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418345" y="6734662"/>
            <a:ext cx="2364202" cy="162426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101385" y="4241117"/>
            <a:ext cx="619625" cy="108284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5727026" y="1636281"/>
            <a:ext cx="24063" cy="126331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5323969" y="745945"/>
            <a:ext cx="1203156" cy="192505"/>
          </a:xfrm>
          <a:prstGeom prst="rect">
            <a:avLst/>
          </a:prstGeom>
        </p:spPr>
      </p:pic>
      <p:grpSp>
        <p:nvGrpSpPr>
          <p:cNvPr id="24" name="object 24"/>
          <p:cNvGrpSpPr/>
          <p:nvPr/>
        </p:nvGrpSpPr>
        <p:grpSpPr>
          <a:xfrm>
            <a:off x="1606214" y="403045"/>
            <a:ext cx="3465195" cy="307340"/>
            <a:chOff x="1606214" y="403045"/>
            <a:chExt cx="3465195" cy="307340"/>
          </a:xfrm>
        </p:grpSpPr>
        <p:pic>
          <p:nvPicPr>
            <p:cNvPr id="25" name="object 25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606214" y="421092"/>
              <a:ext cx="1305425" cy="120315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2947734" y="403045"/>
              <a:ext cx="2123572" cy="138363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3037970" y="547424"/>
              <a:ext cx="625641" cy="162426"/>
            </a:xfrm>
            <a:prstGeom prst="rect">
              <a:avLst/>
            </a:prstGeom>
          </p:spPr>
        </p:pic>
      </p:grpSp>
      <p:pic>
        <p:nvPicPr>
          <p:cNvPr id="28" name="object 28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3140240" y="3254529"/>
            <a:ext cx="1648325" cy="252663"/>
          </a:xfrm>
          <a:prstGeom prst="rect">
            <a:avLst/>
          </a:prstGeom>
        </p:spPr>
      </p:pic>
      <p:pic>
        <p:nvPicPr>
          <p:cNvPr id="29" name="object 29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5035212" y="2255908"/>
            <a:ext cx="484270" cy="90236"/>
          </a:xfrm>
          <a:prstGeom prst="rect">
            <a:avLst/>
          </a:prstGeom>
        </p:spPr>
      </p:pic>
      <p:pic>
        <p:nvPicPr>
          <p:cNvPr id="30" name="object 30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4926928" y="5179581"/>
            <a:ext cx="776036" cy="252663"/>
          </a:xfrm>
          <a:prstGeom prst="rect">
            <a:avLst/>
          </a:prstGeom>
        </p:spPr>
      </p:pic>
      <p:pic>
        <p:nvPicPr>
          <p:cNvPr id="31" name="object 31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4975053" y="7682149"/>
            <a:ext cx="631657" cy="60157"/>
          </a:xfrm>
          <a:prstGeom prst="rect">
            <a:avLst/>
          </a:prstGeom>
        </p:spPr>
      </p:pic>
      <p:pic>
        <p:nvPicPr>
          <p:cNvPr id="32" name="object 32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5071306" y="6027807"/>
            <a:ext cx="631657" cy="108284"/>
          </a:xfrm>
          <a:prstGeom prst="rect">
            <a:avLst/>
          </a:prstGeom>
        </p:spPr>
      </p:pic>
      <p:pic>
        <p:nvPicPr>
          <p:cNvPr id="33" name="object 33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6033832" y="595551"/>
            <a:ext cx="312820" cy="138363"/>
          </a:xfrm>
          <a:prstGeom prst="rect">
            <a:avLst/>
          </a:prstGeom>
        </p:spPr>
      </p:pic>
      <p:sp>
        <p:nvSpPr>
          <p:cNvPr id="34" name="object 34"/>
          <p:cNvSpPr txBox="1"/>
          <p:nvPr/>
        </p:nvSpPr>
        <p:spPr>
          <a:xfrm>
            <a:off x="1687066" y="760437"/>
            <a:ext cx="3106420" cy="419100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20"/>
              </a:spcBef>
              <a:tabLst>
                <a:tab pos="3029585" algn="l"/>
              </a:tabLst>
            </a:pPr>
            <a:r>
              <a:rPr sz="1000" i="1" dirty="0">
                <a:solidFill>
                  <a:srgbClr val="565656"/>
                </a:solidFill>
                <a:latin typeface="Cambria"/>
                <a:cs typeface="Cambria"/>
              </a:rPr>
              <a:t>HtrNa,1</a:t>
            </a:r>
            <a:r>
              <a:rPr sz="1000" i="1" dirty="0">
                <a:solidFill>
                  <a:srgbClr val="6E6E6E"/>
                </a:solidFill>
                <a:latin typeface="Cambria"/>
                <a:cs typeface="Cambria"/>
              </a:rPr>
              <a:t>cscio,1</a:t>
            </a:r>
            <a:r>
              <a:rPr sz="1000" i="1" dirty="0">
                <a:solidFill>
                  <a:srgbClr val="545454"/>
                </a:solidFill>
                <a:latin typeface="Cambria"/>
                <a:cs typeface="Cambria"/>
              </a:rPr>
              <a:t>ntonio</a:t>
            </a:r>
            <a:r>
              <a:rPr sz="1000" i="1" spc="20" dirty="0">
                <a:solidFill>
                  <a:srgbClr val="545454"/>
                </a:solidFill>
                <a:latin typeface="Cambria"/>
                <a:cs typeface="Cambria"/>
              </a:rPr>
              <a:t> </a:t>
            </a:r>
            <a:r>
              <a:rPr sz="1000" i="1" spc="-75" dirty="0">
                <a:solidFill>
                  <a:srgbClr val="808080"/>
                </a:solidFill>
                <a:latin typeface="Cambria"/>
                <a:cs typeface="Cambria"/>
              </a:rPr>
              <a:t>•'</a:t>
            </a:r>
            <a:r>
              <a:rPr sz="1000" spc="-75" dirty="0">
                <a:solidFill>
                  <a:srgbClr val="808080"/>
                </a:solidFill>
                <a:latin typeface="Cambria"/>
                <a:cs typeface="Cambria"/>
              </a:rPr>
              <a:t>ila</a:t>
            </a:r>
            <a:r>
              <a:rPr sz="1000" i="1" spc="-75" dirty="0">
                <a:solidFill>
                  <a:srgbClr val="808080"/>
                </a:solidFill>
                <a:latin typeface="Cambria"/>
                <a:cs typeface="Cambria"/>
              </a:rPr>
              <a:t>tu:ta,</a:t>
            </a:r>
            <a:r>
              <a:rPr sz="1000" i="1" spc="200" dirty="0">
                <a:solidFill>
                  <a:srgbClr val="808080"/>
                </a:solidFill>
                <a:latin typeface="Cambria"/>
                <a:cs typeface="Cambria"/>
              </a:rPr>
              <a:t> </a:t>
            </a:r>
            <a:r>
              <a:rPr sz="1000" i="1" dirty="0">
                <a:solidFill>
                  <a:srgbClr val="7B7B7B"/>
                </a:solidFill>
                <a:latin typeface="Cambria"/>
                <a:cs typeface="Cambria"/>
              </a:rPr>
              <a:t>2“0</a:t>
            </a:r>
            <a:r>
              <a:rPr sz="1000" i="1" spc="110" dirty="0">
                <a:solidFill>
                  <a:srgbClr val="7B7B7B"/>
                </a:solidFill>
                <a:latin typeface="Cambria"/>
                <a:cs typeface="Cambria"/>
              </a:rPr>
              <a:t> </a:t>
            </a:r>
            <a:r>
              <a:rPr sz="1000" i="1" dirty="0">
                <a:solidFill>
                  <a:srgbClr val="676767"/>
                </a:solidFill>
                <a:latin typeface="Cambria"/>
                <a:cs typeface="Cambria"/>
              </a:rPr>
              <a:t>-</a:t>
            </a:r>
            <a:r>
              <a:rPr sz="1000" i="1" spc="100" dirty="0">
                <a:solidFill>
                  <a:srgbClr val="676767"/>
                </a:solidFill>
                <a:latin typeface="Cambria"/>
                <a:cs typeface="Cambria"/>
              </a:rPr>
              <a:t> </a:t>
            </a:r>
            <a:r>
              <a:rPr sz="1000" i="1" spc="-130" dirty="0">
                <a:solidFill>
                  <a:srgbClr val="808080"/>
                </a:solidFill>
                <a:latin typeface="Cambria"/>
                <a:cs typeface="Cambria"/>
              </a:rPr>
              <a:t>1•il‘a</a:t>
            </a:r>
            <a:r>
              <a:rPr sz="1000" i="1" spc="85" dirty="0">
                <a:solidFill>
                  <a:srgbClr val="808080"/>
                </a:solidFill>
                <a:latin typeface="Cambria"/>
                <a:cs typeface="Cambria"/>
              </a:rPr>
              <a:t> </a:t>
            </a:r>
            <a:r>
              <a:rPr sz="1000" i="1" spc="-40" dirty="0">
                <a:solidFill>
                  <a:srgbClr val="5E5E5E"/>
                </a:solidFill>
                <a:latin typeface="Cambria"/>
                <a:cs typeface="Cambria"/>
              </a:rPr>
              <a:t>Ü"o</a:t>
            </a:r>
            <a:r>
              <a:rPr sz="1000" i="1" spc="225" dirty="0">
                <a:solidFill>
                  <a:srgbClr val="5E5E5E"/>
                </a:solidFill>
                <a:latin typeface="Cambria"/>
                <a:cs typeface="Cambria"/>
              </a:rPr>
              <a:t> </a:t>
            </a:r>
            <a:r>
              <a:rPr sz="1000" i="1" spc="-100" dirty="0">
                <a:solidFill>
                  <a:srgbClr val="5E5E5E"/>
                </a:solidFill>
                <a:latin typeface="Cambria"/>
                <a:cs typeface="Cambria"/>
              </a:rPr>
              <a:t>’a</a:t>
            </a:r>
            <a:r>
              <a:rPr sz="1000" i="1" spc="10" dirty="0">
                <a:solidFill>
                  <a:srgbClr val="5E5E5E"/>
                </a:solidFill>
                <a:latin typeface="Cambria"/>
                <a:cs typeface="Cambria"/>
              </a:rPr>
              <a:t> </a:t>
            </a:r>
            <a:r>
              <a:rPr sz="1000" i="1" spc="-10" dirty="0">
                <a:solidFill>
                  <a:srgbClr val="565656"/>
                </a:solidFill>
                <a:latin typeface="Cambria"/>
                <a:cs typeface="Cambria"/>
              </a:rPr>
              <a:t>•2onmc</a:t>
            </a:r>
            <a:r>
              <a:rPr sz="1000" i="1" dirty="0">
                <a:solidFill>
                  <a:srgbClr val="565656"/>
                </a:solidFill>
                <a:latin typeface="Cambria"/>
                <a:cs typeface="Cambria"/>
              </a:rPr>
              <a:t>	</a:t>
            </a:r>
            <a:r>
              <a:rPr sz="1000" i="1" spc="-50" dirty="0">
                <a:solidFill>
                  <a:srgbClr val="565656"/>
                </a:solidFill>
                <a:latin typeface="Cambria"/>
                <a:cs typeface="Cambria"/>
              </a:rPr>
              <a:t>o</a:t>
            </a:r>
            <a:endParaRPr sz="1000">
              <a:latin typeface="Cambria"/>
              <a:cs typeface="Cambria"/>
            </a:endParaRPr>
          </a:p>
          <a:p>
            <a:pPr marL="619125">
              <a:lnSpc>
                <a:spcPct val="100000"/>
              </a:lnSpc>
              <a:spcBef>
                <a:spcPts val="390"/>
              </a:spcBef>
            </a:pPr>
            <a:r>
              <a:rPr sz="900" spc="-25" dirty="0">
                <a:solidFill>
                  <a:srgbClr val="8C8C8C"/>
                </a:solidFill>
                <a:latin typeface="Cambria"/>
                <a:cs typeface="Cambria"/>
              </a:rPr>
              <a:t>Telełone: </a:t>
            </a:r>
            <a:r>
              <a:rPr sz="900" b="1" spc="-70" dirty="0">
                <a:solidFill>
                  <a:srgbClr val="676767"/>
                </a:solidFill>
                <a:latin typeface="Cambria"/>
                <a:cs typeface="Cambria"/>
              </a:rPr>
              <a:t>2436-</a:t>
            </a:r>
            <a:r>
              <a:rPr sz="900" b="1" dirty="0">
                <a:solidFill>
                  <a:srgbClr val="676767"/>
                </a:solidFill>
                <a:latin typeface="Cambria"/>
                <a:cs typeface="Cambria"/>
              </a:rPr>
              <a:t>47t0</a:t>
            </a:r>
            <a:r>
              <a:rPr sz="900" b="1" spc="490" dirty="0">
                <a:solidFill>
                  <a:srgbClr val="676767"/>
                </a:solidFill>
                <a:latin typeface="Cambria"/>
                <a:cs typeface="Cambria"/>
              </a:rPr>
              <a:t> </a:t>
            </a:r>
            <a:r>
              <a:rPr sz="900" spc="-50" dirty="0">
                <a:solidFill>
                  <a:srgbClr val="6D7C7E"/>
                </a:solidFill>
                <a:latin typeface="Cambria"/>
                <a:cs typeface="Cambria"/>
              </a:rPr>
              <a:t>Cf4PJ.</a:t>
            </a:r>
            <a:r>
              <a:rPr sz="900" spc="-15" dirty="0">
                <a:solidFill>
                  <a:srgbClr val="6D7C7E"/>
                </a:solidFill>
                <a:latin typeface="Cambria"/>
                <a:cs typeface="Cambria"/>
              </a:rPr>
              <a:t> </a:t>
            </a:r>
            <a:r>
              <a:rPr sz="900" spc="-50" dirty="0">
                <a:solidFill>
                  <a:srgbClr val="6E6E6E"/>
                </a:solidFill>
                <a:latin typeface="Cambria"/>
                <a:cs typeface="Cambria"/>
              </a:rPr>
              <a:t>08.953.367/0003-</a:t>
            </a:r>
            <a:r>
              <a:rPr sz="900" spc="-25" dirty="0">
                <a:solidFill>
                  <a:srgbClr val="6E6E6E"/>
                </a:solidFill>
                <a:latin typeface="Cambria"/>
                <a:cs typeface="Cambria"/>
              </a:rPr>
              <a:t>01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449136" y="1603779"/>
            <a:ext cx="432371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1235710" algn="l"/>
                <a:tab pos="4310380" algn="l"/>
              </a:tabLst>
            </a:pPr>
            <a:r>
              <a:rPr sz="900" u="heavy" dirty="0">
                <a:solidFill>
                  <a:srgbClr val="4F4F4F"/>
                </a:solidFill>
                <a:uFill>
                  <a:solidFill>
                    <a:srgbClr val="707074"/>
                  </a:solidFill>
                </a:uFill>
                <a:latin typeface="Calibri"/>
                <a:cs typeface="Calibri"/>
              </a:rPr>
              <a:t>	PLANILHA</a:t>
            </a:r>
            <a:r>
              <a:rPr sz="900" u="heavy" spc="40" dirty="0">
                <a:solidFill>
                  <a:srgbClr val="4F4F4F"/>
                </a:solidFill>
                <a:uFill>
                  <a:solidFill>
                    <a:srgbClr val="707074"/>
                  </a:solidFill>
                </a:uFill>
                <a:latin typeface="Calibri"/>
                <a:cs typeface="Calibri"/>
              </a:rPr>
              <a:t> </a:t>
            </a:r>
            <a:r>
              <a:rPr sz="900" u="heavy" spc="60" dirty="0">
                <a:solidFill>
                  <a:srgbClr val="696969"/>
                </a:solidFill>
                <a:uFill>
                  <a:solidFill>
                    <a:srgbClr val="707074"/>
                  </a:solidFill>
                </a:uFill>
                <a:latin typeface="Calibri"/>
                <a:cs typeface="Calibri"/>
              </a:rPr>
              <a:t>DE</a:t>
            </a:r>
            <a:r>
              <a:rPr sz="900" u="heavy" spc="10" dirty="0">
                <a:solidFill>
                  <a:srgbClr val="696969"/>
                </a:solidFill>
                <a:uFill>
                  <a:solidFill>
                    <a:srgbClr val="707074"/>
                  </a:solidFill>
                </a:uFill>
                <a:latin typeface="Calibri"/>
                <a:cs typeface="Calibri"/>
              </a:rPr>
              <a:t> </a:t>
            </a:r>
            <a:r>
              <a:rPr sz="900" u="heavy" dirty="0">
                <a:solidFill>
                  <a:srgbClr val="5D5D5D"/>
                </a:solidFill>
                <a:uFill>
                  <a:solidFill>
                    <a:srgbClr val="707074"/>
                  </a:solidFill>
                </a:uFill>
                <a:latin typeface="Calibri"/>
                <a:cs typeface="Calibri"/>
              </a:rPr>
              <a:t>APLICAÇÃO</a:t>
            </a:r>
            <a:r>
              <a:rPr sz="900" u="heavy" spc="110" dirty="0">
                <a:solidFill>
                  <a:srgbClr val="5D5D5D"/>
                </a:solidFill>
                <a:uFill>
                  <a:solidFill>
                    <a:srgbClr val="707074"/>
                  </a:solidFill>
                </a:uFill>
                <a:latin typeface="Calibri"/>
                <a:cs typeface="Calibri"/>
              </a:rPr>
              <a:t> </a:t>
            </a:r>
            <a:r>
              <a:rPr sz="900" u="heavy" spc="-10" dirty="0">
                <a:solidFill>
                  <a:srgbClr val="575757"/>
                </a:solidFill>
                <a:uFill>
                  <a:solidFill>
                    <a:srgbClr val="707074"/>
                  </a:solidFill>
                </a:uFill>
                <a:latin typeface="Calibri"/>
                <a:cs typeface="Calibri"/>
              </a:rPr>
              <a:t>FlNANCEłRA</a:t>
            </a:r>
            <a:r>
              <a:rPr sz="900" u="heavy" dirty="0">
                <a:solidFill>
                  <a:srgbClr val="575757"/>
                </a:solidFill>
                <a:uFill>
                  <a:solidFill>
                    <a:srgbClr val="707074"/>
                  </a:solidFill>
                </a:uFill>
                <a:latin typeface="Calibri"/>
                <a:cs typeface="Calibri"/>
              </a:rPr>
              <a:t>	</a:t>
            </a:r>
            <a:endParaRPr sz="900">
              <a:latin typeface="Calibri"/>
              <a:cs typeface="Calibri"/>
            </a:endParaRPr>
          </a:p>
        </p:txBody>
      </p:sp>
      <p:graphicFrame>
        <p:nvGraphicFramePr>
          <p:cNvPr id="36" name="object 36"/>
          <p:cNvGraphicFramePr>
            <a:graphicFrameLocks noGrp="1"/>
          </p:cNvGraphicFramePr>
          <p:nvPr/>
        </p:nvGraphicFramePr>
        <p:xfrm>
          <a:off x="1458827" y="6232344"/>
          <a:ext cx="3442335" cy="6546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56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marL="1110615">
                        <a:lnSpc>
                          <a:spcPts val="1225"/>
                        </a:lnSpc>
                      </a:pPr>
                      <a:r>
                        <a:rPr sz="1100" i="1" spc="-65" dirty="0">
                          <a:solidFill>
                            <a:srgbClr val="545454"/>
                          </a:solidFill>
                          <a:latin typeface="Times New Roman"/>
                          <a:cs typeface="Times New Roman"/>
                        </a:rPr>
                        <a:t>íí'íiłpr</a:t>
                      </a:r>
                      <a:r>
                        <a:rPr sz="1100" i="1" u="heavy" spc="-65" dirty="0">
                          <a:solidFill>
                            <a:srgbClr val="545454"/>
                          </a:solidFill>
                          <a:uFill>
                            <a:solidFill>
                              <a:srgbClr val="7C7C80"/>
                            </a:solidFill>
                          </a:uFill>
                          <a:latin typeface="Times New Roman"/>
                          <a:cs typeface="Times New Roman"/>
                        </a:rPr>
                        <a:t>es</a:t>
                      </a:r>
                      <a:r>
                        <a:rPr sz="1100" i="1" u="heavy" spc="15" dirty="0">
                          <a:solidFill>
                            <a:srgbClr val="545454"/>
                          </a:solidFill>
                          <a:uFill>
                            <a:solidFill>
                              <a:srgbClr val="7C7C8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u="heavy" spc="-25" dirty="0">
                          <a:solidFill>
                            <a:srgbClr val="4B4B4B"/>
                          </a:solidFill>
                          <a:uFill>
                            <a:solidFill>
                              <a:srgbClr val="7C7C80"/>
                            </a:solidFill>
                          </a:uFill>
                          <a:latin typeface="Times New Roman"/>
                          <a:cs typeface="Times New Roman"/>
                        </a:rPr>
                        <a:t>taiaic</a:t>
                      </a:r>
                      <a:r>
                        <a:rPr sz="1100" i="1" spc="-25" dirty="0">
                          <a:solidFill>
                            <a:srgbClr val="4B4B4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spc="-10" dirty="0">
                          <a:solidFill>
                            <a:srgbClr val="525252"/>
                          </a:solidFill>
                          <a:latin typeface="Times New Roman"/>
                          <a:cs typeface="Times New Roman"/>
                        </a:rPr>
                        <a:t>mensot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B6B70"/>
                      </a:solidFill>
                      <a:prstDash val="solid"/>
                    </a:lnL>
                    <a:lnR w="9525">
                      <a:solidFill>
                        <a:srgbClr val="6B6B70"/>
                      </a:solidFill>
                      <a:prstDash val="solid"/>
                    </a:lnR>
                    <a:lnT w="9525">
                      <a:solidFill>
                        <a:srgbClr val="6B6B70"/>
                      </a:solidFill>
                      <a:prstDash val="solid"/>
                    </a:lnT>
                    <a:lnB w="9525">
                      <a:solidFill>
                        <a:srgbClr val="6B6B7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9385">
                <a:tc>
                  <a:txBody>
                    <a:bodyPr/>
                    <a:lstStyle/>
                    <a:p>
                      <a:pPr marR="26034" algn="r">
                        <a:lnSpc>
                          <a:spcPts val="1045"/>
                        </a:lnSpc>
                        <a:tabLst>
                          <a:tab pos="2032000" algn="l"/>
                          <a:tab pos="2355215" algn="l"/>
                        </a:tabLst>
                      </a:pPr>
                      <a:r>
                        <a:rPr sz="900" i="1" spc="-45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v‹ator</a:t>
                      </a:r>
                      <a:r>
                        <a:rPr sz="900" i="1" spc="-15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60" dirty="0">
                          <a:solidFill>
                            <a:srgbClr val="5E5E5E"/>
                          </a:solidFill>
                          <a:latin typeface="Calibri"/>
                          <a:cs typeface="Calibri"/>
                        </a:rPr>
                        <a:t>do</a:t>
                      </a:r>
                      <a:r>
                        <a:rPr sz="900" i="1" spc="-30" dirty="0">
                          <a:solidFill>
                            <a:srgbClr val="5E5E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dirty="0">
                          <a:solidFill>
                            <a:srgbClr val="595959"/>
                          </a:solidFill>
                          <a:latin typeface="Calibri"/>
                          <a:cs typeface="Calibri"/>
                        </a:rPr>
                        <a:t>tepasse</a:t>
                      </a:r>
                      <a:r>
                        <a:rPr sz="900" i="1" spc="130" dirty="0">
                          <a:solidFill>
                            <a:srgbClr val="59595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dirty="0">
                          <a:solidFill>
                            <a:srgbClr val="595959"/>
                          </a:solidFill>
                          <a:latin typeface="Calibri"/>
                          <a:cs typeface="Calibri"/>
                        </a:rPr>
                        <a:t>mensał</a:t>
                      </a:r>
                      <a:r>
                        <a:rPr sz="900" i="1" spc="60" dirty="0">
                          <a:solidFill>
                            <a:srgbClr val="59595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50" dirty="0">
                          <a:solidFill>
                            <a:srgbClr val="626262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sz="900" i="1" spc="10" dirty="0">
                          <a:solidFill>
                            <a:srgbClr val="6262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søbsícfro</a:t>
                      </a:r>
                      <a:r>
                        <a:rPr sz="900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50" dirty="0">
                          <a:solidFill>
                            <a:srgbClr val="727272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900" dirty="0">
                          <a:solidFill>
                            <a:srgbClr val="72727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60" dirty="0">
                          <a:solidFill>
                            <a:srgbClr val="6B6B6B"/>
                          </a:solidFill>
                          <a:latin typeface="Calibri"/>
                          <a:cs typeface="Calibri"/>
                        </a:rPr>
                        <a:t>R$</a:t>
                      </a:r>
                      <a:r>
                        <a:rPr sz="900" spc="-40" dirty="0">
                          <a:solidFill>
                            <a:srgbClr val="6B6B6B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solidFill>
                            <a:srgbClr val="595959"/>
                          </a:solidFill>
                          <a:latin typeface="Calibri"/>
                          <a:cs typeface="Calibri"/>
                        </a:rPr>
                        <a:t>124.995,00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B6B70"/>
                      </a:solidFill>
                      <a:prstDash val="solid"/>
                    </a:lnL>
                    <a:lnR w="9525">
                      <a:solidFill>
                        <a:srgbClr val="6B6B70"/>
                      </a:solidFill>
                      <a:prstDash val="solid"/>
                    </a:lnR>
                    <a:lnT w="9525">
                      <a:solidFill>
                        <a:srgbClr val="6B6B70"/>
                      </a:solidFill>
                      <a:prstDash val="solid"/>
                    </a:lnT>
                    <a:lnB w="9525">
                      <a:solidFill>
                        <a:srgbClr val="6B6B7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9385">
                <a:tc>
                  <a:txBody>
                    <a:bodyPr/>
                    <a:lstStyle/>
                    <a:p>
                      <a:pPr marR="13970" algn="r">
                        <a:lnSpc>
                          <a:spcPts val="1070"/>
                        </a:lnSpc>
                        <a:tabLst>
                          <a:tab pos="2631440" algn="l"/>
                        </a:tabLst>
                      </a:pPr>
                      <a:r>
                        <a:rPr sz="900" spc="-55" dirty="0">
                          <a:solidFill>
                            <a:srgbClr val="5D5D5D"/>
                          </a:solidFill>
                          <a:latin typeface="Calibri"/>
                          <a:cs typeface="Calibri"/>
                        </a:rPr>
                        <a:t>V'ofor</a:t>
                      </a:r>
                      <a:r>
                        <a:rPr sz="900" spc="65" dirty="0">
                          <a:solidFill>
                            <a:srgbClr val="5D5D5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dirty="0">
                          <a:solidFill>
                            <a:srgbClr val="5E5E5E"/>
                          </a:solidFill>
                          <a:latin typeface="Calibri"/>
                          <a:cs typeface="Calibri"/>
                        </a:rPr>
                        <a:t>do</a:t>
                      </a:r>
                      <a:r>
                        <a:rPr sz="900" i="1" spc="35" dirty="0">
                          <a:solidFill>
                            <a:srgbClr val="5E5E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dirty="0">
                          <a:solidFill>
                            <a:srgbClr val="595959"/>
                          </a:solidFill>
                          <a:latin typeface="Calibri"/>
                          <a:cs typeface="Calibri"/>
                        </a:rPr>
                        <a:t>zepasse</a:t>
                      </a:r>
                      <a:r>
                        <a:rPr sz="900" i="1" spc="80" dirty="0">
                          <a:solidFill>
                            <a:srgbClr val="59595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dirty="0">
                          <a:solidFill>
                            <a:srgbClr val="464646"/>
                          </a:solidFill>
                          <a:latin typeface="Calibri"/>
                          <a:cs typeface="Calibri"/>
                        </a:rPr>
                        <a:t>mensal</a:t>
                      </a:r>
                      <a:r>
                        <a:rPr sz="900" i="1" spc="95" dirty="0">
                          <a:solidFill>
                            <a:srgbClr val="46464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dirty="0">
                          <a:solidFill>
                            <a:srgbClr val="727272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sz="900" i="1" spc="50" dirty="0">
                          <a:solidFill>
                            <a:srgbClr val="72727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20" dirty="0">
                          <a:solidFill>
                            <a:srgbClr val="4F4F4F"/>
                          </a:solidFill>
                          <a:latin typeface="Calibri"/>
                          <a:cs typeface="Calibri"/>
                        </a:rPr>
                        <a:t>/ocoçdo</a:t>
                      </a:r>
                      <a:r>
                        <a:rPr sz="900" spc="25" dirty="0">
                          <a:solidFill>
                            <a:srgbClr val="4F4F4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60" dirty="0">
                          <a:solidFill>
                            <a:srgbClr val="666666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900" spc="5" dirty="0">
                          <a:solidFill>
                            <a:srgbClr val="66666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-20" dirty="0">
                          <a:solidFill>
                            <a:srgbClr val="5D5D5D"/>
                          </a:solidFill>
                          <a:latin typeface="Calibri"/>
                          <a:cs typeface="Calibri"/>
                        </a:rPr>
                        <a:t>tP</a:t>
                      </a:r>
                      <a:r>
                        <a:rPr sz="900" spc="-20" dirty="0">
                          <a:solidFill>
                            <a:srgbClr val="5D5D5D"/>
                          </a:solidFill>
                          <a:latin typeface="Calibri"/>
                          <a:cs typeface="Calibri"/>
                        </a:rPr>
                        <a:t>7U</a:t>
                      </a:r>
                      <a:r>
                        <a:rPr sz="900" dirty="0">
                          <a:solidFill>
                            <a:srgbClr val="5D5D5D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i="1" dirty="0">
                          <a:solidFill>
                            <a:srgbClr val="595959"/>
                          </a:solidFill>
                          <a:latin typeface="Calibri"/>
                          <a:cs typeface="Calibri"/>
                        </a:rPr>
                        <a:t>R$</a:t>
                      </a:r>
                      <a:r>
                        <a:rPr sz="900" i="1" spc="65" dirty="0">
                          <a:solidFill>
                            <a:srgbClr val="59595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5.223,12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B6B70"/>
                      </a:solidFill>
                      <a:prstDash val="solid"/>
                    </a:lnL>
                    <a:lnR w="9525">
                      <a:solidFill>
                        <a:srgbClr val="6B6B70"/>
                      </a:solidFill>
                      <a:prstDash val="solid"/>
                    </a:lnR>
                    <a:lnT w="9525">
                      <a:solidFill>
                        <a:srgbClr val="6B6B70"/>
                      </a:solidFill>
                      <a:prstDash val="solid"/>
                    </a:lnT>
                    <a:lnB w="9525">
                      <a:solidFill>
                        <a:srgbClr val="6B6B7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B6B70"/>
                      </a:solidFill>
                      <a:prstDash val="solid"/>
                    </a:lnL>
                    <a:lnR w="9525">
                      <a:solidFill>
                        <a:srgbClr val="6B6B70"/>
                      </a:solidFill>
                      <a:prstDash val="solid"/>
                    </a:lnR>
                    <a:lnT w="9525">
                      <a:solidFill>
                        <a:srgbClr val="6B6B70"/>
                      </a:solidFill>
                      <a:prstDash val="solid"/>
                    </a:lnT>
                    <a:lnB w="9525">
                      <a:solidFill>
                        <a:srgbClr val="6B6B7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7" name="object 37"/>
          <p:cNvSpPr txBox="1"/>
          <p:nvPr/>
        </p:nvSpPr>
        <p:spPr>
          <a:xfrm>
            <a:off x="891699" y="8744521"/>
            <a:ext cx="25082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20" dirty="0">
                <a:solidFill>
                  <a:srgbClr val="606060"/>
                </a:solidFill>
                <a:latin typeface="Calibri"/>
                <a:cs typeface="Calibri"/>
              </a:rPr>
              <a:t>Data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484617" y="8744521"/>
            <a:ext cx="576580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-10" dirty="0">
                <a:solidFill>
                  <a:srgbClr val="575757"/>
                </a:solidFill>
                <a:latin typeface="Calibri"/>
                <a:cs typeface="Calibri"/>
              </a:rPr>
              <a:t>25/11/2024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306789" y="9359635"/>
            <a:ext cx="2054225" cy="33845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729615">
              <a:lnSpc>
                <a:spcPct val="113999"/>
              </a:lnSpc>
              <a:spcBef>
                <a:spcPts val="90"/>
              </a:spcBef>
            </a:pPr>
            <a:r>
              <a:rPr sz="900" dirty="0">
                <a:solidFill>
                  <a:srgbClr val="525252"/>
                </a:solidFill>
                <a:latin typeface="Calibri"/>
                <a:cs typeface="Calibri"/>
              </a:rPr>
              <a:t>ANTONIO</a:t>
            </a:r>
            <a:r>
              <a:rPr sz="900" spc="35" dirty="0">
                <a:solidFill>
                  <a:srgbClr val="525252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4B4B4B"/>
                </a:solidFill>
                <a:latin typeface="Calibri"/>
                <a:cs typeface="Calibri"/>
              </a:rPr>
              <a:t>GOMES</a:t>
            </a:r>
            <a:r>
              <a:rPr sz="900" spc="10" dirty="0">
                <a:solidFill>
                  <a:srgbClr val="4B4B4B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65656"/>
                </a:solidFill>
                <a:latin typeface="Calibri"/>
                <a:cs typeface="Calibri"/>
              </a:rPr>
              <a:t>DA</a:t>
            </a:r>
            <a:r>
              <a:rPr sz="900" spc="35" dirty="0">
                <a:solidFill>
                  <a:srgbClr val="565656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676767"/>
                </a:solidFill>
                <a:latin typeface="Calibri"/>
                <a:cs typeface="Calibri"/>
              </a:rPr>
              <a:t>SILVA</a:t>
            </a:r>
            <a:r>
              <a:rPr sz="900" spc="500" dirty="0">
                <a:solidFill>
                  <a:srgbClr val="676767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5D5D5D"/>
                </a:solidFill>
                <a:latin typeface="Calibri"/>
                <a:cs typeface="Calibri"/>
              </a:rPr>
              <a:t>RG</a:t>
            </a:r>
            <a:r>
              <a:rPr sz="900" spc="225" dirty="0">
                <a:solidFill>
                  <a:srgbClr val="5D5D5D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444444"/>
                </a:solidFill>
                <a:latin typeface="Calibri"/>
                <a:cs typeface="Calibri"/>
              </a:rPr>
              <a:t>11.089.712-</a:t>
            </a:r>
            <a:r>
              <a:rPr sz="900" spc="-50" dirty="0">
                <a:solidFill>
                  <a:srgbClr val="444444"/>
                </a:solidFill>
                <a:latin typeface="Calibri"/>
                <a:cs typeface="Calibri"/>
              </a:rPr>
              <a:t>2</a:t>
            </a:r>
            <a:endParaRPr sz="900">
              <a:latin typeface="Calibri"/>
              <a:cs typeface="Calibri"/>
            </a:endParaRPr>
          </a:p>
        </p:txBody>
      </p:sp>
      <p:graphicFrame>
        <p:nvGraphicFramePr>
          <p:cNvPr id="40" name="object 40"/>
          <p:cNvGraphicFramePr>
            <a:graphicFrameLocks noGrp="1"/>
          </p:cNvGraphicFramePr>
          <p:nvPr/>
        </p:nvGraphicFramePr>
        <p:xfrm>
          <a:off x="1458827" y="6960254"/>
          <a:ext cx="4374515" cy="12909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158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4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78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88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0674B"/>
                      </a:solidFill>
                      <a:prstDash val="solid"/>
                    </a:lnL>
                    <a:lnR w="9525">
                      <a:solidFill>
                        <a:srgbClr val="70674B"/>
                      </a:solidFill>
                      <a:prstDash val="solid"/>
                    </a:lnR>
                    <a:lnT w="9525">
                      <a:solidFill>
                        <a:srgbClr val="70674B"/>
                      </a:solidFill>
                      <a:prstDash val="solid"/>
                    </a:lnT>
                    <a:lnB w="9525">
                      <a:solidFill>
                        <a:srgbClr val="70674B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3175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900" spc="-10" dirty="0">
                          <a:solidFill>
                            <a:srgbClr val="565656"/>
                          </a:solidFill>
                          <a:latin typeface="Calibri"/>
                          <a:cs typeface="Calibri"/>
                        </a:rPr>
                        <a:t>Subsídțo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67676B"/>
                      </a:solidFill>
                      <a:prstDash val="solid"/>
                    </a:lnL>
                    <a:lnR w="9525">
                      <a:solidFill>
                        <a:srgbClr val="67676B"/>
                      </a:solidFill>
                      <a:prstDash val="solid"/>
                    </a:lnR>
                    <a:lnT w="9525">
                      <a:solidFill>
                        <a:srgbClr val="70674B"/>
                      </a:solidFill>
                      <a:prstDash val="solid"/>
                    </a:lnT>
                    <a:lnB w="9525">
                      <a:solidFill>
                        <a:srgbClr val="67676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20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900" dirty="0">
                          <a:solidFill>
                            <a:srgbClr val="565656"/>
                          </a:solidFill>
                          <a:latin typeface="Calibri"/>
                          <a:cs typeface="Calibri"/>
                        </a:rPr>
                        <a:t>Valores</a:t>
                      </a:r>
                      <a:r>
                        <a:rPr sz="900" spc="95" dirty="0">
                          <a:solidFill>
                            <a:srgbClr val="56565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5B5B5B"/>
                          </a:solidFill>
                          <a:latin typeface="Calibri"/>
                          <a:cs typeface="Calibri"/>
                        </a:rPr>
                        <a:t>Prgvistos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9525">
                      <a:solidFill>
                        <a:srgbClr val="67676B"/>
                      </a:solidFill>
                      <a:prstDash val="solid"/>
                    </a:lnL>
                    <a:lnR w="9525">
                      <a:solidFill>
                        <a:srgbClr val="67676B"/>
                      </a:solidFill>
                      <a:prstDash val="solid"/>
                    </a:lnR>
                    <a:lnT w="9525">
                      <a:solidFill>
                        <a:srgbClr val="70674B"/>
                      </a:solidFill>
                      <a:prstDash val="solid"/>
                    </a:lnT>
                    <a:lnB w="9525">
                      <a:solidFill>
                        <a:srgbClr val="67676B"/>
                      </a:solidFill>
                      <a:prstDash val="solid"/>
                    </a:lnB>
                  </a:tcPr>
                </a:tc>
                <a:tc row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7676B"/>
                      </a:solidFill>
                      <a:prstDash val="solid"/>
                    </a:lnL>
                    <a:lnR w="9525">
                      <a:solidFill>
                        <a:srgbClr val="67676B"/>
                      </a:solidFill>
                      <a:prstDash val="solid"/>
                    </a:lnR>
                    <a:lnT w="9525">
                      <a:solidFill>
                        <a:srgbClr val="70674B"/>
                      </a:solidFill>
                      <a:prstDash val="solid"/>
                    </a:lnT>
                    <a:lnB w="9525">
                      <a:solidFill>
                        <a:srgbClr val="67676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860">
                <a:tc>
                  <a:txBody>
                    <a:bodyPr/>
                    <a:lstStyle/>
                    <a:p>
                      <a:pPr marR="3175" algn="r">
                        <a:lnSpc>
                          <a:spcPts val="994"/>
                        </a:lnSpc>
                      </a:pPr>
                      <a:r>
                        <a:rPr sz="900" dirty="0">
                          <a:solidFill>
                            <a:srgbClr val="3F3F3F"/>
                          </a:solidFill>
                          <a:latin typeface="Calibri"/>
                          <a:cs typeface="Calibri"/>
                        </a:rPr>
                        <a:t>Qualificação</a:t>
                      </a:r>
                      <a:r>
                        <a:rPr sz="900" spc="70" dirty="0">
                          <a:solidFill>
                            <a:srgbClr val="3F3F3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solidFill>
                            <a:srgbClr val="626262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sz="900" spc="25" dirty="0">
                          <a:solidFill>
                            <a:srgbClr val="6262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solidFill>
                            <a:srgbClr val="4F4F4F"/>
                          </a:solidFill>
                          <a:latin typeface="Calibri"/>
                          <a:cs typeface="Calibri"/>
                        </a:rPr>
                        <a:t>Recursos</a:t>
                      </a:r>
                      <a:r>
                        <a:rPr sz="900" spc="15" dirty="0">
                          <a:solidFill>
                            <a:srgbClr val="4F4F4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solidFill>
                            <a:srgbClr val="5B5B5B"/>
                          </a:solidFill>
                          <a:latin typeface="Calibri"/>
                          <a:cs typeface="Calibri"/>
                        </a:rPr>
                        <a:t>Humanos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7676B"/>
                      </a:solidFill>
                      <a:prstDash val="solid"/>
                    </a:lnL>
                    <a:lnR w="9525">
                      <a:solidFill>
                        <a:srgbClr val="67676B"/>
                      </a:solidFill>
                      <a:prstDash val="solid"/>
                    </a:lnR>
                    <a:lnT w="9525">
                      <a:solidFill>
                        <a:srgbClr val="67676B"/>
                      </a:solidFill>
                      <a:prstDash val="solid"/>
                    </a:lnT>
                    <a:lnB w="9525">
                      <a:solidFill>
                        <a:srgbClr val="67676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145" algn="r">
                        <a:lnSpc>
                          <a:spcPts val="975"/>
                        </a:lnSpc>
                      </a:pPr>
                      <a:r>
                        <a:rPr sz="900" dirty="0">
                          <a:solidFill>
                            <a:srgbClr val="646464"/>
                          </a:solidFill>
                          <a:latin typeface="Calibri"/>
                          <a:cs typeface="Calibri"/>
                        </a:rPr>
                        <a:t>RŞ</a:t>
                      </a:r>
                      <a:r>
                        <a:rPr sz="900" spc="95" dirty="0">
                          <a:solidFill>
                            <a:srgbClr val="64646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solidFill>
                            <a:srgbClr val="414141"/>
                          </a:solidFill>
                          <a:latin typeface="Calibri"/>
                          <a:cs typeface="Calibri"/>
                        </a:rPr>
                        <a:t>2.500,00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7676B"/>
                      </a:solidFill>
                      <a:prstDash val="solid"/>
                    </a:lnL>
                    <a:lnR w="9525">
                      <a:solidFill>
                        <a:srgbClr val="67676B"/>
                      </a:solidFill>
                      <a:prstDash val="solid"/>
                    </a:lnR>
                    <a:lnT w="9525">
                      <a:solidFill>
                        <a:srgbClr val="67676B"/>
                      </a:solidFill>
                      <a:prstDash val="solid"/>
                    </a:lnT>
                    <a:lnB w="9525">
                      <a:solidFill>
                        <a:srgbClr val="67676B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67676B"/>
                      </a:solidFill>
                      <a:prstDash val="solid"/>
                    </a:lnL>
                    <a:lnR w="9525">
                      <a:solidFill>
                        <a:srgbClr val="67676B"/>
                      </a:solidFill>
                      <a:prstDash val="solid"/>
                    </a:lnR>
                    <a:lnT w="9525">
                      <a:solidFill>
                        <a:srgbClr val="70674B"/>
                      </a:solidFill>
                      <a:prstDash val="solid"/>
                    </a:lnT>
                    <a:lnB w="9525">
                      <a:solidFill>
                        <a:srgbClr val="67676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R="8255" algn="r">
                        <a:lnSpc>
                          <a:spcPts val="1070"/>
                        </a:lnSpc>
                      </a:pPr>
                      <a:r>
                        <a:rPr sz="900" spc="-10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Auxilio</a:t>
                      </a:r>
                      <a:r>
                        <a:rPr sz="900" spc="55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solidFill>
                            <a:srgbClr val="646464"/>
                          </a:solidFill>
                          <a:latin typeface="Calibri"/>
                          <a:cs typeface="Calibri"/>
                        </a:rPr>
                        <a:t>no</a:t>
                      </a:r>
                      <a:r>
                        <a:rPr sz="900" spc="-25" dirty="0">
                          <a:solidFill>
                            <a:srgbClr val="64646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solidFill>
                            <a:srgbClr val="4D4D4D"/>
                          </a:solidFill>
                          <a:latin typeface="Calibri"/>
                          <a:cs typeface="Calibri"/>
                        </a:rPr>
                        <a:t>Pagamento</a:t>
                      </a:r>
                      <a:r>
                        <a:rPr sz="900" spc="75" dirty="0">
                          <a:solidFill>
                            <a:srgbClr val="4D4D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solidFill>
                            <a:srgbClr val="525252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sz="900" spc="35" dirty="0">
                          <a:solidFill>
                            <a:srgbClr val="52525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solidFill>
                            <a:srgbClr val="5B5B5B"/>
                          </a:solidFill>
                          <a:latin typeface="Calibri"/>
                          <a:cs typeface="Calibri"/>
                        </a:rPr>
                        <a:t>férias</a:t>
                      </a:r>
                      <a:r>
                        <a:rPr sz="900" spc="45" dirty="0">
                          <a:solidFill>
                            <a:srgbClr val="5B5B5B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solidFill>
                            <a:srgbClr val="898989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900" spc="-85" dirty="0">
                          <a:solidFill>
                            <a:srgbClr val="89898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20" dirty="0">
                          <a:solidFill>
                            <a:srgbClr val="7E7E7E"/>
                          </a:solidFill>
                          <a:latin typeface="Calibri"/>
                          <a:cs typeface="Calibri"/>
                        </a:rPr>
                        <a:t>13°-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7676B"/>
                      </a:solidFill>
                      <a:prstDash val="solid"/>
                    </a:lnL>
                    <a:lnR w="9525">
                      <a:solidFill>
                        <a:srgbClr val="67676B"/>
                      </a:solidFill>
                      <a:prstDash val="solid"/>
                    </a:lnR>
                    <a:lnT w="9525">
                      <a:solidFill>
                        <a:srgbClr val="67676B"/>
                      </a:solidFill>
                      <a:prstDash val="solid"/>
                    </a:lnT>
                    <a:lnB w="9525">
                      <a:solidFill>
                        <a:srgbClr val="67676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ts val="1045"/>
                        </a:lnSpc>
                      </a:pPr>
                      <a:r>
                        <a:rPr sz="900" dirty="0">
                          <a:solidFill>
                            <a:srgbClr val="595959"/>
                          </a:solidFill>
                          <a:latin typeface="Calibri"/>
                          <a:cs typeface="Calibri"/>
                        </a:rPr>
                        <a:t>R$</a:t>
                      </a:r>
                      <a:r>
                        <a:rPr sz="900" spc="70" dirty="0">
                          <a:solidFill>
                            <a:srgbClr val="59595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59.464,00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7676B"/>
                      </a:solidFill>
                      <a:prstDash val="solid"/>
                    </a:lnL>
                    <a:lnR w="9525">
                      <a:solidFill>
                        <a:srgbClr val="67676B"/>
                      </a:solidFill>
                      <a:prstDash val="solid"/>
                    </a:lnR>
                    <a:lnT w="9525">
                      <a:solidFill>
                        <a:srgbClr val="67676B"/>
                      </a:solidFill>
                      <a:prstDash val="solid"/>
                    </a:lnT>
                    <a:lnB w="9525">
                      <a:solidFill>
                        <a:srgbClr val="67676B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67676B"/>
                      </a:solidFill>
                      <a:prstDash val="solid"/>
                    </a:lnL>
                    <a:lnR w="9525">
                      <a:solidFill>
                        <a:srgbClr val="67676B"/>
                      </a:solidFill>
                      <a:prstDash val="solid"/>
                    </a:lnR>
                    <a:lnT w="9525">
                      <a:solidFill>
                        <a:srgbClr val="70674B"/>
                      </a:solidFill>
                      <a:prstDash val="solid"/>
                    </a:lnT>
                    <a:lnB w="9525">
                      <a:solidFill>
                        <a:srgbClr val="67676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6210">
                <a:tc>
                  <a:txBody>
                    <a:bodyPr/>
                    <a:lstStyle/>
                    <a:p>
                      <a:pPr algn="r">
                        <a:lnSpc>
                          <a:spcPts val="1019"/>
                        </a:lnSpc>
                      </a:pPr>
                      <a:r>
                        <a:rPr sz="900" dirty="0">
                          <a:solidFill>
                            <a:srgbClr val="676767"/>
                          </a:solidFill>
                          <a:latin typeface="Calibri"/>
                          <a:cs typeface="Calibri"/>
                        </a:rPr>
                        <a:t>-xecução</a:t>
                      </a:r>
                      <a:r>
                        <a:rPr sz="900" spc="15" dirty="0">
                          <a:solidFill>
                            <a:srgbClr val="67676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solidFill>
                            <a:srgbClr val="676767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sz="900" spc="-20" dirty="0">
                          <a:solidFill>
                            <a:srgbClr val="67676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solidFill>
                            <a:srgbClr val="565656"/>
                          </a:solidFill>
                          <a:latin typeface="Calibri"/>
                          <a:cs typeface="Calibri"/>
                        </a:rPr>
                        <a:t>Melhorias</a:t>
                      </a:r>
                      <a:r>
                        <a:rPr sz="900" spc="30" dirty="0">
                          <a:solidFill>
                            <a:srgbClr val="56565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na</a:t>
                      </a:r>
                      <a:r>
                        <a:rPr sz="900" spc="55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Unłdade</a:t>
                      </a:r>
                      <a:r>
                        <a:rPr sz="900" spc="65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solidFill>
                            <a:srgbClr val="727272"/>
                          </a:solidFill>
                          <a:latin typeface="Calibri"/>
                          <a:cs typeface="Calibri"/>
                        </a:rPr>
                        <a:t>Escobar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7676B"/>
                      </a:solidFill>
                      <a:prstDash val="solid"/>
                    </a:lnL>
                    <a:lnR w="9525">
                      <a:solidFill>
                        <a:srgbClr val="67676B"/>
                      </a:solidFill>
                      <a:prstDash val="solid"/>
                    </a:lnR>
                    <a:lnT w="9525">
                      <a:solidFill>
                        <a:srgbClr val="67676B"/>
                      </a:solidFill>
                      <a:prstDash val="solid"/>
                    </a:lnT>
                    <a:lnB w="9525">
                      <a:solidFill>
                        <a:srgbClr val="67676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0" algn="r">
                        <a:lnSpc>
                          <a:spcPts val="1019"/>
                        </a:lnSpc>
                      </a:pPr>
                      <a:r>
                        <a:rPr sz="900" dirty="0">
                          <a:solidFill>
                            <a:srgbClr val="696969"/>
                          </a:solidFill>
                          <a:latin typeface="Calibri"/>
                          <a:cs typeface="Calibri"/>
                        </a:rPr>
                        <a:t>R$</a:t>
                      </a:r>
                      <a:r>
                        <a:rPr sz="900" spc="55" dirty="0">
                          <a:solidFill>
                            <a:srgbClr val="69696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solidFill>
                            <a:srgbClr val="5B5B5B"/>
                          </a:solidFill>
                          <a:latin typeface="Calibri"/>
                          <a:cs typeface="Calibri"/>
                        </a:rPr>
                        <a:t>33.032,00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7676B"/>
                      </a:solidFill>
                      <a:prstDash val="solid"/>
                    </a:lnL>
                    <a:lnR w="9525">
                      <a:solidFill>
                        <a:srgbClr val="67676B"/>
                      </a:solidFill>
                      <a:prstDash val="solid"/>
                    </a:lnR>
                    <a:lnT w="9525">
                      <a:solidFill>
                        <a:srgbClr val="67676B"/>
                      </a:solidFill>
                      <a:prstDash val="solid"/>
                    </a:lnT>
                    <a:lnB w="9525">
                      <a:solidFill>
                        <a:srgbClr val="67676B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67676B"/>
                      </a:solidFill>
                      <a:prstDash val="solid"/>
                    </a:lnL>
                    <a:lnR w="9525">
                      <a:solidFill>
                        <a:srgbClr val="67676B"/>
                      </a:solidFill>
                      <a:prstDash val="solid"/>
                    </a:lnR>
                    <a:lnT w="9525">
                      <a:solidFill>
                        <a:srgbClr val="70674B"/>
                      </a:solidFill>
                      <a:prstDash val="solid"/>
                    </a:lnT>
                    <a:lnB w="9525">
                      <a:solidFill>
                        <a:srgbClr val="67676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9385">
                <a:tc>
                  <a:txBody>
                    <a:bodyPr/>
                    <a:lstStyle/>
                    <a:p>
                      <a:pPr marR="12065" algn="r">
                        <a:lnSpc>
                          <a:spcPts val="1045"/>
                        </a:lnSpc>
                      </a:pPr>
                      <a:r>
                        <a:rPr sz="900" dirty="0">
                          <a:solidFill>
                            <a:srgbClr val="3B3B3B"/>
                          </a:solidFill>
                          <a:latin typeface="Calibri"/>
                          <a:cs typeface="Calibri"/>
                        </a:rPr>
                        <a:t>Aquisiçäo</a:t>
                      </a:r>
                      <a:r>
                        <a:rPr sz="900" spc="25" dirty="0">
                          <a:solidFill>
                            <a:srgbClr val="3B3B3B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solidFill>
                            <a:srgbClr val="707070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sz="900" spc="-40" dirty="0">
                          <a:solidFill>
                            <a:srgbClr val="70707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solidFill>
                            <a:srgbClr val="606060"/>
                          </a:solidFill>
                          <a:latin typeface="Calibri"/>
                          <a:cs typeface="Calibri"/>
                        </a:rPr>
                        <a:t>Material</a:t>
                      </a:r>
                      <a:r>
                        <a:rPr sz="900" spc="15" dirty="0">
                          <a:solidFill>
                            <a:srgbClr val="60606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Pedagógico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7676B"/>
                      </a:solidFill>
                      <a:prstDash val="solid"/>
                    </a:lnL>
                    <a:lnR w="9525">
                      <a:solidFill>
                        <a:srgbClr val="67676B"/>
                      </a:solidFill>
                      <a:prstDash val="solid"/>
                    </a:lnR>
                    <a:lnT w="9525">
                      <a:solidFill>
                        <a:srgbClr val="67676B"/>
                      </a:solidFill>
                      <a:prstDash val="solid"/>
                    </a:lnT>
                    <a:lnB w="9525">
                      <a:solidFill>
                        <a:srgbClr val="67676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 algn="r">
                        <a:lnSpc>
                          <a:spcPts val="1070"/>
                        </a:lnSpc>
                      </a:pPr>
                      <a:r>
                        <a:rPr sz="900" dirty="0">
                          <a:solidFill>
                            <a:srgbClr val="626262"/>
                          </a:solidFill>
                          <a:latin typeface="Calibri"/>
                          <a:cs typeface="Calibri"/>
                        </a:rPr>
                        <a:t>RS</a:t>
                      </a:r>
                      <a:r>
                        <a:rPr sz="900" spc="95" dirty="0">
                          <a:solidFill>
                            <a:srgbClr val="6262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solidFill>
                            <a:srgbClr val="5B5B5B"/>
                          </a:solidFill>
                          <a:latin typeface="Calibri"/>
                          <a:cs typeface="Calibri"/>
                        </a:rPr>
                        <a:t>5.000,00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7676B"/>
                      </a:solidFill>
                      <a:prstDash val="solid"/>
                    </a:lnL>
                    <a:lnR w="9525">
                      <a:solidFill>
                        <a:srgbClr val="67676B"/>
                      </a:solidFill>
                      <a:prstDash val="solid"/>
                    </a:lnR>
                    <a:lnT w="9525">
                      <a:solidFill>
                        <a:srgbClr val="67676B"/>
                      </a:solidFill>
                      <a:prstDash val="solid"/>
                    </a:lnT>
                    <a:lnB w="9525">
                      <a:solidFill>
                        <a:srgbClr val="67676B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67676B"/>
                      </a:solidFill>
                      <a:prstDash val="solid"/>
                    </a:lnL>
                    <a:lnR w="9525">
                      <a:solidFill>
                        <a:srgbClr val="67676B"/>
                      </a:solidFill>
                      <a:prstDash val="solid"/>
                    </a:lnR>
                    <a:lnT w="9525">
                      <a:solidFill>
                        <a:srgbClr val="70674B"/>
                      </a:solidFill>
                      <a:prstDash val="solid"/>
                    </a:lnT>
                    <a:lnB w="9525">
                      <a:solidFill>
                        <a:srgbClr val="67676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9385">
                <a:tc>
                  <a:txBody>
                    <a:bodyPr/>
                    <a:lstStyle/>
                    <a:p>
                      <a:pPr marR="3810" algn="r">
                        <a:lnSpc>
                          <a:spcPts val="1045"/>
                        </a:lnSpc>
                      </a:pPr>
                      <a:r>
                        <a:rPr sz="900" dirty="0">
                          <a:solidFill>
                            <a:srgbClr val="4B4B4B"/>
                          </a:solidFill>
                          <a:latin typeface="Calibri"/>
                          <a:cs typeface="Calibri"/>
                        </a:rPr>
                        <a:t>Aquisição</a:t>
                      </a:r>
                      <a:r>
                        <a:rPr sz="900" spc="45" dirty="0">
                          <a:solidFill>
                            <a:srgbClr val="4B4B4B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solidFill>
                            <a:srgbClr val="595959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sz="900" spc="-15" dirty="0">
                          <a:solidFill>
                            <a:srgbClr val="59595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solidFill>
                            <a:srgbClr val="3D3D3D"/>
                          </a:solidFill>
                          <a:latin typeface="Calibri"/>
                          <a:cs typeface="Calibri"/>
                        </a:rPr>
                        <a:t>bens</a:t>
                      </a:r>
                      <a:r>
                        <a:rPr sz="900" spc="-5" dirty="0">
                          <a:solidFill>
                            <a:srgbClr val="3D3D3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permanente•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7676B"/>
                      </a:solidFill>
                      <a:prstDash val="solid"/>
                    </a:lnL>
                    <a:lnR w="9525">
                      <a:solidFill>
                        <a:srgbClr val="67676B"/>
                      </a:solidFill>
                      <a:prstDash val="solid"/>
                    </a:lnR>
                    <a:lnT w="9525">
                      <a:solidFill>
                        <a:srgbClr val="67676B"/>
                      </a:solidFill>
                      <a:prstDash val="solid"/>
                    </a:lnT>
                    <a:lnB w="9525">
                      <a:solidFill>
                        <a:srgbClr val="67676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35" algn="r">
                        <a:lnSpc>
                          <a:spcPts val="1019"/>
                        </a:lnSpc>
                      </a:pPr>
                      <a:r>
                        <a:rPr sz="900" dirty="0">
                          <a:solidFill>
                            <a:srgbClr val="4D4D4D"/>
                          </a:solidFill>
                          <a:latin typeface="Calibri"/>
                          <a:cs typeface="Calibri"/>
                        </a:rPr>
                        <a:t>R$</a:t>
                      </a:r>
                      <a:r>
                        <a:rPr sz="900" spc="50" dirty="0">
                          <a:solidFill>
                            <a:srgbClr val="4D4D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solidFill>
                            <a:srgbClr val="4F4F4F"/>
                          </a:solidFill>
                          <a:latin typeface="Calibri"/>
                          <a:cs typeface="Calibri"/>
                        </a:rPr>
                        <a:t>24.999,00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7676B"/>
                      </a:solidFill>
                      <a:prstDash val="solid"/>
                    </a:lnL>
                    <a:lnR w="9525">
                      <a:solidFill>
                        <a:srgbClr val="67676B"/>
                      </a:solidFill>
                      <a:prstDash val="solid"/>
                    </a:lnR>
                    <a:lnT w="9525">
                      <a:solidFill>
                        <a:srgbClr val="67676B"/>
                      </a:solidFill>
                      <a:prstDash val="solid"/>
                    </a:lnT>
                    <a:lnB w="9525">
                      <a:solidFill>
                        <a:srgbClr val="67676B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67676B"/>
                      </a:solidFill>
                      <a:prstDash val="solid"/>
                    </a:lnL>
                    <a:lnR w="9525">
                      <a:solidFill>
                        <a:srgbClr val="67676B"/>
                      </a:solidFill>
                      <a:prstDash val="solid"/>
                    </a:lnR>
                    <a:lnT w="9525">
                      <a:solidFill>
                        <a:srgbClr val="70674B"/>
                      </a:solidFill>
                      <a:prstDash val="solid"/>
                    </a:lnT>
                    <a:lnB w="9525">
                      <a:solidFill>
                        <a:srgbClr val="67676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9860">
                <a:tc>
                  <a:txBody>
                    <a:bodyPr/>
                    <a:lstStyle/>
                    <a:p>
                      <a:pPr marL="15875" algn="ctr">
                        <a:lnSpc>
                          <a:spcPts val="1019"/>
                        </a:lnSpc>
                      </a:pPr>
                      <a:r>
                        <a:rPr sz="900" b="1" i="1" spc="-10" dirty="0">
                          <a:solidFill>
                            <a:srgbClr val="626262"/>
                          </a:solidFill>
                          <a:latin typeface="Calibri"/>
                          <a:cs typeface="Calibri"/>
                        </a:rPr>
                        <a:t>TOTAt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7676B"/>
                      </a:solidFill>
                      <a:prstDash val="solid"/>
                    </a:lnL>
                    <a:lnR w="9525">
                      <a:solidFill>
                        <a:srgbClr val="67676B"/>
                      </a:solidFill>
                      <a:prstDash val="solid"/>
                    </a:lnR>
                    <a:lnT w="9525">
                      <a:solidFill>
                        <a:srgbClr val="67676B"/>
                      </a:solidFill>
                      <a:prstDash val="solid"/>
                    </a:lnT>
                    <a:lnB w="9525">
                      <a:solidFill>
                        <a:srgbClr val="67676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ts val="975"/>
                        </a:lnSpc>
                      </a:pPr>
                      <a:r>
                        <a:rPr sz="900" i="1" dirty="0">
                          <a:solidFill>
                            <a:srgbClr val="606060"/>
                          </a:solidFill>
                          <a:latin typeface="Calibri"/>
                          <a:cs typeface="Calibri"/>
                        </a:rPr>
                        <a:t>R$</a:t>
                      </a:r>
                      <a:r>
                        <a:rPr sz="900" i="1" spc="65" dirty="0">
                          <a:solidFill>
                            <a:srgbClr val="60606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-10" dirty="0">
                          <a:solidFill>
                            <a:srgbClr val="676767"/>
                          </a:solidFill>
                          <a:latin typeface="Calibri"/>
                          <a:cs typeface="Calibri"/>
                        </a:rPr>
                        <a:t>134.</a:t>
                      </a:r>
                      <a:r>
                        <a:rPr sz="900" i="1" spc="-10" dirty="0">
                          <a:solidFill>
                            <a:srgbClr val="5B5B5B"/>
                          </a:solidFill>
                          <a:latin typeface="Calibri"/>
                          <a:cs typeface="Calibri"/>
                        </a:rPr>
                        <a:t>995,D0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7676B"/>
                      </a:solidFill>
                      <a:prstDash val="solid"/>
                    </a:lnL>
                    <a:lnR w="9525">
                      <a:solidFill>
                        <a:srgbClr val="67676B"/>
                      </a:solidFill>
                      <a:prstDash val="solid"/>
                    </a:lnR>
                    <a:lnT w="9525">
                      <a:solidFill>
                        <a:srgbClr val="67676B"/>
                      </a:solidFill>
                      <a:prstDash val="solid"/>
                    </a:lnT>
                    <a:lnB w="9525">
                      <a:solidFill>
                        <a:srgbClr val="67676B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67676B"/>
                      </a:solidFill>
                      <a:prstDash val="solid"/>
                    </a:lnL>
                    <a:lnR w="9525">
                      <a:solidFill>
                        <a:srgbClr val="67676B"/>
                      </a:solidFill>
                      <a:prstDash val="solid"/>
                    </a:lnR>
                    <a:lnT w="9525">
                      <a:solidFill>
                        <a:srgbClr val="70674B"/>
                      </a:solidFill>
                      <a:prstDash val="solid"/>
                    </a:lnT>
                    <a:lnB w="9525">
                      <a:solidFill>
                        <a:srgbClr val="67676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41" name="object 41"/>
          <p:cNvGraphicFramePr>
            <a:graphicFrameLocks noGrp="1"/>
          </p:cNvGraphicFramePr>
          <p:nvPr/>
        </p:nvGraphicFramePr>
        <p:xfrm>
          <a:off x="1446796" y="1846835"/>
          <a:ext cx="4402455" cy="43033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48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67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17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9860">
                <a:tc>
                  <a:txBody>
                    <a:bodyPr/>
                    <a:lstStyle/>
                    <a:p>
                      <a:pPr marL="182880" marR="21590">
                        <a:lnSpc>
                          <a:spcPts val="975"/>
                        </a:lnSpc>
                      </a:pPr>
                      <a:r>
                        <a:rPr sz="900" spc="-55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valor</a:t>
                      </a:r>
                      <a:r>
                        <a:rPr sz="900" spc="-55" dirty="0">
                          <a:solidFill>
                            <a:srgbClr val="5B5B5B"/>
                          </a:solidFill>
                          <a:latin typeface="Calibri"/>
                          <a:cs typeface="Calibri"/>
                        </a:rPr>
                        <a:t>Reyøsse</a:t>
                      </a:r>
                      <a:r>
                        <a:rPr sz="900" spc="-10" dirty="0">
                          <a:solidFill>
                            <a:srgbClr val="5B5B5B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75" dirty="0">
                          <a:solidFill>
                            <a:srgbClr val="5B5B5B"/>
                          </a:solidFill>
                          <a:latin typeface="Calibri"/>
                          <a:cs typeface="Calibri"/>
                        </a:rPr>
                        <a:t>mensa//C/</a:t>
                      </a:r>
                      <a:r>
                        <a:rPr sz="900" spc="70" dirty="0">
                          <a:solidFill>
                            <a:srgbClr val="5B5B5B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35" dirty="0">
                          <a:solidFill>
                            <a:srgbClr val="5D5D5D"/>
                          </a:solidFill>
                          <a:latin typeface="Calibri"/>
                          <a:cs typeface="Calibri"/>
                        </a:rPr>
                        <a:t>U'r.</a:t>
                      </a:r>
                      <a:r>
                        <a:rPr sz="900" spc="45" dirty="0">
                          <a:solidFill>
                            <a:srgbClr val="5D5D5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85" dirty="0">
                          <a:solidFill>
                            <a:srgbClr val="565656"/>
                          </a:solidFill>
                          <a:latin typeface="Calibri"/>
                          <a:cs typeface="Calibri"/>
                        </a:rPr>
                        <a:t>Jóroçdo-ądo.</a:t>
                      </a:r>
                      <a:r>
                        <a:rPr sz="900" spc="50" dirty="0">
                          <a:solidFill>
                            <a:srgbClr val="56565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484848"/>
                          </a:solidFill>
                          <a:latin typeface="Calibri"/>
                          <a:cs typeface="Calibri"/>
                        </a:rPr>
                        <a:t>howerJ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3020" algn="r">
                        <a:lnSpc>
                          <a:spcPts val="975"/>
                        </a:lnSpc>
                      </a:pPr>
                      <a:r>
                        <a:rPr sz="900" dirty="0">
                          <a:solidFill>
                            <a:srgbClr val="595959"/>
                          </a:solidFill>
                          <a:latin typeface="Calibri"/>
                          <a:cs typeface="Calibri"/>
                        </a:rPr>
                        <a:t>fłȘ</a:t>
                      </a:r>
                      <a:r>
                        <a:rPr sz="900" spc="20" dirty="0">
                          <a:solidFill>
                            <a:srgbClr val="59595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-10" dirty="0">
                          <a:solidFill>
                            <a:srgbClr val="565656"/>
                          </a:solidFill>
                          <a:latin typeface="Calibri"/>
                          <a:cs typeface="Calibri"/>
                        </a:rPr>
                        <a:t>130.21&amp;,12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03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530">
                <a:tc>
                  <a:txBody>
                    <a:bodyPr/>
                    <a:lstStyle/>
                    <a:p>
                      <a:pPr marL="667385" marR="2159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900" i="1" spc="45" dirty="0">
                          <a:solidFill>
                            <a:srgbClr val="5D5D5D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900" i="1" u="heavy" spc="45" dirty="0">
                          <a:solidFill>
                            <a:srgbClr val="5D5D5D"/>
                          </a:solidFill>
                          <a:uFill>
                            <a:solidFill>
                              <a:srgbClr val="6B6B70"/>
                            </a:solidFill>
                          </a:uFill>
                          <a:latin typeface="Calibri"/>
                          <a:cs typeface="Calibri"/>
                        </a:rPr>
                        <a:t>ecursos</a:t>
                      </a:r>
                      <a:r>
                        <a:rPr sz="900" i="1" u="heavy" spc="35" dirty="0">
                          <a:solidFill>
                            <a:srgbClr val="5D5D5D"/>
                          </a:solidFill>
                          <a:uFill>
                            <a:solidFill>
                              <a:srgbClr val="6B6B7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u="heavy" spc="-10" dirty="0">
                          <a:solidFill>
                            <a:srgbClr val="505050"/>
                          </a:solidFill>
                          <a:uFill>
                            <a:solidFill>
                              <a:srgbClr val="6B6B70"/>
                            </a:solidFill>
                          </a:uFill>
                          <a:latin typeface="Calibri"/>
                          <a:cs typeface="Calibri"/>
                        </a:rPr>
                        <a:t>H</a:t>
                      </a:r>
                      <a:r>
                        <a:rPr sz="900" u="heavy" spc="-10" dirty="0">
                          <a:solidFill>
                            <a:srgbClr val="505050"/>
                          </a:solidFill>
                          <a:uFill>
                            <a:solidFill>
                              <a:srgbClr val="6B6B70"/>
                            </a:solidFill>
                          </a:uFill>
                          <a:latin typeface="Calibri"/>
                          <a:cs typeface="Calibri"/>
                        </a:rPr>
                        <a:t>zr</a:t>
                      </a:r>
                      <a:r>
                        <a:rPr sz="900" i="1" u="heavy" spc="-10" dirty="0">
                          <a:solidFill>
                            <a:srgbClr val="505050"/>
                          </a:solidFill>
                          <a:uFill>
                            <a:solidFill>
                              <a:srgbClr val="6B6B70"/>
                            </a:solidFill>
                          </a:uFill>
                          <a:latin typeface="Calibri"/>
                          <a:cs typeface="Calibri"/>
                        </a:rPr>
                        <a:t>moftos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61594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275">
                <a:tc>
                  <a:txBody>
                    <a:bodyPr/>
                    <a:lstStyle/>
                    <a:p>
                      <a:pPr marR="34925" algn="r">
                        <a:lnSpc>
                          <a:spcPts val="1070"/>
                        </a:lnSpc>
                      </a:pPr>
                      <a:r>
                        <a:rPr sz="900" spc="-10" dirty="0">
                          <a:solidFill>
                            <a:srgbClr val="575757"/>
                          </a:solidFill>
                          <a:latin typeface="Calibri"/>
                          <a:cs typeface="Calibri"/>
                        </a:rPr>
                        <a:t>Salários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0" algn="r">
                        <a:lnSpc>
                          <a:spcPts val="1070"/>
                        </a:lnSpc>
                      </a:pPr>
                      <a:r>
                        <a:rPr sz="900" dirty="0">
                          <a:solidFill>
                            <a:srgbClr val="565656"/>
                          </a:solidFill>
                          <a:latin typeface="Calibri"/>
                          <a:cs typeface="Calibri"/>
                        </a:rPr>
                        <a:t>Rț</a:t>
                      </a:r>
                      <a:r>
                        <a:rPr sz="900" spc="160" dirty="0">
                          <a:solidFill>
                            <a:srgbClr val="56565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solidFill>
                            <a:srgbClr val="3D3D3D"/>
                          </a:solidFill>
                          <a:latin typeface="Calibri"/>
                          <a:cs typeface="Calibri"/>
                        </a:rPr>
                        <a:t>63.962,22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6670" algn="r">
                        <a:lnSpc>
                          <a:spcPts val="1070"/>
                        </a:lnSpc>
                      </a:pPr>
                      <a:r>
                        <a:rPr sz="900" dirty="0">
                          <a:solidFill>
                            <a:srgbClr val="5E5E5E"/>
                          </a:solidFill>
                          <a:latin typeface="Calibri"/>
                          <a:cs typeface="Calibri"/>
                        </a:rPr>
                        <a:t>Rț</a:t>
                      </a:r>
                      <a:r>
                        <a:rPr sz="900" spc="175" dirty="0">
                          <a:solidFill>
                            <a:srgbClr val="5E5E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solidFill>
                            <a:srgbClr val="4F4F4F"/>
                          </a:solidFill>
                          <a:latin typeface="Calibri"/>
                          <a:cs typeface="Calibri"/>
                        </a:rPr>
                        <a:t>831.508,86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9860">
                <a:tc>
                  <a:txBody>
                    <a:bodyPr/>
                    <a:lstStyle/>
                    <a:p>
                      <a:pPr marR="31750" algn="r">
                        <a:lnSpc>
                          <a:spcPts val="1010"/>
                        </a:lnSpc>
                      </a:pPr>
                      <a:r>
                        <a:rPr sz="850" spc="-10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Beneficios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ts val="1019"/>
                        </a:lnSpc>
                      </a:pPr>
                      <a:r>
                        <a:rPr sz="900" dirty="0">
                          <a:solidFill>
                            <a:srgbClr val="646464"/>
                          </a:solidFill>
                          <a:latin typeface="Calibri"/>
                          <a:cs typeface="Calibri"/>
                        </a:rPr>
                        <a:t>R$</a:t>
                      </a:r>
                      <a:r>
                        <a:rPr sz="900" spc="75" dirty="0">
                          <a:solidFill>
                            <a:srgbClr val="64646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solidFill>
                            <a:srgbClr val="4F4F4F"/>
                          </a:solidFill>
                          <a:latin typeface="Calibri"/>
                          <a:cs typeface="Calibri"/>
                        </a:rPr>
                        <a:t>8.262,60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019"/>
                        </a:lnSpc>
                      </a:pPr>
                      <a:r>
                        <a:rPr sz="900" dirty="0">
                          <a:solidFill>
                            <a:srgbClr val="5B5B5B"/>
                          </a:solidFill>
                          <a:latin typeface="Calibri"/>
                          <a:cs typeface="Calibri"/>
                        </a:rPr>
                        <a:t>R$</a:t>
                      </a:r>
                      <a:r>
                        <a:rPr sz="900" spc="65" dirty="0">
                          <a:solidFill>
                            <a:srgbClr val="5B5B5B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solidFill>
                            <a:srgbClr val="464646"/>
                          </a:solidFill>
                          <a:latin typeface="Calibri"/>
                          <a:cs typeface="Calibri"/>
                        </a:rPr>
                        <a:t>99.151,20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R="39370" algn="r">
                        <a:lnSpc>
                          <a:spcPts val="994"/>
                        </a:lnSpc>
                      </a:pPr>
                      <a:r>
                        <a:rPr sz="900" dirty="0">
                          <a:solidFill>
                            <a:srgbClr val="525252"/>
                          </a:solidFill>
                          <a:latin typeface="Calibri"/>
                          <a:cs typeface="Calibri"/>
                        </a:rPr>
                        <a:t>Encargos</a:t>
                      </a:r>
                      <a:r>
                        <a:rPr sz="900" spc="45" dirty="0">
                          <a:solidFill>
                            <a:srgbClr val="52525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solidFill>
                            <a:srgbClr val="5B5B5B"/>
                          </a:solidFill>
                          <a:latin typeface="Calibri"/>
                          <a:cs typeface="Calibri"/>
                        </a:rPr>
                        <a:t>Trabalhistas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255" algn="r">
                        <a:lnSpc>
                          <a:spcPts val="994"/>
                        </a:lnSpc>
                      </a:pPr>
                      <a:r>
                        <a:rPr sz="900" dirty="0">
                          <a:solidFill>
                            <a:srgbClr val="626262"/>
                          </a:solidFill>
                          <a:latin typeface="Calibri"/>
                          <a:cs typeface="Calibri"/>
                        </a:rPr>
                        <a:t>R$</a:t>
                      </a:r>
                      <a:r>
                        <a:rPr sz="900" spc="50" dirty="0">
                          <a:solidFill>
                            <a:srgbClr val="6262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solidFill>
                            <a:srgbClr val="575757"/>
                          </a:solidFill>
                          <a:latin typeface="Calibri"/>
                          <a:cs typeface="Calibri"/>
                        </a:rPr>
                        <a:t>22.7d6,60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225" algn="r">
                        <a:lnSpc>
                          <a:spcPts val="1019"/>
                        </a:lnSpc>
                      </a:pPr>
                      <a:r>
                        <a:rPr sz="900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Rț</a:t>
                      </a:r>
                      <a:r>
                        <a:rPr sz="900" spc="204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solidFill>
                            <a:srgbClr val="5D5D5D"/>
                          </a:solidFill>
                          <a:latin typeface="Calibri"/>
                          <a:cs typeface="Calibri"/>
                        </a:rPr>
                        <a:t>295.185,80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R="217170" algn="r">
                        <a:lnSpc>
                          <a:spcPts val="994"/>
                        </a:lnSpc>
                      </a:pPr>
                      <a:r>
                        <a:rPr sz="900" dirty="0">
                          <a:solidFill>
                            <a:srgbClr val="595959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900" spc="285" dirty="0">
                          <a:solidFill>
                            <a:srgbClr val="59595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solidFill>
                            <a:srgbClr val="595959"/>
                          </a:solidFill>
                          <a:latin typeface="Calibri"/>
                          <a:cs typeface="Calibri"/>
                        </a:rPr>
                        <a:t>ó-</a:t>
                      </a:r>
                      <a:r>
                        <a:rPr sz="900" spc="-20" dirty="0">
                          <a:solidFill>
                            <a:srgbClr val="595959"/>
                          </a:solidFill>
                          <a:latin typeface="Calibri"/>
                          <a:cs typeface="Calibri"/>
                        </a:rPr>
                        <a:t>totaî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0320" algn="r">
                        <a:lnSpc>
                          <a:spcPts val="994"/>
                        </a:lnSpc>
                      </a:pPr>
                      <a:r>
                        <a:rPr sz="900" i="1" dirty="0">
                          <a:solidFill>
                            <a:srgbClr val="595959"/>
                          </a:solidFill>
                          <a:latin typeface="Calibri"/>
                          <a:cs typeface="Calibri"/>
                        </a:rPr>
                        <a:t>R$</a:t>
                      </a:r>
                      <a:r>
                        <a:rPr sz="900" i="1" spc="25" dirty="0">
                          <a:solidFill>
                            <a:srgbClr val="59595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solidFill>
                            <a:srgbClr val="5B5B5B"/>
                          </a:solidFill>
                          <a:latin typeface="Calibri"/>
                          <a:cs typeface="Calibri"/>
                        </a:rPr>
                        <a:t>94.9JJ,42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0005" algn="r">
                        <a:lnSpc>
                          <a:spcPts val="1045"/>
                        </a:lnSpc>
                      </a:pPr>
                      <a:r>
                        <a:rPr sz="900" i="1" dirty="0">
                          <a:solidFill>
                            <a:srgbClr val="646464"/>
                          </a:solidFill>
                          <a:latin typeface="Calibri"/>
                          <a:cs typeface="Calibri"/>
                        </a:rPr>
                        <a:t>R$</a:t>
                      </a:r>
                      <a:r>
                        <a:rPr sz="900" i="1" spc="65" dirty="0">
                          <a:solidFill>
                            <a:srgbClr val="64646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J.225.845,86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9860"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30480" marR="21590">
                        <a:lnSpc>
                          <a:spcPts val="994"/>
                        </a:lnSpc>
                      </a:pPr>
                      <a:r>
                        <a:rPr sz="900" dirty="0">
                          <a:solidFill>
                            <a:srgbClr val="666666"/>
                          </a:solidFill>
                          <a:latin typeface="Calibri"/>
                          <a:cs typeface="Calibri"/>
                        </a:rPr>
                        <a:t>ProviSéo</a:t>
                      </a:r>
                      <a:r>
                        <a:rPr sz="900" spc="65" dirty="0">
                          <a:solidFill>
                            <a:srgbClr val="66666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10" dirty="0">
                          <a:solidFill>
                            <a:srgbClr val="565656"/>
                          </a:solidFill>
                          <a:latin typeface="Calibri"/>
                          <a:cs typeface="Calibri"/>
                        </a:rPr>
                        <a:t>(21,57</a:t>
                      </a:r>
                      <a:r>
                        <a:rPr sz="900" spc="-45" dirty="0">
                          <a:solidFill>
                            <a:srgbClr val="56565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10" dirty="0">
                          <a:solidFill>
                            <a:srgbClr val="5E5E5E"/>
                          </a:solidFill>
                          <a:latin typeface="Calibri"/>
                          <a:cs typeface="Calibri"/>
                        </a:rPr>
                        <a:t>sobre</a:t>
                      </a:r>
                      <a:r>
                        <a:rPr sz="900" spc="95" dirty="0">
                          <a:solidFill>
                            <a:srgbClr val="5E5E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10" dirty="0">
                          <a:solidFill>
                            <a:srgbClr val="4B4B4B"/>
                          </a:solidFill>
                          <a:latin typeface="Calibri"/>
                          <a:cs typeface="Calibri"/>
                        </a:rPr>
                        <a:t>bare</a:t>
                      </a:r>
                      <a:r>
                        <a:rPr sz="900" spc="-40" dirty="0">
                          <a:solidFill>
                            <a:srgbClr val="4B4B4B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solidFill>
                            <a:srgbClr val="565656"/>
                          </a:solidFill>
                          <a:latin typeface="Calibri"/>
                          <a:cs typeface="Calibri"/>
                        </a:rPr>
                        <a:t>FGTSI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8575" algn="r">
                        <a:lnSpc>
                          <a:spcPts val="994"/>
                        </a:lnSpc>
                      </a:pPr>
                      <a:r>
                        <a:rPr sz="900" dirty="0">
                          <a:solidFill>
                            <a:srgbClr val="626262"/>
                          </a:solidFill>
                          <a:latin typeface="Calibri"/>
                          <a:cs typeface="Calibri"/>
                        </a:rPr>
                        <a:t>R$</a:t>
                      </a:r>
                      <a:r>
                        <a:rPr sz="900" spc="110" dirty="0">
                          <a:solidFill>
                            <a:srgbClr val="6262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solidFill>
                            <a:srgbClr val="575757"/>
                          </a:solidFill>
                          <a:latin typeface="Calibri"/>
                          <a:cs typeface="Calibri"/>
                        </a:rPr>
                        <a:t>J65.559,8C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9860"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1910" algn="r">
                        <a:lnSpc>
                          <a:spcPts val="994"/>
                        </a:lnSpc>
                      </a:pPr>
                      <a:r>
                        <a:rPr sz="900" dirty="0">
                          <a:solidFill>
                            <a:srgbClr val="4D4D4D"/>
                          </a:solidFill>
                          <a:latin typeface="Calibri"/>
                          <a:cs typeface="Calibri"/>
                        </a:rPr>
                        <a:t>R$</a:t>
                      </a:r>
                      <a:r>
                        <a:rPr sz="900" spc="35" dirty="0">
                          <a:solidFill>
                            <a:srgbClr val="4D4D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solidFill>
                            <a:srgbClr val="525252"/>
                          </a:solidFill>
                          <a:latin typeface="Calibri"/>
                          <a:cs typeface="Calibri"/>
                        </a:rPr>
                        <a:t>16S.SSfi,80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0970">
                <a:tc>
                  <a:txBody>
                    <a:bodyPr/>
                    <a:lstStyle/>
                    <a:p>
                      <a:pPr marR="52705" algn="r">
                        <a:lnSpc>
                          <a:spcPts val="975"/>
                        </a:lnSpc>
                      </a:pPr>
                      <a:r>
                        <a:rPr sz="900" i="1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Recursos</a:t>
                      </a:r>
                      <a:r>
                        <a:rPr sz="900" i="1" spc="60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dirty="0">
                          <a:solidFill>
                            <a:srgbClr val="565656"/>
                          </a:solidFill>
                          <a:latin typeface="Calibri"/>
                          <a:cs typeface="Calibri"/>
                        </a:rPr>
                        <a:t>Humartos</a:t>
                      </a:r>
                      <a:r>
                        <a:rPr sz="900" i="1" spc="75" dirty="0">
                          <a:solidFill>
                            <a:srgbClr val="56565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dirty="0">
                          <a:solidFill>
                            <a:srgbClr val="7E7E7E"/>
                          </a:solidFill>
                          <a:latin typeface="Calibri"/>
                          <a:cs typeface="Calibri"/>
                        </a:rPr>
                        <a:t>(1</a:t>
                      </a:r>
                      <a:r>
                        <a:rPr sz="900" i="1" spc="30" dirty="0">
                          <a:solidFill>
                            <a:srgbClr val="7E7E7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-25" dirty="0">
                          <a:solidFill>
                            <a:srgbClr val="727272"/>
                          </a:solidFill>
                          <a:latin typeface="Calibri"/>
                          <a:cs typeface="Calibri"/>
                        </a:rPr>
                        <a:t>+2J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975"/>
                        </a:lnSpc>
                      </a:pPr>
                      <a:r>
                        <a:rPr sz="900" i="1" dirty="0">
                          <a:solidFill>
                            <a:srgbClr val="676767"/>
                          </a:solidFill>
                          <a:latin typeface="Calibri"/>
                          <a:cs typeface="Calibri"/>
                        </a:rPr>
                        <a:t>R$</a:t>
                      </a:r>
                      <a:r>
                        <a:rPr sz="900" i="1" spc="25" dirty="0">
                          <a:solidFill>
                            <a:srgbClr val="67676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-10" dirty="0">
                          <a:solidFill>
                            <a:srgbClr val="575757"/>
                          </a:solidFill>
                          <a:latin typeface="Calibri"/>
                          <a:cs typeface="Calibri"/>
                        </a:rPr>
                        <a:t>108.738,0a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9690"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6210">
                <a:tc>
                  <a:txBody>
                    <a:bodyPr/>
                    <a:lstStyle/>
                    <a:p>
                      <a:pPr algn="r">
                        <a:lnSpc>
                          <a:spcPts val="1045"/>
                        </a:lnSpc>
                      </a:pPr>
                      <a:r>
                        <a:rPr sz="900" dirty="0">
                          <a:solidFill>
                            <a:srgbClr val="6E6E6E"/>
                          </a:solidFill>
                          <a:latin typeface="Calibri"/>
                          <a:cs typeface="Calibri"/>
                        </a:rPr>
                        <a:t>Custos</a:t>
                      </a:r>
                      <a:r>
                        <a:rPr sz="900" spc="155" dirty="0">
                          <a:solidFill>
                            <a:srgbClr val="6E6E6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solidFill>
                            <a:srgbClr val="5D5D5D"/>
                          </a:solidFill>
                          <a:latin typeface="Calibri"/>
                          <a:cs typeface="Calibri"/>
                        </a:rPr>
                        <a:t>fndir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045"/>
                        </a:lnSpc>
                      </a:pPr>
                      <a:r>
                        <a:rPr sz="900" spc="-20" dirty="0">
                          <a:solidFill>
                            <a:srgbClr val="5D5D5D"/>
                          </a:solidFill>
                          <a:latin typeface="Calibri"/>
                          <a:cs typeface="Calibri"/>
                        </a:rPr>
                        <a:t>etos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R="29845" algn="r">
                        <a:lnSpc>
                          <a:spcPts val="1070"/>
                        </a:lnSpc>
                      </a:pPr>
                      <a:r>
                        <a:rPr sz="900" spc="-20" dirty="0">
                          <a:solidFill>
                            <a:srgbClr val="5D5D5D"/>
                          </a:solidFill>
                          <a:latin typeface="Calibri"/>
                          <a:cs typeface="Calibri"/>
                        </a:rPr>
                        <a:t>Água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r">
                        <a:lnSpc>
                          <a:spcPts val="1070"/>
                        </a:lnSpc>
                      </a:pPr>
                      <a:r>
                        <a:rPr sz="900" dirty="0">
                          <a:solidFill>
                            <a:srgbClr val="626262"/>
                          </a:solidFill>
                          <a:latin typeface="Calibri"/>
                          <a:cs typeface="Calibri"/>
                        </a:rPr>
                        <a:t>R$</a:t>
                      </a:r>
                      <a:r>
                        <a:rPr sz="900" spc="110" dirty="0">
                          <a:solidFill>
                            <a:srgbClr val="6262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solidFill>
                            <a:srgbClr val="525252"/>
                          </a:solidFill>
                          <a:latin typeface="Calibri"/>
                          <a:cs typeface="Calibri"/>
                        </a:rPr>
                        <a:t>2.500,00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8415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850" spc="55" dirty="0">
                          <a:solidFill>
                            <a:srgbClr val="4B4B4B"/>
                          </a:solidFill>
                          <a:latin typeface="Calibri"/>
                          <a:cs typeface="Calibri"/>
                        </a:rPr>
                        <a:t>R$</a:t>
                      </a:r>
                      <a:r>
                        <a:rPr sz="850" spc="10" dirty="0">
                          <a:solidFill>
                            <a:srgbClr val="4B4B4B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10" dirty="0">
                          <a:solidFill>
                            <a:srgbClr val="424242"/>
                          </a:solidFill>
                          <a:latin typeface="Calibri"/>
                          <a:cs typeface="Calibri"/>
                        </a:rPr>
                        <a:t>30.0D0,00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6210">
                <a:tc>
                  <a:txBody>
                    <a:bodyPr/>
                    <a:lstStyle/>
                    <a:p>
                      <a:pPr marR="28575" algn="r">
                        <a:lnSpc>
                          <a:spcPts val="1019"/>
                        </a:lnSpc>
                      </a:pPr>
                      <a:r>
                        <a:rPr sz="900" spc="-25" dirty="0">
                          <a:solidFill>
                            <a:srgbClr val="6B6B6B"/>
                          </a:solidFill>
                          <a:latin typeface="Calibri"/>
                          <a:cs typeface="Calibri"/>
                        </a:rPr>
                        <a:t>Lux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19"/>
                        </a:lnSpc>
                      </a:pPr>
                      <a:r>
                        <a:rPr sz="900" dirty="0">
                          <a:solidFill>
                            <a:srgbClr val="595959"/>
                          </a:solidFill>
                          <a:latin typeface="Calibri"/>
                          <a:cs typeface="Calibri"/>
                        </a:rPr>
                        <a:t>Rț</a:t>
                      </a:r>
                      <a:r>
                        <a:rPr sz="900" spc="220" dirty="0">
                          <a:solidFill>
                            <a:srgbClr val="59595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solidFill>
                            <a:srgbClr val="5B5B5B"/>
                          </a:solidFill>
                          <a:latin typeface="Calibri"/>
                          <a:cs typeface="Calibri"/>
                        </a:rPr>
                        <a:t>920,49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970" algn="r">
                        <a:lnSpc>
                          <a:spcPts val="985"/>
                        </a:lnSpc>
                      </a:pPr>
                      <a:r>
                        <a:rPr sz="850" dirty="0">
                          <a:solidFill>
                            <a:srgbClr val="595959"/>
                          </a:solidFill>
                          <a:latin typeface="Calibri"/>
                          <a:cs typeface="Calibri"/>
                        </a:rPr>
                        <a:t>R$</a:t>
                      </a:r>
                      <a:r>
                        <a:rPr sz="850" spc="140" dirty="0">
                          <a:solidFill>
                            <a:srgbClr val="59595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10" dirty="0">
                          <a:solidFill>
                            <a:srgbClr val="424242"/>
                          </a:solidFill>
                          <a:latin typeface="Calibri"/>
                          <a:cs typeface="Calibri"/>
                        </a:rPr>
                        <a:t>11,045,88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9385">
                <a:tc>
                  <a:txBody>
                    <a:bodyPr/>
                    <a:lstStyle/>
                    <a:p>
                      <a:pPr marR="33655" algn="r">
                        <a:lnSpc>
                          <a:spcPts val="1045"/>
                        </a:lnSpc>
                      </a:pPr>
                      <a:r>
                        <a:rPr sz="900" i="1" spc="-25" dirty="0">
                          <a:solidFill>
                            <a:srgbClr val="606060"/>
                          </a:solidFill>
                          <a:latin typeface="Calibri"/>
                          <a:cs typeface="Calibri"/>
                        </a:rPr>
                        <a:t>Gás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525" algn="r">
                        <a:lnSpc>
                          <a:spcPts val="1045"/>
                        </a:lnSpc>
                      </a:pPr>
                      <a:r>
                        <a:rPr sz="900" i="1" dirty="0">
                          <a:solidFill>
                            <a:srgbClr val="4B4B4B"/>
                          </a:solidFill>
                          <a:latin typeface="Calibri"/>
                          <a:cs typeface="Calibri"/>
                        </a:rPr>
                        <a:t>R$</a:t>
                      </a:r>
                      <a:r>
                        <a:rPr sz="900" i="1" spc="70" dirty="0">
                          <a:solidFill>
                            <a:srgbClr val="4B4B4B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-10" dirty="0">
                          <a:solidFill>
                            <a:srgbClr val="484848"/>
                          </a:solidFill>
                          <a:latin typeface="Calibri"/>
                          <a:cs typeface="Calibri"/>
                        </a:rPr>
                        <a:t>1.</a:t>
                      </a:r>
                      <a:r>
                        <a:rPr sz="900" i="1" spc="-10" dirty="0">
                          <a:solidFill>
                            <a:srgbClr val="565656"/>
                          </a:solidFill>
                          <a:latin typeface="Calibri"/>
                          <a:cs typeface="Calibri"/>
                        </a:rPr>
                        <a:t>000,</a:t>
                      </a:r>
                      <a:r>
                        <a:rPr sz="900" i="1" spc="-10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OF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R="38735" algn="r">
                        <a:lnSpc>
                          <a:spcPts val="1070"/>
                        </a:lnSpc>
                      </a:pPr>
                      <a:r>
                        <a:rPr sz="900" dirty="0">
                          <a:solidFill>
                            <a:srgbClr val="5E5E5E"/>
                          </a:solidFill>
                          <a:latin typeface="Calibri"/>
                          <a:cs typeface="Calibri"/>
                        </a:rPr>
                        <a:t>Material</a:t>
                      </a:r>
                      <a:r>
                        <a:rPr sz="900" spc="-15" dirty="0">
                          <a:solidFill>
                            <a:srgbClr val="5E5E5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solidFill>
                            <a:srgbClr val="595959"/>
                          </a:solidFill>
                          <a:latin typeface="Calibri"/>
                          <a:cs typeface="Calibri"/>
                        </a:rPr>
                        <a:t>Pedagógico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70"/>
                        </a:lnSpc>
                      </a:pPr>
                      <a:r>
                        <a:rPr sz="900" dirty="0">
                          <a:solidFill>
                            <a:srgbClr val="4F4F4F"/>
                          </a:solidFill>
                          <a:latin typeface="Calibri"/>
                          <a:cs typeface="Calibri"/>
                        </a:rPr>
                        <a:t>R$</a:t>
                      </a:r>
                      <a:r>
                        <a:rPr sz="900" spc="10" dirty="0">
                          <a:solidFill>
                            <a:srgbClr val="4F4F4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3.000,00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145" algn="r">
                        <a:lnSpc>
                          <a:spcPts val="1070"/>
                        </a:lnSpc>
                      </a:pPr>
                      <a:r>
                        <a:rPr sz="900" dirty="0">
                          <a:solidFill>
                            <a:srgbClr val="4D4D4D"/>
                          </a:solidFill>
                          <a:latin typeface="Calibri"/>
                          <a:cs typeface="Calibri"/>
                        </a:rPr>
                        <a:t>R$</a:t>
                      </a:r>
                      <a:r>
                        <a:rPr sz="900" spc="65" dirty="0">
                          <a:solidFill>
                            <a:srgbClr val="4D4D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solidFill>
                            <a:srgbClr val="494949"/>
                          </a:solidFill>
                          <a:latin typeface="Calibri"/>
                          <a:cs typeface="Calibri"/>
                        </a:rPr>
                        <a:t>36.0D0,00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6210">
                <a:tc>
                  <a:txBody>
                    <a:bodyPr/>
                    <a:lstStyle/>
                    <a:p>
                      <a:pPr marR="29845" algn="r">
                        <a:lnSpc>
                          <a:spcPts val="1019"/>
                        </a:lnSpc>
                      </a:pPr>
                      <a:r>
                        <a:rPr sz="900" dirty="0">
                          <a:solidFill>
                            <a:srgbClr val="444444"/>
                          </a:solidFill>
                          <a:latin typeface="Calibri"/>
                          <a:cs typeface="Calibri"/>
                        </a:rPr>
                        <a:t>Material</a:t>
                      </a:r>
                      <a:r>
                        <a:rPr sz="900" spc="40" dirty="0">
                          <a:solidFill>
                            <a:srgbClr val="44444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sz="900" spc="-10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solidFill>
                            <a:srgbClr val="444444"/>
                          </a:solidFill>
                          <a:latin typeface="Calibri"/>
                          <a:cs typeface="Calibri"/>
                        </a:rPr>
                        <a:t>limpeza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ts val="1019"/>
                        </a:lnSpc>
                      </a:pPr>
                      <a:r>
                        <a:rPr sz="900" dirty="0">
                          <a:solidFill>
                            <a:srgbClr val="494949"/>
                          </a:solidFill>
                          <a:latin typeface="Calibri"/>
                          <a:cs typeface="Calibri"/>
                        </a:rPr>
                        <a:t>R$</a:t>
                      </a:r>
                      <a:r>
                        <a:rPr sz="900" spc="55" dirty="0">
                          <a:solidFill>
                            <a:srgbClr val="49494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solidFill>
                            <a:srgbClr val="464646"/>
                          </a:solidFill>
                          <a:latin typeface="Calibri"/>
                          <a:cs typeface="Calibri"/>
                        </a:rPr>
                        <a:t>3.000,00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0" algn="r">
                        <a:lnSpc>
                          <a:spcPts val="1019"/>
                        </a:lnSpc>
                      </a:pPr>
                      <a:r>
                        <a:rPr sz="900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Rț</a:t>
                      </a:r>
                      <a:r>
                        <a:rPr sz="900" spc="210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solidFill>
                            <a:srgbClr val="424242"/>
                          </a:solidFill>
                          <a:latin typeface="Calibri"/>
                          <a:cs typeface="Calibri"/>
                        </a:rPr>
                        <a:t>36.000,00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R="23495" algn="r">
                        <a:lnSpc>
                          <a:spcPts val="1045"/>
                        </a:lnSpc>
                      </a:pPr>
                      <a:r>
                        <a:rPr sz="900" spc="-10" dirty="0">
                          <a:solidFill>
                            <a:srgbClr val="4B4B4B"/>
                          </a:solidFill>
                          <a:latin typeface="Calibri"/>
                          <a:cs typeface="Calibri"/>
                        </a:rPr>
                        <a:t>Telefone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45"/>
                        </a:lnSpc>
                      </a:pPr>
                      <a:r>
                        <a:rPr sz="900" dirty="0">
                          <a:solidFill>
                            <a:srgbClr val="606060"/>
                          </a:solidFill>
                          <a:latin typeface="Calibri"/>
                          <a:cs typeface="Calibri"/>
                        </a:rPr>
                        <a:t>Rț</a:t>
                      </a:r>
                      <a:r>
                        <a:rPr sz="900" spc="170" dirty="0">
                          <a:solidFill>
                            <a:srgbClr val="60606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solidFill>
                            <a:srgbClr val="525252"/>
                          </a:solidFill>
                          <a:latin typeface="Calibri"/>
                          <a:cs typeface="Calibri"/>
                        </a:rPr>
                        <a:t>B50,00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145" algn="r">
                        <a:lnSpc>
                          <a:spcPts val="1045"/>
                        </a:lnSpc>
                      </a:pPr>
                      <a:r>
                        <a:rPr sz="900" dirty="0">
                          <a:solidFill>
                            <a:srgbClr val="505050"/>
                          </a:solidFill>
                          <a:latin typeface="Calibri"/>
                          <a:cs typeface="Calibri"/>
                        </a:rPr>
                        <a:t>R$</a:t>
                      </a:r>
                      <a:r>
                        <a:rPr sz="900" spc="80" dirty="0">
                          <a:solidFill>
                            <a:srgbClr val="5050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solidFill>
                            <a:srgbClr val="525252"/>
                          </a:solidFill>
                          <a:latin typeface="Calibri"/>
                          <a:cs typeface="Calibri"/>
                        </a:rPr>
                        <a:t>10.200,00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6210">
                <a:tc>
                  <a:txBody>
                    <a:bodyPr/>
                    <a:lstStyle/>
                    <a:p>
                      <a:pPr marR="38100" algn="r">
                        <a:lnSpc>
                          <a:spcPts val="994"/>
                        </a:lnSpc>
                      </a:pPr>
                      <a:r>
                        <a:rPr sz="900" spc="-10" dirty="0">
                          <a:solidFill>
                            <a:srgbClr val="444444"/>
                          </a:solidFill>
                          <a:latin typeface="Calibri"/>
                          <a:cs typeface="Calibri"/>
                        </a:rPr>
                        <a:t>Contabilidade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94"/>
                        </a:lnSpc>
                      </a:pPr>
                      <a:r>
                        <a:rPr sz="900" dirty="0">
                          <a:solidFill>
                            <a:srgbClr val="676767"/>
                          </a:solidFill>
                          <a:latin typeface="Calibri"/>
                          <a:cs typeface="Calibri"/>
                        </a:rPr>
                        <a:t>R$</a:t>
                      </a:r>
                      <a:r>
                        <a:rPr sz="900" spc="20" dirty="0">
                          <a:solidFill>
                            <a:srgbClr val="676767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solidFill>
                            <a:srgbClr val="4F4F4F"/>
                          </a:solidFill>
                          <a:latin typeface="Calibri"/>
                          <a:cs typeface="Calibri"/>
                        </a:rPr>
                        <a:t>981,75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8415" algn="r">
                        <a:lnSpc>
                          <a:spcPts val="1019"/>
                        </a:lnSpc>
                      </a:pPr>
                      <a:r>
                        <a:rPr sz="900" dirty="0">
                          <a:solidFill>
                            <a:srgbClr val="4D4D4D"/>
                          </a:solidFill>
                          <a:latin typeface="Calibri"/>
                          <a:cs typeface="Calibri"/>
                        </a:rPr>
                        <a:t>R$</a:t>
                      </a:r>
                      <a:r>
                        <a:rPr sz="900" spc="25" dirty="0">
                          <a:solidFill>
                            <a:srgbClr val="4D4D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solidFill>
                            <a:srgbClr val="414141"/>
                          </a:solidFill>
                          <a:latin typeface="Calibri"/>
                          <a:cs typeface="Calibri"/>
                        </a:rPr>
                        <a:t>11.7B1,00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9860">
                <a:tc>
                  <a:txBody>
                    <a:bodyPr/>
                    <a:lstStyle/>
                    <a:p>
                      <a:pPr marR="30480" algn="r">
                        <a:lnSpc>
                          <a:spcPts val="975"/>
                        </a:lnSpc>
                      </a:pPr>
                      <a:r>
                        <a:rPr sz="900" dirty="0">
                          <a:solidFill>
                            <a:srgbClr val="464646"/>
                          </a:solidFill>
                          <a:latin typeface="Calibri"/>
                          <a:cs typeface="Calibri"/>
                        </a:rPr>
                        <a:t>Pequenas</a:t>
                      </a:r>
                      <a:r>
                        <a:rPr sz="900" spc="10" dirty="0">
                          <a:solidFill>
                            <a:srgbClr val="46464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solidFill>
                            <a:srgbClr val="464646"/>
                          </a:solidFill>
                          <a:latin typeface="Calibri"/>
                          <a:cs typeface="Calibri"/>
                        </a:rPr>
                        <a:t>Manutençöes</a:t>
                      </a:r>
                      <a:r>
                        <a:rPr sz="900" spc="90" dirty="0">
                          <a:solidFill>
                            <a:srgbClr val="46464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solidFill>
                            <a:srgbClr val="5D5D5D"/>
                          </a:solidFill>
                          <a:latin typeface="Calibri"/>
                          <a:cs typeface="Calibri"/>
                        </a:rPr>
                        <a:t>da</a:t>
                      </a:r>
                      <a:r>
                        <a:rPr sz="900" spc="-10" dirty="0">
                          <a:solidFill>
                            <a:srgbClr val="5D5D5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solidFill>
                            <a:srgbClr val="4D4D4D"/>
                          </a:solidFill>
                          <a:latin typeface="Calibri"/>
                          <a:cs typeface="Calibri"/>
                        </a:rPr>
                        <a:t>unidade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75"/>
                        </a:lnSpc>
                      </a:pPr>
                      <a:r>
                        <a:rPr sz="900" dirty="0">
                          <a:solidFill>
                            <a:srgbClr val="595959"/>
                          </a:solidFill>
                          <a:latin typeface="Calibri"/>
                          <a:cs typeface="Calibri"/>
                        </a:rPr>
                        <a:t>R$</a:t>
                      </a:r>
                      <a:r>
                        <a:rPr sz="900" spc="90" dirty="0">
                          <a:solidFill>
                            <a:srgbClr val="59595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solidFill>
                            <a:srgbClr val="484848"/>
                          </a:solidFill>
                          <a:latin typeface="Calibri"/>
                          <a:cs typeface="Calibri"/>
                        </a:rPr>
                        <a:t>4.014,69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510" algn="r">
                        <a:lnSpc>
                          <a:spcPts val="975"/>
                        </a:lnSpc>
                      </a:pPr>
                      <a:r>
                        <a:rPr sz="900" dirty="0">
                          <a:solidFill>
                            <a:srgbClr val="5B5B5B"/>
                          </a:solidFill>
                          <a:latin typeface="Calibri"/>
                          <a:cs typeface="Calibri"/>
                        </a:rPr>
                        <a:t>R$</a:t>
                      </a:r>
                      <a:r>
                        <a:rPr sz="900" spc="90" dirty="0">
                          <a:solidFill>
                            <a:srgbClr val="5B5B5B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solidFill>
                            <a:srgbClr val="2A2A2A"/>
                          </a:solidFill>
                          <a:latin typeface="Calibri"/>
                          <a:cs typeface="Calibri"/>
                        </a:rPr>
                        <a:t>48.176,2B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4145">
                <a:tc>
                  <a:txBody>
                    <a:bodyPr/>
                    <a:lstStyle/>
                    <a:p>
                      <a:pPr marR="53340" algn="r">
                        <a:lnSpc>
                          <a:spcPts val="925"/>
                        </a:lnSpc>
                      </a:pPr>
                      <a:r>
                        <a:rPr sz="900" i="1" spc="20" dirty="0">
                          <a:solidFill>
                            <a:srgbClr val="666666"/>
                          </a:solidFill>
                          <a:latin typeface="Calibri"/>
                          <a:cs typeface="Calibri"/>
                        </a:rPr>
                        <a:t>subtotal</a:t>
                      </a:r>
                      <a:r>
                        <a:rPr sz="900" i="1" spc="270" dirty="0">
                          <a:solidFill>
                            <a:srgbClr val="66666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5" dirty="0">
                          <a:solidFill>
                            <a:srgbClr val="747474"/>
                          </a:solidFill>
                          <a:latin typeface="Calibri"/>
                          <a:cs typeface="Calibri"/>
                        </a:rPr>
                        <a:t>z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590" algn="r">
                        <a:lnSpc>
                          <a:spcPts val="925"/>
                        </a:lnSpc>
                      </a:pPr>
                      <a:r>
                        <a:rPr sz="900" i="1" spc="55" dirty="0">
                          <a:solidFill>
                            <a:srgbClr val="666666"/>
                          </a:solidFill>
                          <a:latin typeface="Calibri"/>
                          <a:cs typeface="Calibri"/>
                        </a:rPr>
                        <a:t>Rs</a:t>
                      </a:r>
                      <a:r>
                        <a:rPr sz="900" i="1" spc="60" dirty="0">
                          <a:solidFill>
                            <a:srgbClr val="66666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-10" dirty="0">
                          <a:solidFill>
                            <a:srgbClr val="525252"/>
                          </a:solidFill>
                          <a:latin typeface="Calibri"/>
                          <a:cs typeface="Calibri"/>
                        </a:rPr>
                        <a:t>16.:z66,9z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9860">
                <a:tc>
                  <a:txBody>
                    <a:bodyPr/>
                    <a:lstStyle/>
                    <a:p>
                      <a:pPr marR="48895" algn="r">
                        <a:lnSpc>
                          <a:spcPts val="994"/>
                        </a:lnSpc>
                      </a:pPr>
                      <a:r>
                        <a:rPr sz="900" i="1" dirty="0">
                          <a:solidFill>
                            <a:srgbClr val="525252"/>
                          </a:solidFill>
                          <a:latin typeface="Calibri"/>
                          <a:cs typeface="Calibri"/>
                        </a:rPr>
                        <a:t>Volar</a:t>
                      </a:r>
                      <a:r>
                        <a:rPr sz="900" i="1" spc="110" dirty="0">
                          <a:solidFill>
                            <a:srgbClr val="52525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Me•sal</a:t>
                      </a:r>
                      <a:r>
                        <a:rPr sz="900" i="1" spc="105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dirty="0">
                          <a:solidFill>
                            <a:srgbClr val="595959"/>
                          </a:solidFill>
                          <a:latin typeface="Calibri"/>
                          <a:cs typeface="Calibri"/>
                        </a:rPr>
                        <a:t>Subsidio</a:t>
                      </a:r>
                      <a:r>
                        <a:rPr sz="900" i="1" spc="70" dirty="0">
                          <a:solidFill>
                            <a:srgbClr val="59595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55" dirty="0">
                          <a:solidFill>
                            <a:srgbClr val="646464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900" i="1" spc="35" dirty="0">
                          <a:solidFill>
                            <a:srgbClr val="646464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dirty="0">
                          <a:solidFill>
                            <a:srgbClr val="5B5B5B"/>
                          </a:solidFill>
                          <a:latin typeface="Calibri"/>
                          <a:cs typeface="Calibri"/>
                        </a:rPr>
                        <a:t>ma•ut.</a:t>
                      </a:r>
                      <a:r>
                        <a:rPr sz="900" i="1" spc="160" dirty="0">
                          <a:solidFill>
                            <a:srgbClr val="5B5B5B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-10" dirty="0">
                          <a:solidFill>
                            <a:srgbClr val="4F4F4F"/>
                          </a:solidFill>
                          <a:latin typeface="Calibri"/>
                          <a:cs typeface="Calibri"/>
                        </a:rPr>
                        <a:t>unldade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994"/>
                        </a:lnSpc>
                      </a:pPr>
                      <a:r>
                        <a:rPr sz="900" i="1" dirty="0">
                          <a:solidFill>
                            <a:srgbClr val="696969"/>
                          </a:solidFill>
                          <a:latin typeface="Calibri"/>
                          <a:cs typeface="Calibri"/>
                        </a:rPr>
                        <a:t>R$</a:t>
                      </a:r>
                      <a:r>
                        <a:rPr sz="900" i="1" spc="70" dirty="0">
                          <a:solidFill>
                            <a:srgbClr val="69696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-10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124.995,00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6B6B6B"/>
                      </a:solidFill>
                      <a:prstDash val="solid"/>
                    </a:lnL>
                    <a:lnR w="9525">
                      <a:solidFill>
                        <a:srgbClr val="6B6B6B"/>
                      </a:solidFill>
                      <a:prstDash val="solid"/>
                    </a:lnR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6B6B6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5397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6B6B6B"/>
                      </a:solidFill>
                      <a:prstDash val="solid"/>
                    </a:lnT>
                    <a:lnB w="9525">
                      <a:solidFill>
                        <a:srgbClr val="706B7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8275">
                <a:tc gridSpan="3"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900" dirty="0">
                          <a:solidFill>
                            <a:srgbClr val="595959"/>
                          </a:solidFill>
                          <a:latin typeface="Calibri"/>
                          <a:cs typeface="Calibri"/>
                        </a:rPr>
                        <a:t>Locaçăo</a:t>
                      </a:r>
                      <a:r>
                        <a:rPr sz="900" spc="120" dirty="0">
                          <a:solidFill>
                            <a:srgbClr val="59595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solidFill>
                            <a:srgbClr val="565656"/>
                          </a:solidFill>
                          <a:latin typeface="Calibri"/>
                          <a:cs typeface="Calibri"/>
                        </a:rPr>
                        <a:t>(quando</a:t>
                      </a:r>
                      <a:r>
                        <a:rPr sz="900" spc="50" dirty="0">
                          <a:solidFill>
                            <a:srgbClr val="56565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solidFill>
                            <a:srgbClr val="565656"/>
                          </a:solidFill>
                          <a:latin typeface="Calibri"/>
                          <a:cs typeface="Calibri"/>
                        </a:rPr>
                        <a:t>houver)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9525">
                      <a:solidFill>
                        <a:srgbClr val="706B74"/>
                      </a:solidFill>
                      <a:prstDash val="solid"/>
                    </a:lnL>
                    <a:lnR w="9525">
                      <a:solidFill>
                        <a:srgbClr val="706B74"/>
                      </a:solidFill>
                      <a:prstDash val="solid"/>
                    </a:lnR>
                    <a:lnT w="9525">
                      <a:solidFill>
                        <a:srgbClr val="706B74"/>
                      </a:solidFill>
                      <a:prstDash val="solid"/>
                    </a:lnT>
                    <a:lnB w="9525">
                      <a:solidFill>
                        <a:srgbClr val="706B7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R="48895" algn="r">
                        <a:lnSpc>
                          <a:spcPts val="1070"/>
                        </a:lnSpc>
                      </a:pPr>
                      <a:r>
                        <a:rPr sz="900" i="1" spc="-10" dirty="0">
                          <a:solidFill>
                            <a:srgbClr val="545454"/>
                          </a:solidFill>
                          <a:latin typeface="Calibri"/>
                          <a:cs typeface="Calibri"/>
                        </a:rPr>
                        <a:t>Aluguel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06B74"/>
                      </a:solidFill>
                      <a:prstDash val="solid"/>
                    </a:lnL>
                    <a:lnR w="9525">
                      <a:solidFill>
                        <a:srgbClr val="706B74"/>
                      </a:solidFill>
                      <a:prstDash val="solid"/>
                    </a:lnR>
                    <a:lnT w="9525">
                      <a:solidFill>
                        <a:srgbClr val="706B74"/>
                      </a:solidFill>
                      <a:prstDash val="solid"/>
                    </a:lnT>
                    <a:lnB w="9525">
                      <a:solidFill>
                        <a:srgbClr val="706B7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00" dirty="0">
                          <a:solidFill>
                            <a:srgbClr val="4F4F4F"/>
                          </a:solidFill>
                          <a:latin typeface="Calibri"/>
                          <a:cs typeface="Calibri"/>
                        </a:rPr>
                        <a:t>Rț</a:t>
                      </a:r>
                      <a:r>
                        <a:rPr sz="900" spc="165" dirty="0">
                          <a:solidFill>
                            <a:srgbClr val="4F4F4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solidFill>
                            <a:srgbClr val="4F4F4F"/>
                          </a:solidFill>
                          <a:latin typeface="Calibri"/>
                          <a:cs typeface="Calibri"/>
                        </a:rPr>
                        <a:t>5.098,00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270" marB="0">
                    <a:lnL w="9525">
                      <a:solidFill>
                        <a:srgbClr val="706B74"/>
                      </a:solidFill>
                      <a:prstDash val="solid"/>
                    </a:lnL>
                    <a:lnR w="9525">
                      <a:solidFill>
                        <a:srgbClr val="706B74"/>
                      </a:solidFill>
                      <a:prstDash val="solid"/>
                    </a:lnR>
                    <a:lnT w="9525">
                      <a:solidFill>
                        <a:srgbClr val="706B74"/>
                      </a:solidFill>
                      <a:prstDash val="solid"/>
                    </a:lnT>
                    <a:lnB w="9525">
                      <a:solidFill>
                        <a:srgbClr val="706B7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0" algn="r">
                        <a:lnSpc>
                          <a:spcPts val="1070"/>
                        </a:lnSpc>
                      </a:pPr>
                      <a:r>
                        <a:rPr sz="900" dirty="0">
                          <a:solidFill>
                            <a:srgbClr val="565656"/>
                          </a:solidFill>
                          <a:latin typeface="Calibri"/>
                          <a:cs typeface="Calibri"/>
                        </a:rPr>
                        <a:t>R$</a:t>
                      </a:r>
                      <a:r>
                        <a:rPr sz="900" spc="65" dirty="0">
                          <a:solidFill>
                            <a:srgbClr val="56565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solidFill>
                            <a:srgbClr val="4F4F4F"/>
                          </a:solidFill>
                          <a:latin typeface="Calibri"/>
                          <a:cs typeface="Calibri"/>
                        </a:rPr>
                        <a:t>61.176,00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06B74"/>
                      </a:solidFill>
                      <a:prstDash val="solid"/>
                    </a:lnL>
                    <a:lnR w="9525">
                      <a:solidFill>
                        <a:srgbClr val="706B74"/>
                      </a:solidFill>
                      <a:prstDash val="solid"/>
                    </a:lnR>
                    <a:lnT w="9525">
                      <a:solidFill>
                        <a:srgbClr val="706B74"/>
                      </a:solidFill>
                      <a:prstDash val="solid"/>
                    </a:lnT>
                    <a:lnB w="9525">
                      <a:solidFill>
                        <a:srgbClr val="706B7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R="47625"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800" i="1" spc="-20" dirty="0">
                          <a:solidFill>
                            <a:srgbClr val="696969"/>
                          </a:solidFill>
                          <a:latin typeface="Calibri"/>
                          <a:cs typeface="Calibri"/>
                        </a:rPr>
                        <a:t>IPTU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9525">
                      <a:solidFill>
                        <a:srgbClr val="706B74"/>
                      </a:solidFill>
                      <a:prstDash val="solid"/>
                    </a:lnL>
                    <a:lnR w="9525">
                      <a:solidFill>
                        <a:srgbClr val="706B74"/>
                      </a:solidFill>
                      <a:prstDash val="solid"/>
                    </a:lnR>
                    <a:lnT w="9525">
                      <a:solidFill>
                        <a:srgbClr val="706B74"/>
                      </a:solidFill>
                      <a:prstDash val="solid"/>
                    </a:lnT>
                    <a:lnB w="9525">
                      <a:solidFill>
                        <a:srgbClr val="706B7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19"/>
                        </a:lnSpc>
                      </a:pPr>
                      <a:r>
                        <a:rPr sz="900" dirty="0">
                          <a:solidFill>
                            <a:srgbClr val="5B5B5B"/>
                          </a:solidFill>
                          <a:latin typeface="Calibri"/>
                          <a:cs typeface="Calibri"/>
                        </a:rPr>
                        <a:t>R$</a:t>
                      </a:r>
                      <a:r>
                        <a:rPr sz="900" spc="25" dirty="0">
                          <a:solidFill>
                            <a:srgbClr val="5B5B5B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solidFill>
                            <a:srgbClr val="444444"/>
                          </a:solidFill>
                          <a:latin typeface="Calibri"/>
                          <a:cs typeface="Calibri"/>
                        </a:rPr>
                        <a:t>125,12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06B74"/>
                      </a:solidFill>
                      <a:prstDash val="solid"/>
                    </a:lnL>
                    <a:lnR w="9525">
                      <a:solidFill>
                        <a:srgbClr val="706B74"/>
                      </a:solidFill>
                      <a:prstDash val="solid"/>
                    </a:lnR>
                    <a:lnT w="9525">
                      <a:solidFill>
                        <a:srgbClr val="706B74"/>
                      </a:solidFill>
                      <a:prstDash val="solid"/>
                    </a:lnT>
                    <a:lnB w="9525">
                      <a:solidFill>
                        <a:srgbClr val="706B7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145" algn="r">
                        <a:lnSpc>
                          <a:spcPts val="985"/>
                        </a:lnSpc>
                      </a:pPr>
                      <a:r>
                        <a:rPr sz="850" dirty="0">
                          <a:solidFill>
                            <a:srgbClr val="6B6B6B"/>
                          </a:solidFill>
                          <a:latin typeface="Calibri"/>
                          <a:cs typeface="Calibri"/>
                        </a:rPr>
                        <a:t>R$</a:t>
                      </a:r>
                      <a:r>
                        <a:rPr sz="850" spc="95" dirty="0">
                          <a:solidFill>
                            <a:srgbClr val="6B6B6B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10" dirty="0">
                          <a:solidFill>
                            <a:srgbClr val="5D5D5D"/>
                          </a:solidFill>
                          <a:latin typeface="Calibri"/>
                          <a:cs typeface="Calibri"/>
                        </a:rPr>
                        <a:t>1.501,44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06B74"/>
                      </a:solidFill>
                      <a:prstDash val="solid"/>
                    </a:lnL>
                    <a:lnR w="9525">
                      <a:solidFill>
                        <a:srgbClr val="706B74"/>
                      </a:solidFill>
                      <a:prstDash val="solid"/>
                    </a:lnR>
                    <a:lnT w="9525">
                      <a:solidFill>
                        <a:srgbClr val="706B74"/>
                      </a:solidFill>
                      <a:prstDash val="solid"/>
                    </a:lnT>
                    <a:lnB w="9525">
                      <a:solidFill>
                        <a:srgbClr val="706B7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R="41910" algn="r">
                        <a:lnSpc>
                          <a:spcPts val="1070"/>
                        </a:lnSpc>
                      </a:pPr>
                      <a:r>
                        <a:rPr sz="900" dirty="0">
                          <a:solidFill>
                            <a:srgbClr val="626262"/>
                          </a:solidFill>
                          <a:latin typeface="Calibri"/>
                          <a:cs typeface="Calibri"/>
                        </a:rPr>
                        <a:t>Sziò-total</a:t>
                      </a:r>
                      <a:r>
                        <a:rPr sz="900" spc="55" dirty="0">
                          <a:solidFill>
                            <a:srgbClr val="6262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15" dirty="0">
                          <a:solidFill>
                            <a:srgbClr val="727272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06B74"/>
                      </a:solidFill>
                      <a:prstDash val="solid"/>
                    </a:lnL>
                    <a:lnR w="9525">
                      <a:solidFill>
                        <a:srgbClr val="706B74"/>
                      </a:solidFill>
                      <a:prstDash val="solid"/>
                    </a:lnR>
                    <a:lnT w="9525">
                      <a:solidFill>
                        <a:srgbClr val="706B74"/>
                      </a:solidFill>
                      <a:prstDash val="solid"/>
                    </a:lnT>
                    <a:lnB w="9525">
                      <a:solidFill>
                        <a:srgbClr val="706B7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06B74"/>
                      </a:solidFill>
                      <a:prstDash val="solid"/>
                    </a:lnL>
                    <a:lnR w="9525">
                      <a:solidFill>
                        <a:srgbClr val="706B74"/>
                      </a:solidFill>
                      <a:prstDash val="solid"/>
                    </a:lnR>
                    <a:lnT w="9525">
                      <a:solidFill>
                        <a:srgbClr val="706B74"/>
                      </a:solidFill>
                      <a:prstDash val="solid"/>
                    </a:lnT>
                    <a:lnB w="9525">
                      <a:solidFill>
                        <a:srgbClr val="706B7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706B74"/>
                      </a:solidFill>
                      <a:prstDash val="solid"/>
                    </a:lnL>
                    <a:lnR w="9525">
                      <a:solidFill>
                        <a:srgbClr val="706B74"/>
                      </a:solidFill>
                      <a:prstDash val="solid"/>
                    </a:lnR>
                    <a:lnT w="9525">
                      <a:solidFill>
                        <a:srgbClr val="706B74"/>
                      </a:solidFill>
                      <a:prstDash val="solid"/>
                    </a:lnT>
                    <a:lnB w="9525">
                      <a:solidFill>
                        <a:srgbClr val="706B7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1380</Words>
  <Application>Microsoft Office PowerPoint</Application>
  <PresentationFormat>Personalizar</PresentationFormat>
  <Paragraphs>203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1" baseType="lpstr">
      <vt:lpstr>Calibri</vt:lpstr>
      <vt:lpstr>Cambria</vt:lpstr>
      <vt:lpstr>Consolas</vt:lpstr>
      <vt:lpstr>Times New Roman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INTEL</dc:creator>
  <cp:lastModifiedBy>INTEL</cp:lastModifiedBy>
  <cp:revision>1</cp:revision>
  <dcterms:created xsi:type="dcterms:W3CDTF">2025-05-30T19:17:17Z</dcterms:created>
  <dcterms:modified xsi:type="dcterms:W3CDTF">2025-05-30T19:18:23Z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2025-05-30T00:00:00Z</vt:filetime>
  </property>
  <property fmtid="{D5CDD505-2E9C-101B-9397-08002B2CF9AE}" pid="3" name="Creator">
    <vt:lpwstr>PDFium</vt:lpwstr>
  </property>
  <property fmtid="{D5CDD505-2E9C-101B-9397-08002B2CF9AE}" pid="4" name="Producer">
    <vt:lpwstr>PDFium</vt:lpwstr>
  </property>
  <property fmtid="{D5CDD505-2E9C-101B-9397-08002B2CF9AE}" pid="5" name="LastSaved">
    <vt:filetime>2025-05-30T00:00:00Z</vt:filetime>
  </property>
</Properties>
</file>