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43800" cy="10572750"/>
  <p:notesSz cx="7543800" cy="10572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21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261" y="3277552"/>
            <a:ext cx="6417627" cy="2220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2522" y="5920740"/>
            <a:ext cx="5285105" cy="2643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507" y="2431732"/>
            <a:ext cx="3284315" cy="697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88327" y="2431732"/>
            <a:ext cx="3284315" cy="697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15" y="24024"/>
            <a:ext cx="36094" cy="428925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44404" y="312783"/>
            <a:ext cx="0" cy="9971405"/>
          </a:xfrm>
          <a:custGeom>
            <a:avLst/>
            <a:gdLst/>
            <a:ahLst/>
            <a:cxnLst/>
            <a:rect l="l" t="t" r="r" b="b"/>
            <a:pathLst>
              <a:path h="9971405">
                <a:moveTo>
                  <a:pt x="0" y="9971169"/>
                </a:moveTo>
                <a:lnTo>
                  <a:pt x="0" y="0"/>
                </a:lnTo>
              </a:path>
            </a:pathLst>
          </a:custGeom>
          <a:ln w="9023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178344" y="312783"/>
            <a:ext cx="0" cy="9971405"/>
          </a:xfrm>
          <a:custGeom>
            <a:avLst/>
            <a:gdLst/>
            <a:ahLst/>
            <a:cxnLst/>
            <a:rect l="l" t="t" r="r" b="b"/>
            <a:pathLst>
              <a:path h="9971405">
                <a:moveTo>
                  <a:pt x="0" y="9971169"/>
                </a:moveTo>
                <a:lnTo>
                  <a:pt x="0" y="0"/>
                </a:lnTo>
              </a:path>
            </a:pathLst>
          </a:custGeom>
          <a:ln w="9023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9892" y="317295"/>
            <a:ext cx="6843395" cy="0"/>
          </a:xfrm>
          <a:custGeom>
            <a:avLst/>
            <a:gdLst/>
            <a:ahLst/>
            <a:cxnLst/>
            <a:rect l="l" t="t" r="r" b="b"/>
            <a:pathLst>
              <a:path w="6843395">
                <a:moveTo>
                  <a:pt x="0" y="0"/>
                </a:moveTo>
                <a:lnTo>
                  <a:pt x="6842966" y="0"/>
                </a:lnTo>
              </a:path>
            </a:pathLst>
          </a:custGeom>
          <a:ln w="9023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39892" y="10279440"/>
            <a:ext cx="6843395" cy="0"/>
          </a:xfrm>
          <a:custGeom>
            <a:avLst/>
            <a:gdLst/>
            <a:ahLst/>
            <a:cxnLst/>
            <a:rect l="l" t="t" r="r" b="b"/>
            <a:pathLst>
              <a:path w="6843395">
                <a:moveTo>
                  <a:pt x="0" y="0"/>
                </a:moveTo>
                <a:lnTo>
                  <a:pt x="6842966" y="0"/>
                </a:lnTo>
              </a:path>
            </a:pathLst>
          </a:custGeom>
          <a:ln w="9023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031" y="5071271"/>
            <a:ext cx="6015" cy="2526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507" y="422910"/>
            <a:ext cx="6795135" cy="169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507" y="2431732"/>
            <a:ext cx="6795135" cy="697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7051" y="9832658"/>
            <a:ext cx="2416048" cy="528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507" y="9832658"/>
            <a:ext cx="1736534" cy="528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6108" y="9832658"/>
            <a:ext cx="1736534" cy="528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9212" y="1907802"/>
            <a:ext cx="3467100" cy="4737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algn="ctr">
              <a:lnSpc>
                <a:spcPct val="116100"/>
              </a:lnSpc>
              <a:spcBef>
                <a:spcPts val="90"/>
              </a:spcBef>
            </a:pPr>
            <a:r>
              <a:rPr sz="850" dirty="0">
                <a:solidFill>
                  <a:srgbClr val="565656"/>
                </a:solidFill>
                <a:latin typeface="Calibri"/>
                <a:cs typeface="Calibri"/>
              </a:rPr>
              <a:t>Estrada</a:t>
            </a:r>
            <a:r>
              <a:rPr sz="850" spc="2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45454"/>
                </a:solidFill>
                <a:latin typeface="Calibri"/>
                <a:cs typeface="Calibri"/>
              </a:rPr>
              <a:t>Acácio</a:t>
            </a:r>
            <a:r>
              <a:rPr sz="850" spc="4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45454"/>
                </a:solidFill>
                <a:latin typeface="Calibri"/>
                <a:cs typeface="Calibri"/>
              </a:rPr>
              <a:t>Antônio</a:t>
            </a:r>
            <a:r>
              <a:rPr sz="850" spc="6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45454"/>
                </a:solidFill>
                <a:latin typeface="Calibri"/>
                <a:cs typeface="Calibri"/>
              </a:rPr>
              <a:t>Batista,</a:t>
            </a:r>
            <a:r>
              <a:rPr sz="850" spc="8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850" spc="-10" dirty="0">
                <a:solidFill>
                  <a:srgbClr val="4B4B4B"/>
                </a:solidFill>
                <a:latin typeface="Calibri"/>
                <a:cs typeface="Calibri"/>
              </a:rPr>
              <a:t>Z70—</a:t>
            </a:r>
            <a:r>
              <a:rPr sz="850" spc="-2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3F3F3F"/>
                </a:solidFill>
                <a:latin typeface="Calibri"/>
                <a:cs typeface="Calibri"/>
              </a:rPr>
              <a:t>Vila</a:t>
            </a:r>
            <a:r>
              <a:rPr sz="850" spc="-2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05050"/>
                </a:solidFill>
                <a:latin typeface="Calibri"/>
                <a:cs typeface="Calibri"/>
              </a:rPr>
              <a:t>Nova</a:t>
            </a:r>
            <a:r>
              <a:rPr sz="850" spc="15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484848"/>
                </a:solidFill>
                <a:latin typeface="Calibri"/>
                <a:cs typeface="Calibri"/>
              </a:rPr>
              <a:t>Bonsucesso</a:t>
            </a:r>
            <a:r>
              <a:rPr sz="850" spc="-2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850" spc="-290" dirty="0">
                <a:solidFill>
                  <a:srgbClr val="8C8C8C"/>
                </a:solidFill>
                <a:latin typeface="Calibri"/>
                <a:cs typeface="Calibri"/>
              </a:rPr>
              <a:t>—</a:t>
            </a:r>
            <a:r>
              <a:rPr sz="850" spc="25" dirty="0">
                <a:solidFill>
                  <a:srgbClr val="8C8C8C"/>
                </a:solidFill>
                <a:latin typeface="Calibri"/>
                <a:cs typeface="Calibri"/>
              </a:rPr>
              <a:t> </a:t>
            </a:r>
            <a:r>
              <a:rPr sz="850" spc="-10" dirty="0">
                <a:solidFill>
                  <a:srgbClr val="565656"/>
                </a:solidFill>
                <a:latin typeface="Calibri"/>
                <a:cs typeface="Calibri"/>
              </a:rPr>
              <a:t>Guarulhos/SP.</a:t>
            </a:r>
            <a:r>
              <a:rPr sz="850" spc="50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25252"/>
                </a:solidFill>
                <a:latin typeface="Calibri"/>
                <a:cs typeface="Calibri"/>
              </a:rPr>
              <a:t>E-mail:</a:t>
            </a:r>
            <a:r>
              <a:rPr sz="850" spc="2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850" spc="-10" dirty="0">
                <a:solidFill>
                  <a:srgbClr val="484848"/>
                </a:solidFill>
                <a:latin typeface="Calibri"/>
                <a:cs typeface="Calibri"/>
              </a:rPr>
              <a:t>amaaeduc04{BgmaiI.com</a:t>
            </a:r>
            <a:endParaRPr sz="8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850" dirty="0">
                <a:solidFill>
                  <a:srgbClr val="4B4B4B"/>
                </a:solidFill>
                <a:latin typeface="Calibri"/>
                <a:cs typeface="Calibri"/>
              </a:rPr>
              <a:t>Telefone:</a:t>
            </a:r>
            <a:r>
              <a:rPr sz="850" spc="3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696969"/>
                </a:solidFill>
                <a:latin typeface="Calibri"/>
                <a:cs typeface="Calibri"/>
              </a:rPr>
              <a:t>(11)</a:t>
            </a:r>
            <a:r>
              <a:rPr sz="850" spc="10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95959"/>
                </a:solidFill>
                <a:latin typeface="Calibri"/>
                <a:cs typeface="Calibri"/>
              </a:rPr>
              <a:t>2436-</a:t>
            </a:r>
            <a:r>
              <a:rPr sz="850" spc="-20" dirty="0">
                <a:solidFill>
                  <a:srgbClr val="595959"/>
                </a:solidFill>
                <a:latin typeface="Calibri"/>
                <a:cs typeface="Calibri"/>
              </a:rPr>
              <a:t>4710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0212" y="3222251"/>
            <a:ext cx="392747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75" u="heavy" spc="89" baseline="3831" dirty="0">
                <a:solidFill>
                  <a:srgbClr val="4B4B4B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ENDER</a:t>
            </a:r>
            <a:r>
              <a:rPr sz="1450" u="heavy" spc="60" dirty="0">
                <a:solidFill>
                  <a:srgbClr val="4B4B4B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EC</a:t>
            </a:r>
            <a:r>
              <a:rPr sz="2175" u="heavy" spc="89" baseline="3831" dirty="0">
                <a:solidFill>
                  <a:srgbClr val="4B4B4B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2175" u="heavy" spc="112" baseline="3831" dirty="0">
                <a:solidFill>
                  <a:srgbClr val="4B4B4B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75" u="heavy" spc="75" baseline="1915" dirty="0">
                <a:solidFill>
                  <a:srgbClr val="4F4F4F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2175" u="heavy" spc="-15" baseline="1915" dirty="0">
                <a:solidFill>
                  <a:srgbClr val="4F4F4F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75" u="heavy" spc="75" baseline="1915" dirty="0">
                <a:solidFill>
                  <a:srgbClr val="4B4B4B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TELEFONE</a:t>
            </a:r>
            <a:r>
              <a:rPr sz="2175" u="heavy" spc="270" baseline="1915" dirty="0">
                <a:solidFill>
                  <a:srgbClr val="4B4B4B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75" u="heavy" baseline="1915" dirty="0">
                <a:solidFill>
                  <a:srgbClr val="494949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DA</a:t>
            </a:r>
            <a:r>
              <a:rPr sz="2175" u="heavy" spc="-60" baseline="1915" dirty="0">
                <a:solidFill>
                  <a:srgbClr val="494949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75" u="heavy" spc="67" baseline="3831" dirty="0">
                <a:solidFill>
                  <a:srgbClr val="484848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INSTITUI</a:t>
            </a:r>
            <a:r>
              <a:rPr sz="1450" u="heavy" spc="45" dirty="0">
                <a:solidFill>
                  <a:srgbClr val="484848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CÃ</a:t>
            </a:r>
            <a:r>
              <a:rPr sz="2175" u="heavy" spc="67" baseline="3831" dirty="0">
                <a:solidFill>
                  <a:srgbClr val="484848"/>
                </a:solidFill>
                <a:uFill>
                  <a:solidFill>
                    <a:srgbClr val="60575B"/>
                  </a:solidFill>
                </a:uFill>
                <a:latin typeface="Times New Roman"/>
                <a:cs typeface="Times New Roman"/>
              </a:rPr>
              <a:t>O</a:t>
            </a:r>
            <a:endParaRPr sz="2175" baseline="383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1028" y="4194051"/>
            <a:ext cx="5248910" cy="17748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510" marR="5080" indent="-1905">
              <a:lnSpc>
                <a:spcPct val="141700"/>
              </a:lnSpc>
              <a:spcBef>
                <a:spcPts val="90"/>
              </a:spcBef>
            </a:pPr>
            <a:r>
              <a:rPr sz="1100" dirty="0">
                <a:solidFill>
                  <a:srgbClr val="505050"/>
                </a:solidFill>
                <a:latin typeface="Times New Roman"/>
                <a:cs typeface="Times New Roman"/>
              </a:rPr>
              <a:t>RAZÃO</a:t>
            </a:r>
            <a:r>
              <a:rPr sz="1100" spc="-30" dirty="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94949"/>
                </a:solidFill>
                <a:latin typeface="Times New Roman"/>
                <a:cs typeface="Times New Roman"/>
              </a:rPr>
              <a:t>SOCIAL:</a:t>
            </a:r>
            <a:r>
              <a:rPr sz="1100" spc="60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100" spc="-60" dirty="0">
                <a:solidFill>
                  <a:srgbClr val="505050"/>
                </a:solidFill>
                <a:latin typeface="Times New Roman"/>
                <a:cs typeface="Times New Roman"/>
              </a:rPr>
              <a:t>ASSOC</a:t>
            </a:r>
            <a:r>
              <a:rPr sz="1100" spc="-114" dirty="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545454"/>
                </a:solidFill>
                <a:latin typeface="Times New Roman"/>
                <a:cs typeface="Times New Roman"/>
              </a:rPr>
              <a:t>IACÀO</a:t>
            </a:r>
            <a:r>
              <a:rPr sz="1100" spc="-15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1100" spc="-20" dirty="0">
                <a:solidFill>
                  <a:srgbClr val="4B4B4B"/>
                </a:solidFill>
                <a:latin typeface="Times New Roman"/>
                <a:cs typeface="Times New Roman"/>
              </a:rPr>
              <a:t>DOS</a:t>
            </a:r>
            <a:r>
              <a:rPr sz="1100" spc="10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494949"/>
                </a:solidFill>
                <a:latin typeface="Times New Roman"/>
                <a:cs typeface="Times New Roman"/>
              </a:rPr>
              <a:t>MtJRADORES</a:t>
            </a:r>
            <a:r>
              <a:rPr sz="1100" spc="125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100" spc="-30" dirty="0">
                <a:solidFill>
                  <a:srgbClr val="4B4B4B"/>
                </a:solidFill>
                <a:latin typeface="Times New Roman"/>
                <a:cs typeface="Times New Roman"/>
              </a:rPr>
              <a:t>PARA</a:t>
            </a:r>
            <a:r>
              <a:rPr sz="1100" spc="75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100" spc="-50" dirty="0">
                <a:solidFill>
                  <a:srgbClr val="525252"/>
                </a:solidFill>
                <a:latin typeface="Times New Roman"/>
                <a:cs typeface="Times New Roman"/>
              </a:rPr>
              <a:t>DESENVOL</a:t>
            </a:r>
            <a:r>
              <a:rPr sz="1100" spc="-40" dirty="0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sz="1100" spc="-35" dirty="0">
                <a:solidFill>
                  <a:srgbClr val="525252"/>
                </a:solidFill>
                <a:latin typeface="Times New Roman"/>
                <a:cs typeface="Times New Roman"/>
              </a:rPr>
              <a:t>VIMENTO</a:t>
            </a:r>
            <a:r>
              <a:rPr sz="1100" spc="90" dirty="0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4B4B4B"/>
                </a:solidFill>
                <a:latin typeface="Times New Roman"/>
                <a:cs typeface="Times New Roman"/>
              </a:rPr>
              <a:t>DU </a:t>
            </a:r>
            <a:r>
              <a:rPr sz="1100" spc="-114" dirty="0">
                <a:solidFill>
                  <a:srgbClr val="525252"/>
                </a:solidFill>
                <a:latin typeface="Times New Roman"/>
                <a:cs typeface="Times New Roman"/>
              </a:rPr>
              <a:t>AC›1JA</a:t>
            </a:r>
            <a:r>
              <a:rPr sz="1100" spc="55" dirty="0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sz="1100" spc="-50" dirty="0">
                <a:solidFill>
                  <a:srgbClr val="5D5D5D"/>
                </a:solidFill>
                <a:latin typeface="Times New Roman"/>
                <a:cs typeface="Times New Roman"/>
              </a:rPr>
              <a:t>AZUL</a:t>
            </a:r>
            <a:r>
              <a:rPr sz="1100" spc="20" dirty="0">
                <a:solidFill>
                  <a:srgbClr val="5D5D5D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4F4F4F"/>
                </a:solidFill>
                <a:latin typeface="Times New Roman"/>
                <a:cs typeface="Times New Roman"/>
              </a:rPr>
              <a:t>IV.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100" dirty="0">
                <a:solidFill>
                  <a:srgbClr val="4F4F4F"/>
                </a:solidFill>
                <a:latin typeface="Times New Roman"/>
                <a:cs typeface="Times New Roman"/>
              </a:rPr>
              <a:t>CNPJ:</a:t>
            </a:r>
            <a:r>
              <a:rPr sz="1100" spc="270" dirty="0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363636"/>
                </a:solidFill>
                <a:latin typeface="Times New Roman"/>
                <a:cs typeface="Times New Roman"/>
              </a:rPr>
              <a:t>08953367/0003-01</a:t>
            </a:r>
            <a:endParaRPr sz="1100">
              <a:latin typeface="Times New Roman"/>
              <a:cs typeface="Times New Roman"/>
            </a:endParaRPr>
          </a:p>
          <a:p>
            <a:pPr marL="25400" marR="168910" indent="-5080">
              <a:lnSpc>
                <a:spcPts val="1889"/>
              </a:lnSpc>
              <a:spcBef>
                <a:spcPts val="114"/>
              </a:spcBef>
            </a:pPr>
            <a:r>
              <a:rPr sz="1100" dirty="0">
                <a:solidFill>
                  <a:srgbClr val="494949"/>
                </a:solidFill>
                <a:latin typeface="Times New Roman"/>
                <a:cs typeface="Times New Roman"/>
              </a:rPr>
              <a:t>ENDEREÇO</a:t>
            </a:r>
            <a:r>
              <a:rPr sz="1100" spc="40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100" spc="-30" dirty="0">
                <a:solidFill>
                  <a:srgbClr val="525252"/>
                </a:solidFill>
                <a:latin typeface="Times New Roman"/>
                <a:cs typeface="Times New Roman"/>
              </a:rPr>
              <a:t>DA</a:t>
            </a:r>
            <a:r>
              <a:rPr sz="1100" spc="-20" dirty="0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44444"/>
                </a:solidFill>
                <a:latin typeface="Times New Roman"/>
                <a:cs typeface="Times New Roman"/>
              </a:rPr>
              <a:t>INSTITUÇÃO:</a:t>
            </a:r>
            <a:r>
              <a:rPr sz="1100" spc="6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100" spc="-40" dirty="0">
                <a:solidFill>
                  <a:srgbClr val="4F4F4F"/>
                </a:solidFill>
                <a:latin typeface="Times New Roman"/>
                <a:cs typeface="Times New Roman"/>
              </a:rPr>
              <a:t>ESTRADA</a:t>
            </a:r>
            <a:r>
              <a:rPr sz="1100" spc="-25" dirty="0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sz="1100" spc="-30" dirty="0">
                <a:solidFill>
                  <a:srgbClr val="464646"/>
                </a:solidFill>
                <a:latin typeface="Times New Roman"/>
                <a:cs typeface="Times New Roman"/>
              </a:rPr>
              <a:t>ACÁCIO</a:t>
            </a:r>
            <a:r>
              <a:rPr sz="1100" spc="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100" spc="-35" dirty="0">
                <a:solidFill>
                  <a:srgbClr val="494949"/>
                </a:solidFill>
                <a:latin typeface="Times New Roman"/>
                <a:cs typeface="Times New Roman"/>
              </a:rPr>
              <a:t>ANTÔNIO</a:t>
            </a:r>
            <a:r>
              <a:rPr sz="1100" spc="130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100" spc="-50" dirty="0">
                <a:solidFill>
                  <a:srgbClr val="4B4B4B"/>
                </a:solidFill>
                <a:latin typeface="Times New Roman"/>
                <a:cs typeface="Times New Roman"/>
              </a:rPr>
              <a:t>BATISTA,</a:t>
            </a:r>
            <a:r>
              <a:rPr sz="1100" spc="95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D4D4D"/>
                </a:solidFill>
                <a:latin typeface="Times New Roman"/>
                <a:cs typeface="Times New Roman"/>
              </a:rPr>
              <a:t>270.</a:t>
            </a:r>
            <a:r>
              <a:rPr sz="1100" spc="20" dirty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5B5B5B"/>
                </a:solidFill>
                <a:latin typeface="Times New Roman"/>
                <a:cs typeface="Times New Roman"/>
              </a:rPr>
              <a:t>VII.A </a:t>
            </a:r>
            <a:r>
              <a:rPr sz="1100" spc="-105" dirty="0">
                <a:solidFill>
                  <a:srgbClr val="4D4D4D"/>
                </a:solidFill>
                <a:latin typeface="Times New Roman"/>
                <a:cs typeface="Times New Roman"/>
              </a:rPr>
              <a:t>NOVA</a:t>
            </a:r>
            <a:r>
              <a:rPr sz="1100" spc="35" dirty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100" spc="-35" dirty="0">
                <a:solidFill>
                  <a:srgbClr val="464646"/>
                </a:solidFill>
                <a:latin typeface="Times New Roman"/>
                <a:cs typeface="Times New Roman"/>
              </a:rPr>
              <a:t>HONSUCESSO,</a:t>
            </a:r>
            <a:r>
              <a:rPr sz="1100" spc="114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100" spc="-30" dirty="0">
                <a:solidFill>
                  <a:srgbClr val="464646"/>
                </a:solidFill>
                <a:latin typeface="Times New Roman"/>
                <a:cs typeface="Times New Roman"/>
              </a:rPr>
              <a:t>GUARULHOS.</a:t>
            </a:r>
            <a:r>
              <a:rPr sz="1100" spc="8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565656"/>
                </a:solidFill>
                <a:latin typeface="Times New Roman"/>
                <a:cs typeface="Times New Roman"/>
              </a:rPr>
              <a:t>SP.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100" dirty="0">
                <a:solidFill>
                  <a:srgbClr val="464646"/>
                </a:solidFill>
                <a:latin typeface="Times New Roman"/>
                <a:cs typeface="Times New Roman"/>
              </a:rPr>
              <a:t>CEP:</a:t>
            </a:r>
            <a:r>
              <a:rPr sz="1100" spc="229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100" spc="-25" dirty="0">
                <a:solidFill>
                  <a:srgbClr val="4D4D4D"/>
                </a:solidFill>
                <a:latin typeface="Times New Roman"/>
                <a:cs typeface="Times New Roman"/>
              </a:rPr>
              <a:t>07175-140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1050" dirty="0">
                <a:solidFill>
                  <a:srgbClr val="464646"/>
                </a:solidFill>
                <a:latin typeface="Times New Roman"/>
                <a:cs typeface="Times New Roman"/>
              </a:rPr>
              <a:t>CONTATO:</a:t>
            </a:r>
            <a:r>
              <a:rPr sz="1050" spc="20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696969"/>
                </a:solidFill>
                <a:latin typeface="Times New Roman"/>
                <a:cs typeface="Times New Roman"/>
              </a:rPr>
              <a:t>(l</a:t>
            </a:r>
            <a:r>
              <a:rPr sz="1050" spc="35" dirty="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696969"/>
                </a:solidFill>
                <a:latin typeface="Times New Roman"/>
                <a:cs typeface="Times New Roman"/>
              </a:rPr>
              <a:t>1)</a:t>
            </a:r>
            <a:r>
              <a:rPr sz="1050" spc="85" dirty="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5D5D5D"/>
                </a:solidFill>
                <a:latin typeface="Times New Roman"/>
                <a:cs typeface="Times New Roman"/>
              </a:rPr>
              <a:t>2436-</a:t>
            </a:r>
            <a:r>
              <a:rPr sz="1050" spc="-20" dirty="0">
                <a:solidFill>
                  <a:srgbClr val="5D5D5D"/>
                </a:solidFill>
                <a:latin typeface="Times New Roman"/>
                <a:cs typeface="Times New Roman"/>
              </a:rPr>
              <a:t>4710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2025-06-03T18:50:43Z</dcterms:created>
  <dcterms:modified xsi:type="dcterms:W3CDTF">2025-06-03T18:51:24Z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2025-06-03T00:00:00Z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2025-06-03T00:00:00Z</vt:filetime>
  </property>
</Properties>
</file>