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416800" cy="10585450"/>
  <p:notesSz cx="7416800" cy="105854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257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56260" y="3281489"/>
            <a:ext cx="6304280" cy="2222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50" b="0" i="0">
                <a:solidFill>
                  <a:srgbClr val="41414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12520" y="5927852"/>
            <a:ext cx="5191760" cy="26463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50" b="0" i="0">
                <a:solidFill>
                  <a:srgbClr val="41414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50" b="0" i="0">
                <a:solidFill>
                  <a:srgbClr val="41414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0840" y="2434653"/>
            <a:ext cx="3226308" cy="698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19652" y="2434653"/>
            <a:ext cx="3226308" cy="698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50" b="0" i="0">
                <a:solidFill>
                  <a:srgbClr val="41414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13" Type="http://schemas.openxmlformats.org/officeDocument/2006/relationships/image" Target="../media/image7.png"/><Relationship Id="rId18" Type="http://schemas.openxmlformats.org/officeDocument/2006/relationships/image" Target="../media/image1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jpg"/><Relationship Id="rId10" Type="http://schemas.openxmlformats.org/officeDocument/2006/relationships/image" Target="../media/image4.jpg"/><Relationship Id="rId19" Type="http://schemas.openxmlformats.org/officeDocument/2006/relationships/image" Target="../media/image13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g"/><Relationship Id="rId14" Type="http://schemas.openxmlformats.org/officeDocument/2006/relationships/image" Target="../media/image8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179094" y="9125946"/>
            <a:ext cx="806115" cy="812132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239252" y="2298019"/>
            <a:ext cx="739942" cy="788068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467853" y="300776"/>
            <a:ext cx="1106905" cy="1100890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299910" y="2298019"/>
            <a:ext cx="914400" cy="757989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118936" y="4584022"/>
            <a:ext cx="12031" cy="1167063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010652" y="4060647"/>
            <a:ext cx="30078" cy="282742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6388769" y="4596052"/>
            <a:ext cx="6015" cy="108284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118936" y="4072679"/>
            <a:ext cx="709863" cy="505326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016668" y="3368831"/>
            <a:ext cx="5378115" cy="577516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2869532" y="4355422"/>
            <a:ext cx="715879" cy="69181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4578015" y="4229090"/>
            <a:ext cx="114300" cy="66173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1167063" y="5552564"/>
            <a:ext cx="2153653" cy="84221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2177715" y="8506319"/>
            <a:ext cx="3777915" cy="162426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77533" y="782877"/>
            <a:ext cx="3175000" cy="612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50" b="0" i="0">
                <a:solidFill>
                  <a:srgbClr val="414141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0840" y="2434653"/>
            <a:ext cx="6675120" cy="698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21712" y="9844469"/>
            <a:ext cx="2373376" cy="5292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0840" y="9844469"/>
            <a:ext cx="1705864" cy="5292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340096" y="9844469"/>
            <a:ext cx="1705864" cy="5292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59489" y="69502"/>
            <a:ext cx="1616075" cy="98806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6300" spc="-300" dirty="0">
                <a:solidFill>
                  <a:srgbClr val="414141"/>
                </a:solidFill>
                <a:latin typeface="Arial MT"/>
                <a:cs typeface="Arial MT"/>
              </a:rPr>
              <a:t>ASO</a:t>
            </a:r>
            <a:endParaRPr sz="6300">
              <a:latin typeface="Arial MT"/>
              <a:cs typeface="Arial MT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77533" y="782877"/>
            <a:ext cx="3175000" cy="6121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EXTINTORES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54060" y="1348359"/>
            <a:ext cx="3839845" cy="1889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54685" marR="5080" indent="-642620">
              <a:lnSpc>
                <a:spcPct val="115500"/>
              </a:lnSpc>
              <a:spcBef>
                <a:spcPts val="95"/>
              </a:spcBef>
            </a:pPr>
            <a:r>
              <a:rPr sz="2050" spc="55" dirty="0">
                <a:solidFill>
                  <a:srgbClr val="484848"/>
                </a:solidFill>
                <a:latin typeface="Arial MT"/>
                <a:cs typeface="Arial MT"/>
              </a:rPr>
              <a:t>Assessoria</a:t>
            </a:r>
            <a:r>
              <a:rPr sz="2050" spc="180" dirty="0">
                <a:solidFill>
                  <a:srgbClr val="484848"/>
                </a:solidFill>
                <a:latin typeface="Arial MT"/>
                <a:cs typeface="Arial MT"/>
              </a:rPr>
              <a:t> </a:t>
            </a:r>
            <a:r>
              <a:rPr sz="2050" dirty="0">
                <a:solidFill>
                  <a:srgbClr val="4F4F4F"/>
                </a:solidFill>
                <a:latin typeface="Arial MT"/>
                <a:cs typeface="Arial MT"/>
              </a:rPr>
              <a:t>e</a:t>
            </a:r>
            <a:r>
              <a:rPr sz="2050" spc="-25" dirty="0">
                <a:solidFill>
                  <a:srgbClr val="4F4F4F"/>
                </a:solidFill>
                <a:latin typeface="Arial MT"/>
                <a:cs typeface="Arial MT"/>
              </a:rPr>
              <a:t> </a:t>
            </a:r>
            <a:r>
              <a:rPr sz="2050" spc="50" dirty="0">
                <a:solidFill>
                  <a:srgbClr val="494949"/>
                </a:solidFill>
                <a:latin typeface="Arial MT"/>
                <a:cs typeface="Arial MT"/>
              </a:rPr>
              <a:t>Equipamentos</a:t>
            </a:r>
            <a:r>
              <a:rPr sz="2050" spc="315" dirty="0">
                <a:solidFill>
                  <a:srgbClr val="494949"/>
                </a:solidFill>
                <a:latin typeface="Arial MT"/>
                <a:cs typeface="Arial MT"/>
              </a:rPr>
              <a:t> </a:t>
            </a:r>
            <a:r>
              <a:rPr sz="2050" spc="-25" dirty="0">
                <a:solidFill>
                  <a:srgbClr val="4F4F4F"/>
                </a:solidFill>
                <a:latin typeface="Arial MT"/>
                <a:cs typeface="Arial MT"/>
              </a:rPr>
              <a:t>de </a:t>
            </a:r>
            <a:r>
              <a:rPr sz="2050" dirty="0">
                <a:solidFill>
                  <a:srgbClr val="383838"/>
                </a:solidFill>
                <a:latin typeface="Arial MT"/>
                <a:cs typeface="Arial MT"/>
              </a:rPr>
              <a:t>Combate</a:t>
            </a:r>
            <a:r>
              <a:rPr sz="2050" spc="300" dirty="0">
                <a:solidFill>
                  <a:srgbClr val="383838"/>
                </a:solidFill>
                <a:latin typeface="Arial MT"/>
                <a:cs typeface="Arial MT"/>
              </a:rPr>
              <a:t> </a:t>
            </a:r>
            <a:r>
              <a:rPr sz="2050" dirty="0">
                <a:solidFill>
                  <a:srgbClr val="494949"/>
                </a:solidFill>
                <a:latin typeface="Arial MT"/>
                <a:cs typeface="Arial MT"/>
              </a:rPr>
              <a:t>a</a:t>
            </a:r>
            <a:r>
              <a:rPr sz="2050" spc="-45" dirty="0">
                <a:solidFill>
                  <a:srgbClr val="494949"/>
                </a:solidFill>
                <a:latin typeface="Arial MT"/>
                <a:cs typeface="Arial MT"/>
              </a:rPr>
              <a:t> </a:t>
            </a:r>
            <a:r>
              <a:rPr sz="2050" spc="50" dirty="0">
                <a:solidFill>
                  <a:srgbClr val="424242"/>
                </a:solidFill>
                <a:latin typeface="Arial MT"/>
                <a:cs typeface="Arial MT"/>
              </a:rPr>
              <a:t>Incêndio</a:t>
            </a:r>
            <a:endParaRPr sz="2050">
              <a:latin typeface="Arial MT"/>
              <a:cs typeface="Arial MT"/>
            </a:endParaRPr>
          </a:p>
          <a:p>
            <a:pPr marL="184785" algn="ctr">
              <a:lnSpc>
                <a:spcPct val="100000"/>
              </a:lnSpc>
              <a:spcBef>
                <a:spcPts val="2255"/>
              </a:spcBef>
            </a:pPr>
            <a:r>
              <a:rPr sz="1550" spc="-310" dirty="0">
                <a:solidFill>
                  <a:srgbClr val="525252"/>
                </a:solidFill>
                <a:latin typeface="Arial MT"/>
                <a:cs typeface="Arial MT"/>
              </a:rPr>
              <a:t>POLICÂ</a:t>
            </a:r>
            <a:r>
              <a:rPr sz="1550" spc="-80" dirty="0">
                <a:solidFill>
                  <a:srgbClr val="525252"/>
                </a:solidFill>
                <a:latin typeface="Arial MT"/>
                <a:cs typeface="Arial MT"/>
              </a:rPr>
              <a:t> </a:t>
            </a:r>
            <a:r>
              <a:rPr sz="1550" spc="-275" dirty="0">
                <a:solidFill>
                  <a:srgbClr val="4F4F4F"/>
                </a:solidFill>
                <a:latin typeface="Arial MT"/>
                <a:cs typeface="Arial MT"/>
              </a:rPr>
              <a:t>NIIJTAR</a:t>
            </a:r>
            <a:r>
              <a:rPr sz="1550" spc="-10" dirty="0">
                <a:solidFill>
                  <a:srgbClr val="4F4F4F"/>
                </a:solidFill>
                <a:latin typeface="Arial MT"/>
                <a:cs typeface="Arial MT"/>
              </a:rPr>
              <a:t> </a:t>
            </a:r>
            <a:r>
              <a:rPr sz="1550" spc="-425" dirty="0">
                <a:solidFill>
                  <a:srgbClr val="606060"/>
                </a:solidFill>
                <a:latin typeface="Arial MT"/>
                <a:cs typeface="Arial MT"/>
              </a:rPr>
              <a:t>DO</a:t>
            </a:r>
            <a:r>
              <a:rPr sz="1550" spc="-110" dirty="0">
                <a:solidFill>
                  <a:srgbClr val="606060"/>
                </a:solidFill>
                <a:latin typeface="Arial MT"/>
                <a:cs typeface="Arial MT"/>
              </a:rPr>
              <a:t> </a:t>
            </a:r>
            <a:r>
              <a:rPr sz="1550" spc="-270" dirty="0">
                <a:solidFill>
                  <a:srgbClr val="4F4F4F"/>
                </a:solidFill>
                <a:latin typeface="Arial MT"/>
                <a:cs typeface="Arial MT"/>
              </a:rPr>
              <a:t>E5TA00</a:t>
            </a:r>
            <a:r>
              <a:rPr sz="1550" spc="-60" dirty="0">
                <a:solidFill>
                  <a:srgbClr val="4F4F4F"/>
                </a:solidFill>
                <a:latin typeface="Arial MT"/>
                <a:cs typeface="Arial MT"/>
              </a:rPr>
              <a:t> </a:t>
            </a:r>
            <a:r>
              <a:rPr sz="1550" spc="-385" dirty="0">
                <a:solidFill>
                  <a:srgbClr val="525252"/>
                </a:solidFill>
                <a:latin typeface="Arial MT"/>
                <a:cs typeface="Arial MT"/>
              </a:rPr>
              <a:t>DE</a:t>
            </a:r>
            <a:r>
              <a:rPr sz="1550" spc="-90" dirty="0">
                <a:solidFill>
                  <a:srgbClr val="525252"/>
                </a:solidFill>
                <a:latin typeface="Arial MT"/>
                <a:cs typeface="Arial MT"/>
              </a:rPr>
              <a:t> </a:t>
            </a:r>
            <a:r>
              <a:rPr sz="1550" spc="-290" dirty="0">
                <a:solidFill>
                  <a:srgbClr val="575757"/>
                </a:solidFill>
                <a:latin typeface="Arial MT"/>
                <a:cs typeface="Arial MT"/>
              </a:rPr>
              <a:t>SÂ0</a:t>
            </a:r>
            <a:r>
              <a:rPr sz="1550" spc="-95" dirty="0">
                <a:solidFill>
                  <a:srgbClr val="575757"/>
                </a:solidFill>
                <a:latin typeface="Arial MT"/>
                <a:cs typeface="Arial MT"/>
              </a:rPr>
              <a:t> </a:t>
            </a:r>
            <a:r>
              <a:rPr sz="1550" spc="-395" dirty="0">
                <a:solidFill>
                  <a:srgbClr val="494949"/>
                </a:solidFill>
                <a:latin typeface="Arial MT"/>
                <a:cs typeface="Arial MT"/>
              </a:rPr>
              <a:t>PAULO</a:t>
            </a:r>
            <a:endParaRPr sz="1550">
              <a:latin typeface="Arial MT"/>
              <a:cs typeface="Arial MT"/>
            </a:endParaRPr>
          </a:p>
          <a:p>
            <a:pPr marL="177165" algn="ctr">
              <a:lnSpc>
                <a:spcPct val="100000"/>
              </a:lnSpc>
              <a:spcBef>
                <a:spcPts val="735"/>
              </a:spcBef>
            </a:pPr>
            <a:r>
              <a:rPr sz="1750" spc="-229" dirty="0">
                <a:solidFill>
                  <a:srgbClr val="E6727B"/>
                </a:solidFill>
                <a:latin typeface="Arial MT"/>
                <a:cs typeface="Arial MT"/>
              </a:rPr>
              <a:t>ORP0</a:t>
            </a:r>
            <a:r>
              <a:rPr sz="1750" spc="-45" dirty="0">
                <a:solidFill>
                  <a:srgbClr val="E6727B"/>
                </a:solidFill>
                <a:latin typeface="Arial MT"/>
                <a:cs typeface="Arial MT"/>
              </a:rPr>
              <a:t> </a:t>
            </a:r>
            <a:r>
              <a:rPr sz="1750" spc="-535" dirty="0">
                <a:solidFill>
                  <a:srgbClr val="D64D5D"/>
                </a:solidFill>
                <a:latin typeface="Arial MT"/>
                <a:cs typeface="Arial MT"/>
              </a:rPr>
              <a:t>OE</a:t>
            </a:r>
            <a:r>
              <a:rPr sz="1750" spc="-125" dirty="0">
                <a:solidFill>
                  <a:srgbClr val="D64D5D"/>
                </a:solidFill>
                <a:latin typeface="Arial MT"/>
                <a:cs typeface="Arial MT"/>
              </a:rPr>
              <a:t> </a:t>
            </a:r>
            <a:r>
              <a:rPr sz="1750" spc="-110" dirty="0">
                <a:solidFill>
                  <a:srgbClr val="FF7572"/>
                </a:solidFill>
                <a:latin typeface="Arial MT"/>
                <a:cs typeface="Arial MT"/>
              </a:rPr>
              <a:t>B0H&amp;IR0S</a:t>
            </a:r>
            <a:endParaRPr sz="1750">
              <a:latin typeface="Arial MT"/>
              <a:cs typeface="Arial MT"/>
            </a:endParaRPr>
          </a:p>
          <a:p>
            <a:pPr marL="174625" algn="ctr">
              <a:lnSpc>
                <a:spcPct val="100000"/>
              </a:lnSpc>
              <a:spcBef>
                <a:spcPts val="480"/>
              </a:spcBef>
              <a:tabLst>
                <a:tab pos="2207895" algn="l"/>
              </a:tabLst>
            </a:pPr>
            <a:r>
              <a:rPr sz="1300" spc="-135" dirty="0">
                <a:solidFill>
                  <a:srgbClr val="FF9CAA"/>
                </a:solidFill>
                <a:latin typeface="Arial MT"/>
                <a:cs typeface="Arial MT"/>
              </a:rPr>
              <a:t>MT0</a:t>
            </a:r>
            <a:r>
              <a:rPr sz="1300" spc="-90" dirty="0">
                <a:solidFill>
                  <a:srgbClr val="FF9CAA"/>
                </a:solidFill>
                <a:latin typeface="Arial MT"/>
                <a:cs typeface="Arial MT"/>
              </a:rPr>
              <a:t> </a:t>
            </a:r>
            <a:r>
              <a:rPr sz="1300" spc="-190" dirty="0">
                <a:solidFill>
                  <a:srgbClr val="FF8C99"/>
                </a:solidFill>
                <a:latin typeface="Arial MT"/>
                <a:cs typeface="Arial MT"/>
              </a:rPr>
              <a:t>Œ</a:t>
            </a:r>
            <a:r>
              <a:rPr sz="1300" spc="-10" dirty="0">
                <a:solidFill>
                  <a:srgbClr val="FF8C99"/>
                </a:solidFill>
                <a:latin typeface="Arial MT"/>
                <a:cs typeface="Arial MT"/>
              </a:rPr>
              <a:t> </a:t>
            </a:r>
            <a:r>
              <a:rPr sz="1300" spc="-305" dirty="0">
                <a:solidFill>
                  <a:srgbClr val="DB6466"/>
                </a:solidFill>
                <a:latin typeface="Arial MT"/>
                <a:cs typeface="Arial MT"/>
              </a:rPr>
              <a:t>YISTOBÀ</a:t>
            </a:r>
            <a:r>
              <a:rPr sz="1300" spc="-60" dirty="0">
                <a:solidFill>
                  <a:srgbClr val="DB6466"/>
                </a:solidFill>
                <a:latin typeface="Arial MT"/>
                <a:cs typeface="Arial MT"/>
              </a:rPr>
              <a:t> </a:t>
            </a:r>
            <a:r>
              <a:rPr sz="1300" spc="-140" dirty="0">
                <a:solidFill>
                  <a:srgbClr val="FF858E"/>
                </a:solidFill>
                <a:latin typeface="Arial MT"/>
                <a:cs typeface="Arial MT"/>
              </a:rPr>
              <a:t>IXî</a:t>
            </a:r>
            <a:r>
              <a:rPr sz="1300" spc="-35" dirty="0">
                <a:solidFill>
                  <a:srgbClr val="FF858E"/>
                </a:solidFill>
                <a:latin typeface="Arial MT"/>
                <a:cs typeface="Arial MT"/>
              </a:rPr>
              <a:t> </a:t>
            </a:r>
            <a:r>
              <a:rPr sz="1300" spc="-245" dirty="0">
                <a:solidFill>
                  <a:srgbClr val="C86264"/>
                </a:solidFill>
                <a:latin typeface="Arial MT"/>
                <a:cs typeface="Arial MT"/>
              </a:rPr>
              <a:t>C04P0</a:t>
            </a:r>
            <a:r>
              <a:rPr sz="1300" spc="-45" dirty="0">
                <a:solidFill>
                  <a:srgbClr val="C86264"/>
                </a:solidFill>
                <a:latin typeface="Arial MT"/>
                <a:cs typeface="Arial MT"/>
              </a:rPr>
              <a:t> </a:t>
            </a:r>
            <a:r>
              <a:rPr sz="1300" spc="-190" dirty="0">
                <a:solidFill>
                  <a:srgbClr val="FF9990"/>
                </a:solidFill>
                <a:latin typeface="Arial MT"/>
                <a:cs typeface="Arial MT"/>
              </a:rPr>
              <a:t>Œ</a:t>
            </a:r>
            <a:r>
              <a:rPr sz="1300" spc="-110" dirty="0">
                <a:solidFill>
                  <a:srgbClr val="FF9990"/>
                </a:solidFill>
                <a:latin typeface="Arial MT"/>
                <a:cs typeface="Arial MT"/>
              </a:rPr>
              <a:t> </a:t>
            </a:r>
            <a:r>
              <a:rPr sz="1300" spc="-50" dirty="0">
                <a:solidFill>
                  <a:srgbClr val="FFB5AA"/>
                </a:solidFill>
                <a:latin typeface="Arial MT"/>
                <a:cs typeface="Arial MT"/>
              </a:rPr>
              <a:t>B</a:t>
            </a:r>
            <a:r>
              <a:rPr sz="1300" dirty="0">
                <a:solidFill>
                  <a:srgbClr val="FFB5AA"/>
                </a:solidFill>
                <a:latin typeface="Arial MT"/>
                <a:cs typeface="Arial MT"/>
              </a:rPr>
              <a:t>	</a:t>
            </a:r>
            <a:r>
              <a:rPr sz="1300" spc="-60" dirty="0">
                <a:solidFill>
                  <a:srgbClr val="FFB5AA"/>
                </a:solidFill>
                <a:latin typeface="Arial MT"/>
                <a:cs typeface="Arial MT"/>
              </a:rPr>
              <a:t>I£IR0S</a:t>
            </a:r>
            <a:endParaRPr sz="13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47466" y="4198092"/>
            <a:ext cx="3888104" cy="8515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676910">
              <a:lnSpc>
                <a:spcPct val="100000"/>
              </a:lnSpc>
              <a:spcBef>
                <a:spcPts val="90"/>
              </a:spcBef>
            </a:pPr>
            <a:r>
              <a:rPr sz="650" spc="-45" dirty="0">
                <a:solidFill>
                  <a:srgbClr val="676767"/>
                </a:solidFill>
                <a:latin typeface="Arial MT"/>
                <a:cs typeface="Arial MT"/>
              </a:rPr>
              <a:t>CA5S‹O</a:t>
            </a:r>
            <a:r>
              <a:rPr sz="650" spc="25" dirty="0">
                <a:solidFill>
                  <a:srgbClr val="676767"/>
                </a:solidFill>
                <a:latin typeface="Arial MT"/>
                <a:cs typeface="Arial MT"/>
              </a:rPr>
              <a:t> </a:t>
            </a:r>
            <a:r>
              <a:rPr sz="650" spc="-10" dirty="0">
                <a:solidFill>
                  <a:srgbClr val="626262"/>
                </a:solidFill>
                <a:latin typeface="Arial MT"/>
                <a:cs typeface="Arial MT"/>
              </a:rPr>
              <a:t>ANTONiO</a:t>
            </a:r>
            <a:r>
              <a:rPr sz="650" spc="75" dirty="0">
                <a:solidFill>
                  <a:srgbClr val="626262"/>
                </a:solidFill>
                <a:latin typeface="Arial MT"/>
                <a:cs typeface="Arial MT"/>
              </a:rPr>
              <a:t> </a:t>
            </a:r>
            <a:r>
              <a:rPr sz="650" spc="-10" dirty="0">
                <a:solidFill>
                  <a:srgbClr val="6E6E6E"/>
                </a:solidFill>
                <a:latin typeface="Arial MT"/>
                <a:cs typeface="Arial MT"/>
              </a:rPr>
              <a:t>f\ATtS</a:t>
            </a:r>
            <a:endParaRPr sz="65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sz="65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sz="650">
              <a:latin typeface="Arial MT"/>
              <a:cs typeface="Arial MT"/>
            </a:endParaRPr>
          </a:p>
          <a:p>
            <a:pPr marL="12700" marR="1816100" indent="1905">
              <a:lnSpc>
                <a:spcPct val="121500"/>
              </a:lnSpc>
            </a:pPr>
            <a:r>
              <a:rPr sz="650" spc="-20" dirty="0">
                <a:solidFill>
                  <a:srgbClr val="525252"/>
                </a:solidFill>
                <a:latin typeface="Arial MT"/>
                <a:cs typeface="Arial MT"/>
              </a:rPr>
              <a:t>Oc,zpaçgo</a:t>
            </a:r>
            <a:r>
              <a:rPr sz="650" spc="-70" dirty="0">
                <a:solidFill>
                  <a:srgbClr val="525252"/>
                </a:solidFill>
                <a:latin typeface="Arial MT"/>
                <a:cs typeface="Arial MT"/>
              </a:rPr>
              <a:t> </a:t>
            </a:r>
            <a:r>
              <a:rPr sz="650" dirty="0">
                <a:solidFill>
                  <a:srgbClr val="6B6B6B"/>
                </a:solidFill>
                <a:latin typeface="Arial MT"/>
                <a:cs typeface="Arial MT"/>
              </a:rPr>
              <a:t>:</a:t>
            </a:r>
            <a:r>
              <a:rPr sz="650" spc="-10" dirty="0">
                <a:solidFill>
                  <a:srgbClr val="6B6B6B"/>
                </a:solidFill>
                <a:latin typeface="Arial MT"/>
                <a:cs typeface="Arial MT"/>
              </a:rPr>
              <a:t> </a:t>
            </a:r>
            <a:r>
              <a:rPr sz="650" spc="70" dirty="0">
                <a:solidFill>
                  <a:srgbClr val="646464"/>
                </a:solidFill>
                <a:latin typeface="Arial MT"/>
                <a:cs typeface="Arial MT"/>
              </a:rPr>
              <a:t>L1LoM</a:t>
            </a:r>
            <a:r>
              <a:rPr sz="650" spc="25" dirty="0">
                <a:solidFill>
                  <a:srgbClr val="646464"/>
                </a:solidFill>
                <a:latin typeface="Arial MT"/>
                <a:cs typeface="Arial MT"/>
              </a:rPr>
              <a:t> </a:t>
            </a:r>
            <a:r>
              <a:rPr sz="650" spc="-40" dirty="0">
                <a:solidFill>
                  <a:srgbClr val="707070"/>
                </a:solidFill>
                <a:latin typeface="Arial MT"/>
                <a:cs typeface="Arial MT"/>
              </a:rPr>
              <a:t>ï.›£</a:t>
            </a:r>
            <a:r>
              <a:rPr sz="650" spc="9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650" spc="-85" dirty="0">
                <a:solidFill>
                  <a:srgbClr val="838383"/>
                </a:solidFill>
                <a:latin typeface="Arial MT"/>
                <a:cs typeface="Arial MT"/>
              </a:rPr>
              <a:t>z</a:t>
            </a:r>
            <a:r>
              <a:rPr sz="650" spc="-90" dirty="0">
                <a:solidFill>
                  <a:srgbClr val="838383"/>
                </a:solidFill>
                <a:latin typeface="Arial MT"/>
                <a:cs typeface="Arial MT"/>
              </a:rPr>
              <a:t> </a:t>
            </a:r>
            <a:r>
              <a:rPr sz="650" spc="-10" dirty="0">
                <a:solidFill>
                  <a:srgbClr val="707070"/>
                </a:solidFill>
                <a:latin typeface="Arial MT"/>
                <a:cs typeface="Arial MT"/>
              </a:rPr>
              <a:t>UUCAçAO</a:t>
            </a:r>
            <a:r>
              <a:rPr sz="650" spc="2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650" spc="-20" dirty="0">
                <a:solidFill>
                  <a:srgbClr val="676767"/>
                </a:solidFill>
                <a:latin typeface="Arial MT"/>
                <a:cs typeface="Arial MT"/>
              </a:rPr>
              <a:t>INFAM</a:t>
            </a:r>
            <a:r>
              <a:rPr sz="650" spc="-120" dirty="0">
                <a:solidFill>
                  <a:srgbClr val="676767"/>
                </a:solidFill>
                <a:latin typeface="Arial MT"/>
                <a:cs typeface="Arial MT"/>
              </a:rPr>
              <a:t> </a:t>
            </a:r>
            <a:r>
              <a:rPr sz="650" dirty="0">
                <a:solidFill>
                  <a:srgbClr val="676767"/>
                </a:solidFill>
                <a:latin typeface="Arial MT"/>
                <a:cs typeface="Arial MT"/>
              </a:rPr>
              <a:t>I</a:t>
            </a:r>
            <a:r>
              <a:rPr sz="650" spc="-40" dirty="0">
                <a:solidFill>
                  <a:srgbClr val="676767"/>
                </a:solidFill>
                <a:latin typeface="Arial MT"/>
                <a:cs typeface="Arial MT"/>
              </a:rPr>
              <a:t> </a:t>
            </a:r>
            <a:r>
              <a:rPr sz="650" dirty="0">
                <a:solidFill>
                  <a:srgbClr val="6E6E6E"/>
                </a:solidFill>
                <a:latin typeface="Arial MT"/>
                <a:cs typeface="Arial MT"/>
              </a:rPr>
              <a:t>‹r</a:t>
            </a:r>
            <a:r>
              <a:rPr sz="650" spc="295" dirty="0">
                <a:solidFill>
                  <a:srgbClr val="6E6E6E"/>
                </a:solidFill>
                <a:latin typeface="Arial MT"/>
                <a:cs typeface="Arial MT"/>
              </a:rPr>
              <a:t> </a:t>
            </a:r>
            <a:r>
              <a:rPr sz="650" dirty="0">
                <a:solidFill>
                  <a:srgbClr val="5E5E5E"/>
                </a:solidFill>
                <a:latin typeface="Arial MT"/>
                <a:cs typeface="Arial MT"/>
              </a:rPr>
              <a:t>t«c</a:t>
            </a:r>
            <a:r>
              <a:rPr sz="650" spc="120" dirty="0">
                <a:solidFill>
                  <a:srgbClr val="5E5E5E"/>
                </a:solidFill>
                <a:latin typeface="Arial MT"/>
                <a:cs typeface="Arial MT"/>
              </a:rPr>
              <a:t> </a:t>
            </a:r>
            <a:r>
              <a:rPr sz="650" dirty="0">
                <a:solidFill>
                  <a:srgbClr val="676767"/>
                </a:solidFill>
                <a:latin typeface="Arial MT"/>
                <a:cs typeface="Arial MT"/>
              </a:rPr>
              <a:t>tk</a:t>
            </a:r>
            <a:r>
              <a:rPr sz="650" spc="130" dirty="0">
                <a:solidFill>
                  <a:srgbClr val="676767"/>
                </a:solidFill>
                <a:latin typeface="Arial MT"/>
                <a:cs typeface="Arial MT"/>
              </a:rPr>
              <a:t> </a:t>
            </a:r>
            <a:r>
              <a:rPr sz="650" spc="-50" dirty="0">
                <a:solidFill>
                  <a:srgbClr val="676767"/>
                </a:solidFill>
                <a:latin typeface="Arial MT"/>
                <a:cs typeface="Arial MT"/>
              </a:rPr>
              <a:t>r</a:t>
            </a:r>
            <a:r>
              <a:rPr sz="650" spc="500" dirty="0">
                <a:solidFill>
                  <a:srgbClr val="676767"/>
                </a:solidFill>
                <a:latin typeface="Arial MT"/>
                <a:cs typeface="Arial MT"/>
              </a:rPr>
              <a:t> </a:t>
            </a:r>
            <a:r>
              <a:rPr sz="650" dirty="0">
                <a:solidFill>
                  <a:srgbClr val="5B5B5B"/>
                </a:solidFill>
                <a:latin typeface="Arial MT"/>
                <a:cs typeface="Arial MT"/>
              </a:rPr>
              <a:t>Prop</a:t>
            </a:r>
            <a:r>
              <a:rPr sz="650" spc="390" dirty="0">
                <a:solidFill>
                  <a:srgbClr val="5B5B5B"/>
                </a:solidFill>
                <a:latin typeface="Arial MT"/>
                <a:cs typeface="Arial MT"/>
              </a:rPr>
              <a:t> </a:t>
            </a:r>
            <a:r>
              <a:rPr sz="650" dirty="0">
                <a:solidFill>
                  <a:srgbClr val="5B5B5B"/>
                </a:solidFill>
                <a:latin typeface="Arial MT"/>
                <a:cs typeface="Arial MT"/>
              </a:rPr>
              <a:t>et4rlo:</a:t>
            </a:r>
            <a:r>
              <a:rPr sz="650" spc="330" dirty="0">
                <a:solidFill>
                  <a:srgbClr val="5B5B5B"/>
                </a:solidFill>
                <a:latin typeface="Arial MT"/>
                <a:cs typeface="Arial MT"/>
              </a:rPr>
              <a:t>  </a:t>
            </a:r>
            <a:r>
              <a:rPr sz="650" spc="-70" dirty="0">
                <a:solidFill>
                  <a:srgbClr val="8E8E8E"/>
                </a:solidFill>
                <a:latin typeface="Arial MT"/>
                <a:cs typeface="Arial MT"/>
              </a:rPr>
              <a:t>A</a:t>
            </a:r>
            <a:r>
              <a:rPr sz="650" spc="-85" dirty="0">
                <a:solidFill>
                  <a:srgbClr val="8E8E8E"/>
                </a:solidFill>
                <a:latin typeface="Arial MT"/>
                <a:cs typeface="Arial MT"/>
              </a:rPr>
              <a:t> </a:t>
            </a:r>
            <a:r>
              <a:rPr sz="650" spc="-45" dirty="0">
                <a:solidFill>
                  <a:srgbClr val="8C8C8C"/>
                </a:solidFill>
                <a:latin typeface="Arial MT"/>
                <a:cs typeface="Arial MT"/>
              </a:rPr>
              <a:t>SIA</a:t>
            </a:r>
            <a:r>
              <a:rPr sz="650" spc="65" dirty="0">
                <a:solidFill>
                  <a:srgbClr val="8C8C8C"/>
                </a:solidFill>
                <a:latin typeface="Arial MT"/>
                <a:cs typeface="Arial MT"/>
              </a:rPr>
              <a:t> </a:t>
            </a:r>
            <a:r>
              <a:rPr sz="650" dirty="0">
                <a:solidFill>
                  <a:srgbClr val="979797"/>
                </a:solidFill>
                <a:latin typeface="Arial MT"/>
                <a:cs typeface="Arial MT"/>
              </a:rPr>
              <a:t>Hr</a:t>
            </a:r>
            <a:r>
              <a:rPr sz="650" spc="-5" dirty="0">
                <a:solidFill>
                  <a:srgbClr val="979797"/>
                </a:solidFill>
                <a:latin typeface="Arial MT"/>
                <a:cs typeface="Arial MT"/>
              </a:rPr>
              <a:t> </a:t>
            </a:r>
            <a:r>
              <a:rPr sz="650" dirty="0">
                <a:solidFill>
                  <a:srgbClr val="5B5B5B"/>
                </a:solidFill>
                <a:latin typeface="Arial MT"/>
                <a:cs typeface="Arial MT"/>
              </a:rPr>
              <a:t>I.rNA</a:t>
            </a:r>
            <a:r>
              <a:rPr sz="650" spc="30" dirty="0">
                <a:solidFill>
                  <a:srgbClr val="5B5B5B"/>
                </a:solidFill>
                <a:latin typeface="Arial MT"/>
                <a:cs typeface="Arial MT"/>
              </a:rPr>
              <a:t> </a:t>
            </a:r>
            <a:r>
              <a:rPr sz="650" spc="-90" dirty="0">
                <a:solidFill>
                  <a:srgbClr val="858585"/>
                </a:solidFill>
                <a:latin typeface="Arial MT"/>
                <a:cs typeface="Arial MT"/>
              </a:rPr>
              <a:t>CF</a:t>
            </a:r>
            <a:r>
              <a:rPr sz="650" spc="-70" dirty="0">
                <a:solidFill>
                  <a:srgbClr val="858585"/>
                </a:solidFill>
                <a:latin typeface="Arial MT"/>
                <a:cs typeface="Arial MT"/>
              </a:rPr>
              <a:t> </a:t>
            </a:r>
            <a:r>
              <a:rPr sz="650" dirty="0">
                <a:solidFill>
                  <a:srgbClr val="747474"/>
                </a:solidFill>
                <a:latin typeface="Arial MT"/>
                <a:cs typeface="Arial MT"/>
              </a:rPr>
              <a:t>i</a:t>
            </a:r>
            <a:r>
              <a:rPr sz="650" spc="30" dirty="0">
                <a:solidFill>
                  <a:srgbClr val="747474"/>
                </a:solidFill>
                <a:latin typeface="Arial MT"/>
                <a:cs typeface="Arial MT"/>
              </a:rPr>
              <a:t> </a:t>
            </a:r>
            <a:r>
              <a:rPr sz="650" spc="-235" dirty="0">
                <a:solidFill>
                  <a:srgbClr val="727272"/>
                </a:solidFill>
                <a:latin typeface="Arial MT"/>
                <a:cs typeface="Arial MT"/>
              </a:rPr>
              <a:t>G</a:t>
            </a:r>
            <a:r>
              <a:rPr sz="650" spc="-50" dirty="0">
                <a:solidFill>
                  <a:srgbClr val="727272"/>
                </a:solidFill>
                <a:latin typeface="Arial MT"/>
                <a:cs typeface="Arial MT"/>
              </a:rPr>
              <a:t> </a:t>
            </a:r>
            <a:r>
              <a:rPr sz="650" dirty="0">
                <a:solidFill>
                  <a:srgbClr val="727272"/>
                </a:solidFill>
                <a:latin typeface="Arial MT"/>
                <a:cs typeface="Arial MT"/>
              </a:rPr>
              <a:t>ST'no</a:t>
            </a:r>
            <a:r>
              <a:rPr sz="650" spc="55" dirty="0">
                <a:solidFill>
                  <a:srgbClr val="727272"/>
                </a:solidFill>
                <a:latin typeface="Arial MT"/>
                <a:cs typeface="Arial MT"/>
              </a:rPr>
              <a:t> </a:t>
            </a:r>
            <a:r>
              <a:rPr sz="650" dirty="0">
                <a:solidFill>
                  <a:srgbClr val="7E7E7E"/>
                </a:solidFill>
                <a:latin typeface="Arial MT"/>
                <a:cs typeface="Arial MT"/>
              </a:rPr>
              <a:t>Ai</a:t>
            </a:r>
            <a:r>
              <a:rPr sz="650" spc="-80" dirty="0">
                <a:solidFill>
                  <a:srgbClr val="7E7E7E"/>
                </a:solidFill>
                <a:latin typeface="Arial MT"/>
                <a:cs typeface="Arial MT"/>
              </a:rPr>
              <a:t> </a:t>
            </a:r>
            <a:r>
              <a:rPr sz="650" spc="-20" dirty="0">
                <a:solidFill>
                  <a:srgbClr val="646464"/>
                </a:solidFill>
                <a:latin typeface="Arial MT"/>
                <a:cs typeface="Arial MT"/>
              </a:rPr>
              <a:t>ONSO</a:t>
            </a:r>
            <a:endParaRPr sz="6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700" dirty="0">
                <a:solidFill>
                  <a:srgbClr val="676767"/>
                </a:solidFill>
                <a:latin typeface="Arial MT"/>
                <a:cs typeface="Arial MT"/>
              </a:rPr>
              <a:t>Re5pom</a:t>
            </a:r>
            <a:r>
              <a:rPr sz="700" spc="195" dirty="0">
                <a:solidFill>
                  <a:srgbClr val="676767"/>
                </a:solidFill>
                <a:latin typeface="Arial MT"/>
                <a:cs typeface="Arial MT"/>
              </a:rPr>
              <a:t> </a:t>
            </a:r>
            <a:r>
              <a:rPr sz="700" dirty="0">
                <a:solidFill>
                  <a:srgbClr val="676767"/>
                </a:solidFill>
                <a:latin typeface="Arial MT"/>
                <a:cs typeface="Arial MT"/>
              </a:rPr>
              <a:t>vei</a:t>
            </a:r>
            <a:r>
              <a:rPr sz="700" spc="-40" dirty="0">
                <a:solidFill>
                  <a:srgbClr val="676767"/>
                </a:solidFill>
                <a:latin typeface="Arial MT"/>
                <a:cs typeface="Arial MT"/>
              </a:rPr>
              <a:t> </a:t>
            </a:r>
            <a:r>
              <a:rPr sz="700" spc="-70" dirty="0">
                <a:solidFill>
                  <a:srgbClr val="5E5E5E"/>
                </a:solidFill>
                <a:latin typeface="Arial MT"/>
                <a:cs typeface="Arial MT"/>
              </a:rPr>
              <a:t>pe+o</a:t>
            </a:r>
            <a:r>
              <a:rPr sz="700" spc="5" dirty="0">
                <a:solidFill>
                  <a:srgbClr val="5E5E5E"/>
                </a:solidFill>
                <a:latin typeface="Arial MT"/>
                <a:cs typeface="Arial MT"/>
              </a:rPr>
              <a:t> </a:t>
            </a:r>
            <a:r>
              <a:rPr sz="700" spc="-20" dirty="0">
                <a:solidFill>
                  <a:srgbClr val="6E6E6E"/>
                </a:solidFill>
                <a:latin typeface="Arial MT"/>
                <a:cs typeface="Arial MT"/>
              </a:rPr>
              <a:t>Uso:</a:t>
            </a:r>
            <a:r>
              <a:rPr sz="700" spc="-45" dirty="0">
                <a:solidFill>
                  <a:srgbClr val="6E6E6E"/>
                </a:solidFill>
                <a:latin typeface="Arial MT"/>
                <a:cs typeface="Arial MT"/>
              </a:rPr>
              <a:t> </a:t>
            </a:r>
            <a:r>
              <a:rPr sz="700" spc="-70" dirty="0">
                <a:solidFill>
                  <a:srgbClr val="696969"/>
                </a:solidFill>
                <a:latin typeface="Arial MT"/>
                <a:cs typeface="Arial MT"/>
              </a:rPr>
              <a:t>ASSOCIAÇAO</a:t>
            </a:r>
            <a:r>
              <a:rPr sz="700" spc="80" dirty="0">
                <a:solidFill>
                  <a:srgbClr val="696969"/>
                </a:solidFill>
                <a:latin typeface="Arial MT"/>
                <a:cs typeface="Arial MT"/>
              </a:rPr>
              <a:t> </a:t>
            </a:r>
            <a:r>
              <a:rPr sz="700" spc="-90" dirty="0">
                <a:solidFill>
                  <a:srgbClr val="727272"/>
                </a:solidFill>
                <a:latin typeface="Arial MT"/>
                <a:cs typeface="Arial MT"/>
              </a:rPr>
              <a:t>VOS</a:t>
            </a:r>
            <a:r>
              <a:rPr sz="700" spc="-15" dirty="0">
                <a:solidFill>
                  <a:srgbClr val="727272"/>
                </a:solidFill>
                <a:latin typeface="Arial MT"/>
                <a:cs typeface="Arial MT"/>
              </a:rPr>
              <a:t> </a:t>
            </a:r>
            <a:r>
              <a:rPr sz="700" spc="-65" dirty="0">
                <a:solidFill>
                  <a:srgbClr val="646464"/>
                </a:solidFill>
                <a:latin typeface="Arial MT"/>
                <a:cs typeface="Arial MT"/>
              </a:rPr>
              <a:t>ÑIORADO9E</a:t>
            </a:r>
            <a:r>
              <a:rPr sz="700" spc="-95" dirty="0">
                <a:solidFill>
                  <a:srgbClr val="646464"/>
                </a:solidFill>
                <a:latin typeface="Arial MT"/>
                <a:cs typeface="Arial MT"/>
              </a:rPr>
              <a:t> </a:t>
            </a:r>
            <a:r>
              <a:rPr sz="700" spc="-150" dirty="0">
                <a:solidFill>
                  <a:srgbClr val="8A7C72"/>
                </a:solidFill>
                <a:latin typeface="Arial MT"/>
                <a:cs typeface="Arial MT"/>
              </a:rPr>
              <a:t>S</a:t>
            </a:r>
            <a:r>
              <a:rPr sz="700" spc="-20" dirty="0">
                <a:solidFill>
                  <a:srgbClr val="8A7C72"/>
                </a:solidFill>
                <a:latin typeface="Arial MT"/>
                <a:cs typeface="Arial MT"/>
              </a:rPr>
              <a:t> </a:t>
            </a:r>
            <a:r>
              <a:rPr sz="700" spc="-75" dirty="0">
                <a:solidFill>
                  <a:srgbClr val="6E6E6E"/>
                </a:solidFill>
                <a:latin typeface="Arial MT"/>
                <a:cs typeface="Arial MT"/>
              </a:rPr>
              <a:t>PARA</a:t>
            </a:r>
            <a:r>
              <a:rPr sz="700" spc="25" dirty="0">
                <a:solidFill>
                  <a:srgbClr val="6E6E6E"/>
                </a:solidFill>
                <a:latin typeface="Arial MT"/>
                <a:cs typeface="Arial MT"/>
              </a:rPr>
              <a:t> </a:t>
            </a:r>
            <a:r>
              <a:rPr sz="700" spc="-114" dirty="0">
                <a:solidFill>
                  <a:srgbClr val="828282"/>
                </a:solidFill>
                <a:latin typeface="Arial MT"/>
                <a:cs typeface="Arial MT"/>
              </a:rPr>
              <a:t>DE</a:t>
            </a:r>
            <a:r>
              <a:rPr sz="700" spc="-114" dirty="0">
                <a:solidFill>
                  <a:srgbClr val="646464"/>
                </a:solidFill>
                <a:latin typeface="Arial MT"/>
                <a:cs typeface="Arial MT"/>
              </a:rPr>
              <a:t>SE</a:t>
            </a:r>
            <a:r>
              <a:rPr sz="700" spc="-105" dirty="0">
                <a:solidFill>
                  <a:srgbClr val="646464"/>
                </a:solidFill>
                <a:latin typeface="Arial MT"/>
                <a:cs typeface="Arial MT"/>
              </a:rPr>
              <a:t> </a:t>
            </a:r>
            <a:r>
              <a:rPr sz="700" dirty="0">
                <a:solidFill>
                  <a:srgbClr val="525252"/>
                </a:solidFill>
                <a:latin typeface="Arial MT"/>
                <a:cs typeface="Arial MT"/>
              </a:rPr>
              <a:t>ÑVŒY›</a:t>
            </a:r>
            <a:r>
              <a:rPr sz="700" spc="250" dirty="0">
                <a:solidFill>
                  <a:srgbClr val="525252"/>
                </a:solidFill>
                <a:latin typeface="Arial MT"/>
                <a:cs typeface="Arial MT"/>
              </a:rPr>
              <a:t> </a:t>
            </a:r>
            <a:r>
              <a:rPr sz="700" spc="-10" dirty="0">
                <a:solidFill>
                  <a:srgbClr val="525252"/>
                </a:solidFill>
                <a:latin typeface="Arial MT"/>
                <a:cs typeface="Arial MT"/>
              </a:rPr>
              <a:t>iC</a:t>
            </a:r>
            <a:r>
              <a:rPr sz="700" spc="-10" dirty="0">
                <a:solidFill>
                  <a:srgbClr val="707070"/>
                </a:solidFill>
                <a:latin typeface="Arial MT"/>
                <a:cs typeface="Arial MT"/>
              </a:rPr>
              <a:t>INTO</a:t>
            </a:r>
            <a:r>
              <a:rPr sz="700" spc="-25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700" spc="-20" dirty="0">
                <a:solidFill>
                  <a:srgbClr val="828282"/>
                </a:solidFill>
                <a:latin typeface="Arial MT"/>
                <a:cs typeface="Arial MT"/>
              </a:rPr>
              <a:t>DO</a:t>
            </a:r>
            <a:r>
              <a:rPr sz="700" spc="20" dirty="0">
                <a:solidFill>
                  <a:srgbClr val="828282"/>
                </a:solidFill>
                <a:latin typeface="Arial MT"/>
                <a:cs typeface="Arial MT"/>
              </a:rPr>
              <a:t> </a:t>
            </a:r>
            <a:r>
              <a:rPr sz="700" dirty="0">
                <a:solidFill>
                  <a:srgbClr val="707070"/>
                </a:solidFill>
                <a:latin typeface="Arial MT"/>
                <a:cs typeface="Arial MT"/>
              </a:rPr>
              <a:t>AG'J*</a:t>
            </a:r>
            <a:r>
              <a:rPr sz="700" spc="40" dirty="0">
                <a:solidFill>
                  <a:srgbClr val="707070"/>
                </a:solidFill>
                <a:latin typeface="Arial MT"/>
                <a:cs typeface="Arial MT"/>
              </a:rPr>
              <a:t> </a:t>
            </a:r>
            <a:r>
              <a:rPr sz="700" spc="-20" dirty="0">
                <a:solidFill>
                  <a:srgbClr val="808080"/>
                </a:solidFill>
                <a:latin typeface="Arial MT"/>
                <a:cs typeface="Arial MT"/>
              </a:rPr>
              <a:t>A2UL</a:t>
            </a:r>
            <a:endParaRPr sz="700">
              <a:latin typeface="Arial MT"/>
              <a:cs typeface="Arial MT"/>
            </a:endParaRPr>
          </a:p>
          <a:p>
            <a:pPr marL="16510">
              <a:lnSpc>
                <a:spcPct val="100000"/>
              </a:lnSpc>
              <a:spcBef>
                <a:spcPts val="155"/>
              </a:spcBef>
              <a:tabLst>
                <a:tab pos="777875" algn="l"/>
                <a:tab pos="1808480" algn="l"/>
              </a:tabLst>
            </a:pPr>
            <a:r>
              <a:rPr sz="650" dirty="0">
                <a:solidFill>
                  <a:srgbClr val="595959"/>
                </a:solidFill>
                <a:latin typeface="Arial MT"/>
                <a:cs typeface="Arial MT"/>
              </a:rPr>
              <a:t>aeq›o</a:t>
            </a:r>
            <a:r>
              <a:rPr sz="650" spc="254" dirty="0">
                <a:solidFill>
                  <a:srgbClr val="595959"/>
                </a:solidFill>
                <a:latin typeface="Arial MT"/>
                <a:cs typeface="Arial MT"/>
              </a:rPr>
              <a:t> </a:t>
            </a:r>
            <a:r>
              <a:rPr sz="650" dirty="0">
                <a:solidFill>
                  <a:srgbClr val="595959"/>
                </a:solidFill>
                <a:latin typeface="Arial MT"/>
                <a:cs typeface="Arial MT"/>
              </a:rPr>
              <a:t>s</a:t>
            </a:r>
            <a:r>
              <a:rPr sz="650" spc="254" dirty="0">
                <a:solidFill>
                  <a:srgbClr val="595959"/>
                </a:solidFill>
                <a:latin typeface="Arial MT"/>
                <a:cs typeface="Arial MT"/>
              </a:rPr>
              <a:t> </a:t>
            </a:r>
            <a:r>
              <a:rPr sz="650" dirty="0">
                <a:solidFill>
                  <a:srgbClr val="595959"/>
                </a:solidFill>
                <a:latin typeface="Arial MT"/>
                <a:cs typeface="Arial MT"/>
              </a:rPr>
              <a:t>ae‹</a:t>
            </a:r>
            <a:r>
              <a:rPr sz="650" spc="50" dirty="0">
                <a:solidFill>
                  <a:srgbClr val="595959"/>
                </a:solidFill>
                <a:latin typeface="Arial MT"/>
                <a:cs typeface="Arial MT"/>
              </a:rPr>
              <a:t> </a:t>
            </a:r>
            <a:r>
              <a:rPr sz="650" spc="-50" dirty="0">
                <a:solidFill>
                  <a:srgbClr val="4F4F4F"/>
                </a:solidFill>
                <a:latin typeface="Arial MT"/>
                <a:cs typeface="Arial MT"/>
              </a:rPr>
              <a:t>T</a:t>
            </a:r>
            <a:r>
              <a:rPr sz="650" dirty="0">
                <a:solidFill>
                  <a:srgbClr val="4F4F4F"/>
                </a:solidFill>
                <a:latin typeface="Arial MT"/>
                <a:cs typeface="Arial MT"/>
              </a:rPr>
              <a:t>	«:</a:t>
            </a:r>
            <a:r>
              <a:rPr sz="650" spc="55" dirty="0">
                <a:solidFill>
                  <a:srgbClr val="4F4F4F"/>
                </a:solidFill>
                <a:latin typeface="Arial MT"/>
                <a:cs typeface="Arial MT"/>
              </a:rPr>
              <a:t> </a:t>
            </a:r>
            <a:r>
              <a:rPr sz="650" dirty="0">
                <a:solidFill>
                  <a:srgbClr val="757575"/>
                </a:solidFill>
                <a:latin typeface="Arial MT"/>
                <a:cs typeface="Arial MT"/>
              </a:rPr>
              <a:t>u£</a:t>
            </a:r>
            <a:r>
              <a:rPr sz="650" spc="-100" dirty="0">
                <a:solidFill>
                  <a:srgbClr val="757575"/>
                </a:solidFill>
                <a:latin typeface="Arial MT"/>
                <a:cs typeface="Arial MT"/>
              </a:rPr>
              <a:t> </a:t>
            </a:r>
            <a:r>
              <a:rPr sz="650" spc="-20" dirty="0">
                <a:solidFill>
                  <a:srgbClr val="676767"/>
                </a:solidFill>
                <a:latin typeface="Arial MT"/>
                <a:cs typeface="Arial MT"/>
              </a:rPr>
              <a:t>NIS</a:t>
            </a:r>
            <a:r>
              <a:rPr sz="650" spc="-15" dirty="0">
                <a:solidFill>
                  <a:srgbClr val="676767"/>
                </a:solidFill>
                <a:latin typeface="Arial MT"/>
                <a:cs typeface="Arial MT"/>
              </a:rPr>
              <a:t> </a:t>
            </a:r>
            <a:r>
              <a:rPr sz="650" spc="-25" dirty="0">
                <a:solidFill>
                  <a:srgbClr val="696969"/>
                </a:solidFill>
                <a:latin typeface="Arial MT"/>
                <a:cs typeface="Arial MT"/>
              </a:rPr>
              <a:t>OL</a:t>
            </a:r>
            <a:r>
              <a:rPr sz="650" spc="45" dirty="0">
                <a:solidFill>
                  <a:srgbClr val="696969"/>
                </a:solidFill>
                <a:latin typeface="Arial MT"/>
                <a:cs typeface="Arial MT"/>
              </a:rPr>
              <a:t> </a:t>
            </a:r>
            <a:r>
              <a:rPr sz="650" spc="-10" dirty="0">
                <a:solidFill>
                  <a:srgbClr val="696969"/>
                </a:solidFill>
                <a:latin typeface="Arial MT"/>
                <a:cs typeface="Arial MT"/>
              </a:rPr>
              <a:t>Vr</a:t>
            </a:r>
            <a:r>
              <a:rPr sz="650" spc="-85" dirty="0">
                <a:solidFill>
                  <a:srgbClr val="696969"/>
                </a:solidFill>
                <a:latin typeface="Arial MT"/>
                <a:cs typeface="Arial MT"/>
              </a:rPr>
              <a:t> </a:t>
            </a:r>
            <a:r>
              <a:rPr sz="650" spc="-10" dirty="0">
                <a:solidFill>
                  <a:srgbClr val="747474"/>
                </a:solidFill>
                <a:latin typeface="Arial MT"/>
                <a:cs typeface="Arial MT"/>
              </a:rPr>
              <a:t>IVA</a:t>
            </a:r>
            <a:r>
              <a:rPr sz="650" dirty="0">
                <a:solidFill>
                  <a:srgbClr val="747474"/>
                </a:solidFill>
                <a:latin typeface="Arial MT"/>
                <a:cs typeface="Arial MT"/>
              </a:rPr>
              <a:t> </a:t>
            </a:r>
            <a:r>
              <a:rPr sz="650" spc="-20" dirty="0">
                <a:solidFill>
                  <a:srgbClr val="898989"/>
                </a:solidFill>
                <a:latin typeface="Arial MT"/>
                <a:cs typeface="Arial MT"/>
              </a:rPr>
              <a:t>L›Ös</a:t>
            </a:r>
            <a:r>
              <a:rPr sz="650" dirty="0">
                <a:solidFill>
                  <a:srgbClr val="898989"/>
                </a:solidFill>
                <a:latin typeface="Arial MT"/>
                <a:cs typeface="Arial MT"/>
              </a:rPr>
              <a:t>	</a:t>
            </a:r>
            <a:r>
              <a:rPr sz="650" dirty="0">
                <a:solidFill>
                  <a:srgbClr val="6B6B6B"/>
                </a:solidFill>
                <a:latin typeface="Arial MT"/>
                <a:cs typeface="Arial MT"/>
              </a:rPr>
              <a:t>›‹i</a:t>
            </a:r>
            <a:r>
              <a:rPr sz="650" spc="25" dirty="0">
                <a:solidFill>
                  <a:srgbClr val="6B6B6B"/>
                </a:solidFill>
                <a:latin typeface="Arial MT"/>
                <a:cs typeface="Arial MT"/>
              </a:rPr>
              <a:t> </a:t>
            </a:r>
            <a:r>
              <a:rPr sz="650" spc="-25" dirty="0">
                <a:solidFill>
                  <a:srgbClr val="808080"/>
                </a:solidFill>
                <a:latin typeface="Arial MT"/>
                <a:cs typeface="Arial MT"/>
              </a:rPr>
              <a:t>O3'</a:t>
            </a:r>
            <a:endParaRPr sz="650">
              <a:latin typeface="Arial MT"/>
              <a:cs typeface="Arial M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56970" y="5033785"/>
            <a:ext cx="1242695" cy="2603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50" spc="-20" dirty="0">
                <a:solidFill>
                  <a:srgbClr val="676767"/>
                </a:solidFill>
                <a:latin typeface="Arial MT"/>
                <a:cs typeface="Arial MT"/>
              </a:rPr>
              <a:t>A«T/xaT.</a:t>
            </a:r>
            <a:r>
              <a:rPr sz="750" dirty="0">
                <a:solidFill>
                  <a:srgbClr val="676767"/>
                </a:solidFill>
                <a:latin typeface="Arial MT"/>
                <a:cs typeface="Arial MT"/>
              </a:rPr>
              <a:t> </a:t>
            </a:r>
            <a:r>
              <a:rPr sz="750" spc="-10" dirty="0">
                <a:solidFill>
                  <a:srgbClr val="80746B"/>
                </a:solidFill>
                <a:latin typeface="Arial MT"/>
                <a:cs typeface="Arial MT"/>
              </a:rPr>
              <a:t>2e02</a:t>
            </a:r>
            <a:r>
              <a:rPr sz="750" spc="-10" dirty="0">
                <a:solidFill>
                  <a:srgbClr val="AAAAAA"/>
                </a:solidFill>
                <a:latin typeface="Arial MT"/>
                <a:cs typeface="Arial MT"/>
              </a:rPr>
              <a:t>7</a:t>
            </a:r>
            <a:r>
              <a:rPr sz="750" spc="-10" dirty="0">
                <a:solidFill>
                  <a:srgbClr val="5D5D5D"/>
                </a:solidFill>
                <a:latin typeface="Arial MT"/>
                <a:cs typeface="Arial MT"/>
              </a:rPr>
              <a:t>z30z3</a:t>
            </a:r>
            <a:r>
              <a:rPr sz="750" spc="-10" dirty="0">
                <a:solidFill>
                  <a:srgbClr val="7E7E7E"/>
                </a:solidFill>
                <a:latin typeface="Arial MT"/>
                <a:cs typeface="Arial MT"/>
              </a:rPr>
              <a:t>iI890s›</a:t>
            </a:r>
            <a:endParaRPr sz="7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750" spc="-40" dirty="0">
                <a:solidFill>
                  <a:srgbClr val="5B5B5B"/>
                </a:solidFill>
                <a:latin typeface="Arial MT"/>
                <a:cs typeface="Arial MT"/>
              </a:rPr>
              <a:t>Area</a:t>
            </a:r>
            <a:r>
              <a:rPr sz="750" spc="-15" dirty="0">
                <a:solidFill>
                  <a:srgbClr val="5B5B5B"/>
                </a:solidFill>
                <a:latin typeface="Arial MT"/>
                <a:cs typeface="Arial MT"/>
              </a:rPr>
              <a:t> </a:t>
            </a:r>
            <a:r>
              <a:rPr sz="750" spc="-30" dirty="0">
                <a:solidFill>
                  <a:srgbClr val="A0A0A0"/>
                </a:solidFill>
                <a:latin typeface="Arial MT"/>
                <a:cs typeface="Arial MT"/>
              </a:rPr>
              <a:t>Aprovcda</a:t>
            </a:r>
            <a:r>
              <a:rPr sz="750" spc="35" dirty="0">
                <a:solidFill>
                  <a:srgbClr val="A0A0A0"/>
                </a:solidFill>
                <a:latin typeface="Arial MT"/>
                <a:cs typeface="Arial MT"/>
              </a:rPr>
              <a:t> </a:t>
            </a:r>
            <a:r>
              <a:rPr sz="750" spc="-10" dirty="0">
                <a:solidFill>
                  <a:srgbClr val="8C8C8C"/>
                </a:solidFill>
                <a:latin typeface="Arial MT"/>
                <a:cs typeface="Arial MT"/>
              </a:rPr>
              <a:t>(m*):</a:t>
            </a:r>
            <a:r>
              <a:rPr sz="750" spc="-10" dirty="0">
                <a:solidFill>
                  <a:srgbClr val="606060"/>
                </a:solidFill>
                <a:latin typeface="Arial MT"/>
                <a:cs typeface="Arial MT"/>
              </a:rPr>
              <a:t>164.4/</a:t>
            </a:r>
            <a:endParaRPr sz="750">
              <a:latin typeface="Arial MT"/>
              <a:cs typeface="Arial MT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49681" y="5033785"/>
            <a:ext cx="1064260" cy="37782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5875" marR="5080" indent="-3810">
              <a:lnSpc>
                <a:spcPct val="108000"/>
              </a:lnSpc>
              <a:spcBef>
                <a:spcPts val="15"/>
              </a:spcBef>
            </a:pPr>
            <a:r>
              <a:rPr sz="750" spc="-30" dirty="0">
                <a:solidFill>
                  <a:srgbClr val="595959"/>
                </a:solidFill>
                <a:latin typeface="Arial MT"/>
                <a:cs typeface="Arial MT"/>
              </a:rPr>
              <a:t>CREA/MU:</a:t>
            </a:r>
            <a:r>
              <a:rPr sz="750" spc="55" dirty="0">
                <a:solidFill>
                  <a:srgbClr val="595959"/>
                </a:solidFill>
                <a:latin typeface="Arial MT"/>
                <a:cs typeface="Arial MT"/>
              </a:rPr>
              <a:t> </a:t>
            </a:r>
            <a:r>
              <a:rPr sz="750" spc="-10" dirty="0">
                <a:solidFill>
                  <a:srgbClr val="5D5D5D"/>
                </a:solidFill>
                <a:latin typeface="Arial MT"/>
                <a:cs typeface="Arial MT"/>
              </a:rPr>
              <a:t>sœas7gt!›</a:t>
            </a:r>
            <a:r>
              <a:rPr sz="750" spc="-65" dirty="0">
                <a:solidFill>
                  <a:srgbClr val="5D5D5D"/>
                </a:solidFill>
                <a:latin typeface="Arial MT"/>
                <a:cs typeface="Arial MT"/>
              </a:rPr>
              <a:t> </a:t>
            </a:r>
            <a:r>
              <a:rPr sz="750" spc="-85" dirty="0">
                <a:solidFill>
                  <a:srgbClr val="6D6D6D"/>
                </a:solidFill>
                <a:latin typeface="Arial MT"/>
                <a:cs typeface="Arial MT"/>
              </a:rPr>
              <a:t>‹SP</a:t>
            </a:r>
            <a:r>
              <a:rPr sz="750" dirty="0">
                <a:solidFill>
                  <a:srgbClr val="6D6D6D"/>
                </a:solidFill>
                <a:latin typeface="Arial MT"/>
                <a:cs typeface="Arial MT"/>
              </a:rPr>
              <a:t> </a:t>
            </a:r>
            <a:r>
              <a:rPr sz="750" dirty="0">
                <a:solidFill>
                  <a:srgbClr val="727272"/>
                </a:solidFill>
                <a:latin typeface="Arial MT"/>
                <a:cs typeface="Arial MT"/>
              </a:rPr>
              <a:t>Arro</a:t>
            </a:r>
            <a:r>
              <a:rPr sz="750" spc="45" dirty="0">
                <a:solidFill>
                  <a:srgbClr val="727272"/>
                </a:solidFill>
                <a:latin typeface="Arial MT"/>
                <a:cs typeface="Arial MT"/>
              </a:rPr>
              <a:t> </a:t>
            </a:r>
            <a:r>
              <a:rPr sz="750" dirty="0">
                <a:solidFill>
                  <a:srgbClr val="5B5B5B"/>
                </a:solidFill>
                <a:latin typeface="Arial MT"/>
                <a:cs typeface="Arial MT"/>
              </a:rPr>
              <a:t>total</a:t>
            </a:r>
            <a:r>
              <a:rPr sz="750" spc="-35" dirty="0">
                <a:solidFill>
                  <a:srgbClr val="5B5B5B"/>
                </a:solidFill>
                <a:latin typeface="Arial MT"/>
                <a:cs typeface="Arial MT"/>
              </a:rPr>
              <a:t> </a:t>
            </a:r>
            <a:r>
              <a:rPr sz="750" dirty="0">
                <a:solidFill>
                  <a:srgbClr val="5D5D5D"/>
                </a:solidFill>
                <a:latin typeface="Arial MT"/>
                <a:cs typeface="Arial MT"/>
              </a:rPr>
              <a:t>(m'}-</a:t>
            </a:r>
            <a:r>
              <a:rPr sz="750" spc="30" dirty="0">
                <a:solidFill>
                  <a:srgbClr val="5D5D5D"/>
                </a:solidFill>
                <a:latin typeface="Arial MT"/>
                <a:cs typeface="Arial MT"/>
              </a:rPr>
              <a:t> </a:t>
            </a:r>
            <a:r>
              <a:rPr sz="750" spc="-10" dirty="0">
                <a:solidFill>
                  <a:srgbClr val="727272"/>
                </a:solidFill>
                <a:latin typeface="Arial MT"/>
                <a:cs typeface="Arial MT"/>
              </a:rPr>
              <a:t>1s4.32 </a:t>
            </a:r>
            <a:r>
              <a:rPr sz="700" dirty="0">
                <a:solidFill>
                  <a:srgbClr val="595959"/>
                </a:solidFill>
                <a:latin typeface="Arial MT"/>
                <a:cs typeface="Arial MT"/>
              </a:rPr>
              <a:t>v•iid«de›</a:t>
            </a:r>
            <a:r>
              <a:rPr sz="700" spc="35" dirty="0">
                <a:solidFill>
                  <a:srgbClr val="595959"/>
                </a:solidFill>
                <a:latin typeface="Arial MT"/>
                <a:cs typeface="Arial MT"/>
              </a:rPr>
              <a:t> </a:t>
            </a:r>
            <a:r>
              <a:rPr sz="700" spc="65" dirty="0">
                <a:solidFill>
                  <a:srgbClr val="6E6E6E"/>
                </a:solidFill>
                <a:latin typeface="Arial MT"/>
                <a:cs typeface="Arial MT"/>
              </a:rPr>
              <a:t>›7/t</a:t>
            </a:r>
            <a:r>
              <a:rPr sz="700" dirty="0">
                <a:solidFill>
                  <a:srgbClr val="6E6E6E"/>
                </a:solidFill>
                <a:latin typeface="Arial MT"/>
                <a:cs typeface="Arial MT"/>
              </a:rPr>
              <a:t> </a:t>
            </a:r>
            <a:r>
              <a:rPr sz="700" dirty="0">
                <a:solidFill>
                  <a:srgbClr val="696969"/>
                </a:solidFill>
                <a:latin typeface="Arial MT"/>
                <a:cs typeface="Arial MT"/>
              </a:rPr>
              <a:t>1/</a:t>
            </a:r>
            <a:r>
              <a:rPr sz="700" spc="204" dirty="0">
                <a:solidFill>
                  <a:srgbClr val="696969"/>
                </a:solidFill>
                <a:latin typeface="Arial MT"/>
                <a:cs typeface="Arial MT"/>
              </a:rPr>
              <a:t> </a:t>
            </a:r>
            <a:r>
              <a:rPr sz="700" dirty="0">
                <a:solidFill>
                  <a:srgbClr val="696969"/>
                </a:solidFill>
                <a:latin typeface="Arial MT"/>
                <a:cs typeface="Arial MT"/>
              </a:rPr>
              <a:t>n</a:t>
            </a:r>
            <a:r>
              <a:rPr sz="700" spc="305" dirty="0">
                <a:solidFill>
                  <a:srgbClr val="696969"/>
                </a:solidFill>
                <a:latin typeface="Arial MT"/>
                <a:cs typeface="Arial MT"/>
              </a:rPr>
              <a:t> </a:t>
            </a:r>
            <a:r>
              <a:rPr sz="700" spc="-25" dirty="0">
                <a:solidFill>
                  <a:srgbClr val="696969"/>
                </a:solidFill>
                <a:latin typeface="Arial MT"/>
                <a:cs typeface="Arial MT"/>
              </a:rPr>
              <a:t>‹.</a:t>
            </a:r>
            <a:endParaRPr sz="700">
              <a:latin typeface="Arial MT"/>
              <a:cs typeface="Arial MT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53248" y="5394984"/>
            <a:ext cx="2319655" cy="13081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00" dirty="0">
                <a:solidFill>
                  <a:srgbClr val="525252"/>
                </a:solidFill>
                <a:latin typeface="Arial MT"/>
                <a:cs typeface="Arial MT"/>
              </a:rPr>
              <a:t>vhtc»+dor:</a:t>
            </a:r>
            <a:r>
              <a:rPr sz="700" spc="90" dirty="0">
                <a:solidFill>
                  <a:srgbClr val="525252"/>
                </a:solidFill>
                <a:latin typeface="Arial MT"/>
                <a:cs typeface="Arial MT"/>
              </a:rPr>
              <a:t> </a:t>
            </a:r>
            <a:r>
              <a:rPr sz="700" spc="-70" dirty="0">
                <a:solidFill>
                  <a:srgbClr val="666666"/>
                </a:solidFill>
                <a:latin typeface="Arial MT"/>
                <a:cs typeface="Arial MT"/>
              </a:rPr>
              <a:t>SUü </a:t>
            </a:r>
            <a:r>
              <a:rPr sz="700" spc="-10" dirty="0">
                <a:solidFill>
                  <a:srgbClr val="727272"/>
                </a:solidFill>
                <a:latin typeface="Arial MT"/>
                <a:cs typeface="Arial MT"/>
              </a:rPr>
              <a:t>tkU</a:t>
            </a:r>
            <a:r>
              <a:rPr sz="700" spc="260" dirty="0">
                <a:solidFill>
                  <a:srgbClr val="727272"/>
                </a:solidFill>
                <a:latin typeface="Arial MT"/>
                <a:cs typeface="Arial MT"/>
              </a:rPr>
              <a:t> </a:t>
            </a:r>
            <a:r>
              <a:rPr sz="700" spc="-20" dirty="0">
                <a:solidFill>
                  <a:srgbClr val="828282"/>
                </a:solidFill>
                <a:latin typeface="Arial MT"/>
                <a:cs typeface="Arial MT"/>
              </a:rPr>
              <a:t>f°M</a:t>
            </a:r>
            <a:r>
              <a:rPr sz="700" spc="30" dirty="0">
                <a:solidFill>
                  <a:srgbClr val="828282"/>
                </a:solidFill>
                <a:latin typeface="Arial MT"/>
                <a:cs typeface="Arial MT"/>
              </a:rPr>
              <a:t> </a:t>
            </a:r>
            <a:r>
              <a:rPr sz="700" spc="-50" dirty="0">
                <a:solidFill>
                  <a:srgbClr val="525252"/>
                </a:solidFill>
                <a:latin typeface="Arial MT"/>
                <a:cs typeface="Arial MT"/>
              </a:rPr>
              <a:t>M.ANOxO</a:t>
            </a:r>
            <a:r>
              <a:rPr sz="700" spc="10" dirty="0">
                <a:solidFill>
                  <a:srgbClr val="525252"/>
                </a:solidFill>
                <a:latin typeface="Arial MT"/>
                <a:cs typeface="Arial MT"/>
              </a:rPr>
              <a:t> </a:t>
            </a:r>
            <a:r>
              <a:rPr sz="700" dirty="0">
                <a:solidFill>
                  <a:srgbClr val="6E6E6E"/>
                </a:solidFill>
                <a:latin typeface="Arial MT"/>
                <a:cs typeface="Arial MT"/>
              </a:rPr>
              <a:t>iOs£</a:t>
            </a:r>
            <a:r>
              <a:rPr sz="700" spc="130" dirty="0">
                <a:solidFill>
                  <a:srgbClr val="6E6E6E"/>
                </a:solidFill>
                <a:latin typeface="Arial MT"/>
                <a:cs typeface="Arial MT"/>
              </a:rPr>
              <a:t> </a:t>
            </a:r>
            <a:r>
              <a:rPr sz="700" dirty="0">
                <a:solidFill>
                  <a:srgbClr val="909090"/>
                </a:solidFill>
                <a:latin typeface="Arial MT"/>
                <a:cs typeface="Arial MT"/>
              </a:rPr>
              <a:t>i</a:t>
            </a:r>
            <a:r>
              <a:rPr sz="700" spc="-5" dirty="0">
                <a:solidFill>
                  <a:srgbClr val="909090"/>
                </a:solidFill>
                <a:latin typeface="Arial MT"/>
                <a:cs typeface="Arial MT"/>
              </a:rPr>
              <a:t> </a:t>
            </a:r>
            <a:r>
              <a:rPr sz="700" spc="-80" dirty="0">
                <a:solidFill>
                  <a:srgbClr val="6B6B6B"/>
                </a:solidFill>
                <a:latin typeface="Arial MT"/>
                <a:cs typeface="Arial MT"/>
              </a:rPr>
              <a:t>AVARLS</a:t>
            </a:r>
            <a:r>
              <a:rPr sz="700" spc="30" dirty="0">
                <a:solidFill>
                  <a:srgbClr val="6B6B6B"/>
                </a:solidFill>
                <a:latin typeface="Arial MT"/>
                <a:cs typeface="Arial MT"/>
              </a:rPr>
              <a:t> </a:t>
            </a:r>
            <a:r>
              <a:rPr sz="700" dirty="0">
                <a:solidFill>
                  <a:srgbClr val="5B5B5B"/>
                </a:solidFill>
                <a:latin typeface="Arial MT"/>
                <a:cs typeface="Arial MT"/>
              </a:rPr>
              <a:t>Un</a:t>
            </a:r>
            <a:r>
              <a:rPr sz="700" spc="-55" dirty="0">
                <a:solidFill>
                  <a:srgbClr val="5B5B5B"/>
                </a:solidFill>
                <a:latin typeface="Arial MT"/>
                <a:cs typeface="Arial MT"/>
              </a:rPr>
              <a:t> </a:t>
            </a:r>
            <a:r>
              <a:rPr sz="700" spc="-10" dirty="0">
                <a:solidFill>
                  <a:srgbClr val="5E5E5E"/>
                </a:solidFill>
                <a:latin typeface="Arial MT"/>
                <a:cs typeface="Arial MT"/>
              </a:rPr>
              <a:t>sILVA</a:t>
            </a:r>
            <a:endParaRPr sz="7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176</Words>
  <Application>Microsoft Office PowerPoint</Application>
  <PresentationFormat>Personalizar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 MT</vt:lpstr>
      <vt:lpstr>Calibri</vt:lpstr>
      <vt:lpstr>Office Theme</vt:lpstr>
      <vt:lpstr>EXTINTORES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INTEL</dc:creator>
  <cp:lastModifiedBy>INTEL</cp:lastModifiedBy>
  <cp:revision>1</cp:revision>
  <dcterms:created xsi:type="dcterms:W3CDTF">2025-06-04T12:09:29Z</dcterms:created>
  <dcterms:modified xsi:type="dcterms:W3CDTF">2025-06-04T12:09:54Z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2025-06-04T00:00:00Z</vt:filetime>
  </property>
  <property fmtid="{D5CDD505-2E9C-101B-9397-08002B2CF9AE}" pid="3" name="Creator">
    <vt:lpwstr>PDFium</vt:lpwstr>
  </property>
  <property fmtid="{D5CDD505-2E9C-101B-9397-08002B2CF9AE}" pid="4" name="Producer">
    <vt:lpwstr>PDFium</vt:lpwstr>
  </property>
  <property fmtid="{D5CDD505-2E9C-101B-9397-08002B2CF9AE}" pid="5" name="LastSaved">
    <vt:filetime>2025-06-04T00:00:00Z</vt:filetime>
  </property>
</Properties>
</file>