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607300" cy="10731500"/>
  <p:notesSz cx="7607300" cy="10731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32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0547" y="3318891"/>
            <a:ext cx="6466205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1095" y="5995416"/>
            <a:ext cx="5325110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0365" y="2462403"/>
            <a:ext cx="330917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17759" y="2462403"/>
            <a:ext cx="330917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365" y="428244"/>
            <a:ext cx="6846570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0365" y="2462403"/>
            <a:ext cx="6846570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86482" y="9956673"/>
            <a:ext cx="243433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0365" y="9956673"/>
            <a:ext cx="1749679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77256" y="9956673"/>
            <a:ext cx="1749679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jpg"/><Relationship Id="rId21" Type="http://schemas.openxmlformats.org/officeDocument/2006/relationships/image" Target="../media/image20.jpg"/><Relationship Id="rId42" Type="http://schemas.openxmlformats.org/officeDocument/2006/relationships/image" Target="../media/image41.jpg"/><Relationship Id="rId47" Type="http://schemas.openxmlformats.org/officeDocument/2006/relationships/image" Target="../media/image46.jpg"/><Relationship Id="rId63" Type="http://schemas.openxmlformats.org/officeDocument/2006/relationships/image" Target="../media/image62.jpg"/><Relationship Id="rId68" Type="http://schemas.openxmlformats.org/officeDocument/2006/relationships/image" Target="../media/image67.jpg"/><Relationship Id="rId84" Type="http://schemas.openxmlformats.org/officeDocument/2006/relationships/image" Target="../media/image83.jpg"/><Relationship Id="rId89" Type="http://schemas.openxmlformats.org/officeDocument/2006/relationships/image" Target="../media/image88.jpg"/><Relationship Id="rId16" Type="http://schemas.openxmlformats.org/officeDocument/2006/relationships/image" Target="../media/image15.jpg"/><Relationship Id="rId11" Type="http://schemas.openxmlformats.org/officeDocument/2006/relationships/image" Target="../media/image10.jpg"/><Relationship Id="rId32" Type="http://schemas.openxmlformats.org/officeDocument/2006/relationships/image" Target="../media/image31.jpg"/><Relationship Id="rId37" Type="http://schemas.openxmlformats.org/officeDocument/2006/relationships/image" Target="../media/image36.jpg"/><Relationship Id="rId53" Type="http://schemas.openxmlformats.org/officeDocument/2006/relationships/image" Target="../media/image52.jpg"/><Relationship Id="rId58" Type="http://schemas.openxmlformats.org/officeDocument/2006/relationships/image" Target="../media/image57.jpg"/><Relationship Id="rId74" Type="http://schemas.openxmlformats.org/officeDocument/2006/relationships/image" Target="../media/image73.jpg"/><Relationship Id="rId79" Type="http://schemas.openxmlformats.org/officeDocument/2006/relationships/image" Target="../media/image78.jpg"/><Relationship Id="rId102" Type="http://schemas.openxmlformats.org/officeDocument/2006/relationships/image" Target="../media/image101.jpg"/><Relationship Id="rId5" Type="http://schemas.openxmlformats.org/officeDocument/2006/relationships/image" Target="../media/image4.jpg"/><Relationship Id="rId90" Type="http://schemas.openxmlformats.org/officeDocument/2006/relationships/image" Target="../media/image89.jpg"/><Relationship Id="rId95" Type="http://schemas.openxmlformats.org/officeDocument/2006/relationships/image" Target="../media/image94.jpg"/><Relationship Id="rId22" Type="http://schemas.openxmlformats.org/officeDocument/2006/relationships/image" Target="../media/image21.jpg"/><Relationship Id="rId27" Type="http://schemas.openxmlformats.org/officeDocument/2006/relationships/image" Target="../media/image26.jpg"/><Relationship Id="rId43" Type="http://schemas.openxmlformats.org/officeDocument/2006/relationships/image" Target="../media/image42.jpg"/><Relationship Id="rId48" Type="http://schemas.openxmlformats.org/officeDocument/2006/relationships/image" Target="../media/image47.jpg"/><Relationship Id="rId64" Type="http://schemas.openxmlformats.org/officeDocument/2006/relationships/image" Target="../media/image63.jpg"/><Relationship Id="rId69" Type="http://schemas.openxmlformats.org/officeDocument/2006/relationships/image" Target="../media/image68.jpg"/><Relationship Id="rId80" Type="http://schemas.openxmlformats.org/officeDocument/2006/relationships/image" Target="../media/image79.jpg"/><Relationship Id="rId85" Type="http://schemas.openxmlformats.org/officeDocument/2006/relationships/image" Target="../media/image84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33" Type="http://schemas.openxmlformats.org/officeDocument/2006/relationships/image" Target="../media/image32.jpg"/><Relationship Id="rId38" Type="http://schemas.openxmlformats.org/officeDocument/2006/relationships/image" Target="../media/image37.jpg"/><Relationship Id="rId46" Type="http://schemas.openxmlformats.org/officeDocument/2006/relationships/image" Target="../media/image45.jpg"/><Relationship Id="rId59" Type="http://schemas.openxmlformats.org/officeDocument/2006/relationships/image" Target="../media/image58.jpg"/><Relationship Id="rId67" Type="http://schemas.openxmlformats.org/officeDocument/2006/relationships/image" Target="../media/image66.jpg"/><Relationship Id="rId103" Type="http://schemas.openxmlformats.org/officeDocument/2006/relationships/image" Target="../media/image102.jpg"/><Relationship Id="rId20" Type="http://schemas.openxmlformats.org/officeDocument/2006/relationships/image" Target="../media/image19.jpg"/><Relationship Id="rId41" Type="http://schemas.openxmlformats.org/officeDocument/2006/relationships/image" Target="../media/image40.jpg"/><Relationship Id="rId54" Type="http://schemas.openxmlformats.org/officeDocument/2006/relationships/image" Target="../media/image53.jpg"/><Relationship Id="rId62" Type="http://schemas.openxmlformats.org/officeDocument/2006/relationships/image" Target="../media/image61.jpg"/><Relationship Id="rId70" Type="http://schemas.openxmlformats.org/officeDocument/2006/relationships/image" Target="../media/image69.jpg"/><Relationship Id="rId75" Type="http://schemas.openxmlformats.org/officeDocument/2006/relationships/image" Target="../media/image74.jpg"/><Relationship Id="rId83" Type="http://schemas.openxmlformats.org/officeDocument/2006/relationships/image" Target="../media/image82.jpg"/><Relationship Id="rId88" Type="http://schemas.openxmlformats.org/officeDocument/2006/relationships/image" Target="../media/image87.jpg"/><Relationship Id="rId91" Type="http://schemas.openxmlformats.org/officeDocument/2006/relationships/image" Target="../media/image90.jpg"/><Relationship Id="rId96" Type="http://schemas.openxmlformats.org/officeDocument/2006/relationships/image" Target="../media/image95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jpg"/><Relationship Id="rId36" Type="http://schemas.openxmlformats.org/officeDocument/2006/relationships/image" Target="../media/image35.jpg"/><Relationship Id="rId49" Type="http://schemas.openxmlformats.org/officeDocument/2006/relationships/image" Target="../media/image48.jpg"/><Relationship Id="rId57" Type="http://schemas.openxmlformats.org/officeDocument/2006/relationships/image" Target="../media/image56.jpg"/><Relationship Id="rId10" Type="http://schemas.openxmlformats.org/officeDocument/2006/relationships/image" Target="../media/image9.jpg"/><Relationship Id="rId31" Type="http://schemas.openxmlformats.org/officeDocument/2006/relationships/image" Target="../media/image30.jpg"/><Relationship Id="rId44" Type="http://schemas.openxmlformats.org/officeDocument/2006/relationships/image" Target="../media/image43.jpg"/><Relationship Id="rId52" Type="http://schemas.openxmlformats.org/officeDocument/2006/relationships/image" Target="../media/image51.jpg"/><Relationship Id="rId60" Type="http://schemas.openxmlformats.org/officeDocument/2006/relationships/image" Target="../media/image59.jpg"/><Relationship Id="rId65" Type="http://schemas.openxmlformats.org/officeDocument/2006/relationships/image" Target="../media/image64.jpg"/><Relationship Id="rId73" Type="http://schemas.openxmlformats.org/officeDocument/2006/relationships/image" Target="../media/image72.jpg"/><Relationship Id="rId78" Type="http://schemas.openxmlformats.org/officeDocument/2006/relationships/image" Target="../media/image77.jpg"/><Relationship Id="rId81" Type="http://schemas.openxmlformats.org/officeDocument/2006/relationships/image" Target="../media/image80.jpg"/><Relationship Id="rId86" Type="http://schemas.openxmlformats.org/officeDocument/2006/relationships/image" Target="../media/image85.jpg"/><Relationship Id="rId94" Type="http://schemas.openxmlformats.org/officeDocument/2006/relationships/image" Target="../media/image93.jpg"/><Relationship Id="rId99" Type="http://schemas.openxmlformats.org/officeDocument/2006/relationships/image" Target="../media/image98.jpg"/><Relationship Id="rId101" Type="http://schemas.openxmlformats.org/officeDocument/2006/relationships/image" Target="../media/image100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9" Type="http://schemas.openxmlformats.org/officeDocument/2006/relationships/image" Target="../media/image38.jpg"/><Relationship Id="rId34" Type="http://schemas.openxmlformats.org/officeDocument/2006/relationships/image" Target="../media/image33.jpg"/><Relationship Id="rId50" Type="http://schemas.openxmlformats.org/officeDocument/2006/relationships/image" Target="../media/image49.jpg"/><Relationship Id="rId55" Type="http://schemas.openxmlformats.org/officeDocument/2006/relationships/image" Target="../media/image54.jpg"/><Relationship Id="rId76" Type="http://schemas.openxmlformats.org/officeDocument/2006/relationships/image" Target="../media/image75.jpg"/><Relationship Id="rId97" Type="http://schemas.openxmlformats.org/officeDocument/2006/relationships/image" Target="../media/image96.jpg"/><Relationship Id="rId104" Type="http://schemas.openxmlformats.org/officeDocument/2006/relationships/image" Target="../media/image103.jpg"/><Relationship Id="rId7" Type="http://schemas.openxmlformats.org/officeDocument/2006/relationships/image" Target="../media/image6.jpg"/><Relationship Id="rId71" Type="http://schemas.openxmlformats.org/officeDocument/2006/relationships/image" Target="../media/image70.jpg"/><Relationship Id="rId92" Type="http://schemas.openxmlformats.org/officeDocument/2006/relationships/image" Target="../media/image91.jpg"/><Relationship Id="rId2" Type="http://schemas.openxmlformats.org/officeDocument/2006/relationships/image" Target="../media/image1.jpg"/><Relationship Id="rId29" Type="http://schemas.openxmlformats.org/officeDocument/2006/relationships/image" Target="../media/image28.jpg"/><Relationship Id="rId24" Type="http://schemas.openxmlformats.org/officeDocument/2006/relationships/image" Target="../media/image23.jpg"/><Relationship Id="rId40" Type="http://schemas.openxmlformats.org/officeDocument/2006/relationships/image" Target="../media/image39.jpg"/><Relationship Id="rId45" Type="http://schemas.openxmlformats.org/officeDocument/2006/relationships/image" Target="../media/image44.jpg"/><Relationship Id="rId66" Type="http://schemas.openxmlformats.org/officeDocument/2006/relationships/image" Target="../media/image65.jpg"/><Relationship Id="rId87" Type="http://schemas.openxmlformats.org/officeDocument/2006/relationships/image" Target="../media/image86.jpg"/><Relationship Id="rId61" Type="http://schemas.openxmlformats.org/officeDocument/2006/relationships/image" Target="../media/image60.jpg"/><Relationship Id="rId82" Type="http://schemas.openxmlformats.org/officeDocument/2006/relationships/image" Target="../media/image81.jpg"/><Relationship Id="rId19" Type="http://schemas.openxmlformats.org/officeDocument/2006/relationships/image" Target="../media/image18.jpg"/><Relationship Id="rId14" Type="http://schemas.openxmlformats.org/officeDocument/2006/relationships/image" Target="../media/image13.jpg"/><Relationship Id="rId30" Type="http://schemas.openxmlformats.org/officeDocument/2006/relationships/image" Target="../media/image29.jpg"/><Relationship Id="rId35" Type="http://schemas.openxmlformats.org/officeDocument/2006/relationships/image" Target="../media/image34.jpg"/><Relationship Id="rId56" Type="http://schemas.openxmlformats.org/officeDocument/2006/relationships/image" Target="../media/image55.jpg"/><Relationship Id="rId77" Type="http://schemas.openxmlformats.org/officeDocument/2006/relationships/image" Target="../media/image76.jpg"/><Relationship Id="rId100" Type="http://schemas.openxmlformats.org/officeDocument/2006/relationships/image" Target="../media/image99.jpg"/><Relationship Id="rId8" Type="http://schemas.openxmlformats.org/officeDocument/2006/relationships/image" Target="../media/image7.jpg"/><Relationship Id="rId51" Type="http://schemas.openxmlformats.org/officeDocument/2006/relationships/image" Target="../media/image50.jpg"/><Relationship Id="rId72" Type="http://schemas.openxmlformats.org/officeDocument/2006/relationships/image" Target="../media/image71.jpg"/><Relationship Id="rId93" Type="http://schemas.openxmlformats.org/officeDocument/2006/relationships/image" Target="../media/image92.jpg"/><Relationship Id="rId98" Type="http://schemas.openxmlformats.org/officeDocument/2006/relationships/image" Target="../media/image97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13" Type="http://schemas.openxmlformats.org/officeDocument/2006/relationships/image" Target="../media/image115.png"/><Relationship Id="rId3" Type="http://schemas.openxmlformats.org/officeDocument/2006/relationships/image" Target="../media/image105.png"/><Relationship Id="rId7" Type="http://schemas.openxmlformats.org/officeDocument/2006/relationships/image" Target="../media/image109.jpg"/><Relationship Id="rId12" Type="http://schemas.openxmlformats.org/officeDocument/2006/relationships/image" Target="../media/image114.png"/><Relationship Id="rId2" Type="http://schemas.openxmlformats.org/officeDocument/2006/relationships/image" Target="../media/image104.jpg"/><Relationship Id="rId16" Type="http://schemas.openxmlformats.org/officeDocument/2006/relationships/image" Target="../media/image11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8.jpg"/><Relationship Id="rId11" Type="http://schemas.openxmlformats.org/officeDocument/2006/relationships/image" Target="../media/image113.png"/><Relationship Id="rId5" Type="http://schemas.openxmlformats.org/officeDocument/2006/relationships/image" Target="../media/image107.jpg"/><Relationship Id="rId15" Type="http://schemas.openxmlformats.org/officeDocument/2006/relationships/image" Target="../media/image117.png"/><Relationship Id="rId10" Type="http://schemas.openxmlformats.org/officeDocument/2006/relationships/image" Target="../media/image112.png"/><Relationship Id="rId4" Type="http://schemas.openxmlformats.org/officeDocument/2006/relationships/image" Target="../media/image106.jpg"/><Relationship Id="rId9" Type="http://schemas.openxmlformats.org/officeDocument/2006/relationships/image" Target="../media/image111.png"/><Relationship Id="rId14" Type="http://schemas.openxmlformats.org/officeDocument/2006/relationships/image" Target="../media/image1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549" y="6538809"/>
            <a:ext cx="5007568" cy="74024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15237" y="6543378"/>
            <a:ext cx="708187" cy="73567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4287" y="7128261"/>
            <a:ext cx="726462" cy="86818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9597" y="458462"/>
            <a:ext cx="0" cy="10189845"/>
          </a:xfrm>
          <a:custGeom>
            <a:avLst/>
            <a:gdLst/>
            <a:ahLst/>
            <a:cxnLst/>
            <a:rect l="l" t="t" r="r" b="b"/>
            <a:pathLst>
              <a:path h="10189845">
                <a:moveTo>
                  <a:pt x="0" y="10189758"/>
                </a:moveTo>
                <a:lnTo>
                  <a:pt x="0" y="0"/>
                </a:lnTo>
              </a:path>
            </a:pathLst>
          </a:custGeom>
          <a:ln w="18275">
            <a:solidFill>
              <a:srgbClr val="9A9A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57577" y="7685727"/>
            <a:ext cx="2179388" cy="338135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96492" y="720441"/>
          <a:ext cx="6583676" cy="7455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00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8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64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8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18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87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0231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43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9087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178560">
                <a:tc grid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94665">
                        <a:lnSpc>
                          <a:spcPts val="1040"/>
                        </a:lnSpc>
                        <a:tabLst>
                          <a:tab pos="3002280" algn="l"/>
                          <a:tab pos="3442970" algn="l"/>
                        </a:tabLst>
                      </a:pPr>
                      <a:r>
                        <a:rPr sz="900" spc="31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Sr-</a:t>
                      </a:r>
                      <a:r>
                        <a:rPr sz="900" spc="53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Wa</a:t>
                      </a:r>
                      <a:r>
                        <a:rPr sz="900" spc="175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 </a:t>
                      </a:r>
                      <a:r>
                        <a:rPr sz="900" spc="190" dirty="0">
                          <a:solidFill>
                            <a:srgbClr val="4F5D72"/>
                          </a:solidFill>
                          <a:latin typeface="Cambria"/>
                          <a:cs typeface="Cambria"/>
                        </a:rPr>
                        <a:t>3</a:t>
                      </a:r>
                      <a:r>
                        <a:rPr sz="900" spc="190" dirty="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ca</a:t>
                      </a:r>
                      <a:r>
                        <a:rPr sz="900" spc="19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ciO</a:t>
                      </a:r>
                      <a:r>
                        <a:rPr sz="900" spc="190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3</a:t>
                      </a:r>
                      <a:r>
                        <a:rPr sz="900" spc="190" dirty="0">
                          <a:solidFill>
                            <a:srgbClr val="777B8E"/>
                          </a:solidFill>
                          <a:latin typeface="Cambria"/>
                          <a:cs typeface="Cambria"/>
                        </a:rPr>
                        <a:t>ra</a:t>
                      </a:r>
                      <a:r>
                        <a:rPr sz="900" spc="-15" dirty="0">
                          <a:solidFill>
                            <a:srgbClr val="777B8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t</a:t>
                      </a:r>
                      <a:r>
                        <a:rPr sz="900" spc="-8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c'</a:t>
                      </a:r>
                      <a:r>
                        <a:rPr sz="900" dirty="0">
                          <a:solidFill>
                            <a:srgbClr val="74909E"/>
                          </a:solidFill>
                          <a:latin typeface="Cambria"/>
                          <a:cs typeface="Cambria"/>
                        </a:rPr>
                        <a:t>rr</a:t>
                      </a:r>
                      <a:r>
                        <a:rPr sz="90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cO</a:t>
                      </a:r>
                      <a:r>
                        <a:rPr sz="900" spc="34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fêz</a:t>
                      </a:r>
                      <a:r>
                        <a:rPr sz="900" spc="17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dirty="0">
                          <a:solidFill>
                            <a:srgbClr val="465262"/>
                          </a:solidFill>
                          <a:latin typeface="Cambria"/>
                          <a:cs typeface="Cambria"/>
                        </a:rPr>
                        <a:t>r</a:t>
                      </a:r>
                      <a:r>
                        <a:rPr sz="900" spc="-70" dirty="0">
                          <a:solidFill>
                            <a:srgbClr val="465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1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ú</a:t>
                      </a:r>
                      <a:r>
                        <a:rPr sz="900" spc="-10" dirty="0">
                          <a:solidFill>
                            <a:srgbClr val="906E79"/>
                          </a:solidFill>
                          <a:latin typeface="Cambria"/>
                          <a:cs typeface="Cambria"/>
                        </a:rPr>
                        <a:t>ü</a:t>
                      </a:r>
                      <a:r>
                        <a:rPr sz="900" spc="-1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rra,</a:t>
                      </a:r>
                      <a:r>
                        <a:rPr sz="90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sz="900" spc="-105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D</a:t>
                      </a:r>
                      <a:r>
                        <a:rPr sz="900" spc="-105" dirty="0">
                          <a:solidFill>
                            <a:srgbClr val="8C7C8C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sz="900" spc="-105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O</a:t>
                      </a:r>
                      <a:r>
                        <a:rPr sz="900" spc="75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-5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sz="90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sz="900" dirty="0">
                          <a:solidFill>
                            <a:srgbClr val="877782"/>
                          </a:solidFill>
                          <a:latin typeface="Cambria"/>
                          <a:cs typeface="Cambria"/>
                        </a:rPr>
                        <a:t>ifó</a:t>
                      </a:r>
                      <a:r>
                        <a:rPr sz="900" spc="254" dirty="0">
                          <a:solidFill>
                            <a:srgbClr val="877782"/>
                          </a:solidFill>
                          <a:latin typeface="Cambria"/>
                          <a:cs typeface="Cambria"/>
                        </a:rPr>
                        <a:t>  </a:t>
                      </a:r>
                      <a:r>
                        <a:rPr sz="900" spc="55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Ú'c•r</a:t>
                      </a:r>
                      <a:r>
                        <a:rPr sz="900" spc="75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70" dirty="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900" spc="160" dirty="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 </a:t>
                      </a:r>
                      <a:r>
                        <a:rPr sz="90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ZtO</a:t>
                      </a:r>
                      <a:r>
                        <a:rPr sz="900" dirty="0">
                          <a:solidFill>
                            <a:srgbClr val="7B97A8"/>
                          </a:solidFill>
                          <a:latin typeface="Cambria"/>
                          <a:cs typeface="Cambria"/>
                        </a:rPr>
                        <a:t>rua</a:t>
                      </a:r>
                      <a:r>
                        <a:rPr sz="900" spc="490" dirty="0">
                          <a:solidFill>
                            <a:srgbClr val="7B97A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900" spc="95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cesso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1385570">
                        <a:lnSpc>
                          <a:spcPts val="1220"/>
                        </a:lnSpc>
                      </a:pPr>
                      <a:r>
                        <a:rPr sz="1050" spc="65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x&lt;ieinne:</a:t>
                      </a:r>
                      <a:r>
                        <a:rPr sz="1050" spc="25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spc="120" dirty="0">
                          <a:solidFill>
                            <a:srgbClr val="50758A"/>
                          </a:solidFill>
                          <a:latin typeface="Cambria"/>
                          <a:cs typeface="Cambria"/>
                        </a:rPr>
                        <a:t>z</a:t>
                      </a:r>
                      <a:r>
                        <a:rPr sz="1050" spc="120" dirty="0">
                          <a:solidFill>
                            <a:srgbClr val="2F485B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1050" spc="120" dirty="0">
                          <a:solidFill>
                            <a:srgbClr val="424469"/>
                          </a:solidFill>
                          <a:latin typeface="Cambria"/>
                          <a:cs typeface="Cambria"/>
                        </a:rPr>
                        <a:t>z</a:t>
                      </a:r>
                      <a:r>
                        <a:rPr sz="1050" spc="12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e-</a:t>
                      </a:r>
                      <a:r>
                        <a:rPr sz="1050" spc="9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&lt;</a:t>
                      </a:r>
                      <a:r>
                        <a:rPr sz="1050" spc="90" dirty="0">
                          <a:solidFill>
                            <a:srgbClr val="3B495E"/>
                          </a:solidFill>
                          <a:latin typeface="Cambria"/>
                          <a:cs typeface="Cambria"/>
                        </a:rPr>
                        <a:t>z</a:t>
                      </a:r>
                      <a:r>
                        <a:rPr sz="1050" spc="-85" dirty="0">
                          <a:solidFill>
                            <a:srgbClr val="3B49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spc="10" dirty="0">
                          <a:solidFill>
                            <a:srgbClr val="3A5B6B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sz="1050" spc="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o</a:t>
                      </a:r>
                      <a:r>
                        <a:rPr sz="1050" spc="27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spc="1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sz="1050" spc="165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spc="1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cr+•i.</a:t>
                      </a:r>
                      <a:r>
                        <a:rPr sz="1050" spc="105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spc="114" dirty="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oe.sso.aszzoooz-</a:t>
                      </a:r>
                      <a:r>
                        <a:rPr sz="1050" spc="105" dirty="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oa</a:t>
                      </a:r>
                      <a:endParaRPr sz="1050">
                        <a:latin typeface="Cambria"/>
                        <a:cs typeface="Cambria"/>
                      </a:endParaRPr>
                    </a:p>
                    <a:p>
                      <a:pPr marL="19634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b="1" spc="6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ANEXO</a:t>
                      </a:r>
                      <a:r>
                        <a:rPr sz="1050" b="1" spc="14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b="1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IV</a:t>
                      </a:r>
                      <a:r>
                        <a:rPr sz="1050" b="1" spc="9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sz="1050" spc="445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b="1" spc="80" dirty="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EDUCAÇÃO</a:t>
                      </a:r>
                      <a:r>
                        <a:rPr sz="1050" b="1" spc="50" dirty="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dirty="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II'4FANTIL</a:t>
                      </a:r>
                      <a:r>
                        <a:rPr sz="1050" spc="125" dirty="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sz="1050" spc="5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050" b="1" spc="8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CRECHE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415">
                <a:tc gridSpan="17">
                  <a:txBody>
                    <a:bodyPr/>
                    <a:lstStyle/>
                    <a:p>
                      <a:pPr marL="2056130">
                        <a:lnSpc>
                          <a:spcPts val="1075"/>
                        </a:lnSpc>
                      </a:pPr>
                      <a:r>
                        <a:rPr sz="950" u="sng" dirty="0">
                          <a:solidFill>
                            <a:srgbClr val="3A3A3A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Ouadro</a:t>
                      </a:r>
                      <a:r>
                        <a:rPr sz="950" u="sng" spc="-25" dirty="0">
                          <a:solidFill>
                            <a:srgbClr val="3A3A3A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sz="950" u="sng" spc="-50" dirty="0">
                          <a:solidFill>
                            <a:srgbClr val="282828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de</a:t>
                      </a:r>
                      <a:r>
                        <a:rPr sz="950" u="sng" dirty="0">
                          <a:solidFill>
                            <a:srgbClr val="282828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sz="950" u="sng" spc="-35" dirty="0">
                          <a:solidFill>
                            <a:srgbClr val="282828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Recursos</a:t>
                      </a:r>
                      <a:r>
                        <a:rPr sz="950" u="sng" spc="45" dirty="0">
                          <a:solidFill>
                            <a:srgbClr val="282828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sz="950" u="sng" spc="-45" dirty="0">
                          <a:solidFill>
                            <a:srgbClr val="262626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Humanos</a:t>
                      </a:r>
                      <a:r>
                        <a:rPr sz="950" u="sng" spc="10" dirty="0">
                          <a:solidFill>
                            <a:srgbClr val="262626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sz="950" u="sng" dirty="0">
                          <a:solidFill>
                            <a:srgbClr val="3D3D3D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-</a:t>
                      </a:r>
                      <a:r>
                        <a:rPr sz="950" u="sng" spc="-35" dirty="0">
                          <a:solidFill>
                            <a:srgbClr val="3D3D3D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sz="950" u="sng" spc="-20" dirty="0">
                          <a:solidFill>
                            <a:srgbClr val="262626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Cambria"/>
                          <a:cs typeface="Cambria"/>
                        </a:rPr>
                        <a:t>2025</a:t>
                      </a:r>
                      <a:endParaRPr sz="950">
                        <a:latin typeface="Cambria"/>
                        <a:cs typeface="Cambria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  <a:spcBef>
                          <a:spcPts val="930"/>
                        </a:spcBef>
                        <a:tabLst>
                          <a:tab pos="793115" algn="l"/>
                          <a:tab pos="5864860" algn="l"/>
                        </a:tabLst>
                      </a:pPr>
                      <a:r>
                        <a:rPr sz="750" i="1" spc="-10" dirty="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Entldade:</a:t>
                      </a:r>
                      <a:r>
                        <a:rPr sz="750" i="1" dirty="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750" u="sng" spc="-125" dirty="0">
                          <a:solidFill>
                            <a:srgbClr val="494949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494949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Associaçào</a:t>
                      </a:r>
                      <a:r>
                        <a:rPr sz="750" u="sng" spc="-5" dirty="0">
                          <a:solidFill>
                            <a:srgbClr val="494949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41414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sz="750" u="sng" spc="25" dirty="0">
                          <a:solidFill>
                            <a:srgbClr val="41414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2D2D2D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Moradores</a:t>
                      </a:r>
                      <a:r>
                        <a:rPr sz="750" u="sng" spc="80" dirty="0">
                          <a:solidFill>
                            <a:srgbClr val="2D2D2D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spc="-10" dirty="0">
                          <a:solidFill>
                            <a:srgbClr val="505050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sz="750" u="sng" spc="15" dirty="0">
                          <a:solidFill>
                            <a:srgbClr val="505050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363636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Desenvoliiomento</a:t>
                      </a:r>
                      <a:r>
                        <a:rPr sz="750" u="sng" spc="-55" dirty="0">
                          <a:solidFill>
                            <a:srgbClr val="363636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2D2D2D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750" u="sng" spc="30" dirty="0">
                          <a:solidFill>
                            <a:srgbClr val="2D2D2D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3F3F3F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Agua</a:t>
                      </a:r>
                      <a:r>
                        <a:rPr sz="750" u="sng" spc="5" dirty="0">
                          <a:solidFill>
                            <a:srgbClr val="3F3F3F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484848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Azul</a:t>
                      </a:r>
                      <a:r>
                        <a:rPr sz="750" u="sng" spc="245" dirty="0">
                          <a:solidFill>
                            <a:srgbClr val="484848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spc="-35" dirty="0">
                          <a:solidFill>
                            <a:srgbClr val="31313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AMAAI</a:t>
                      </a:r>
                      <a:r>
                        <a:rPr sz="750" u="sng" spc="-20" dirty="0">
                          <a:solidFill>
                            <a:srgbClr val="31313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u="sng" dirty="0">
                          <a:solidFill>
                            <a:srgbClr val="464646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U	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</a:tcPr>
                </a:tc>
                <a:tc gridSpan="12">
                  <a:txBody>
                    <a:bodyPr/>
                    <a:lstStyle/>
                    <a:p>
                      <a:pPr marR="262890" algn="r">
                        <a:lnSpc>
                          <a:spcPts val="770"/>
                        </a:lnSpc>
                      </a:pPr>
                      <a:r>
                        <a:rPr sz="1100" spc="-20" dirty="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›‹.»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600"/>
                        </a:lnSpc>
                        <a:spcBef>
                          <a:spcPts val="610"/>
                        </a:spcBef>
                      </a:pPr>
                      <a:r>
                        <a:rPr sz="600" spc="-4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fidenniclo</a:t>
                      </a:r>
                      <a:r>
                        <a:rPr sz="600" spc="6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d•</a:t>
                      </a:r>
                      <a:r>
                        <a:rPr sz="600" spc="2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Sil</a:t>
                      </a:r>
                      <a:r>
                        <a:rPr sz="60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v•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7747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670"/>
                        </a:lnSpc>
                        <a:spcBef>
                          <a:spcPts val="484"/>
                        </a:spcBef>
                      </a:pPr>
                      <a:r>
                        <a:rPr sz="600" spc="-1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Pedagogia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1594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ts val="670"/>
                        </a:lnSpc>
                        <a:spcBef>
                          <a:spcPts val="335"/>
                        </a:spcBef>
                        <a:tabLst>
                          <a:tab pos="286385" algn="l"/>
                        </a:tabLst>
                      </a:pPr>
                      <a:r>
                        <a:rPr sz="600" spc="-25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Ped</a:t>
                      </a:r>
                      <a:r>
                        <a:rPr sz="60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sz="600" spc="-5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•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8575" algn="r">
                        <a:lnSpc>
                          <a:spcPts val="67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R$</a:t>
                      </a:r>
                      <a:r>
                        <a:rPr sz="600" spc="-5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3</a:t>
                      </a:r>
                      <a:r>
                        <a:rPr sz="600" spc="70" dirty="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sz="600" spc="-1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oa;0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ts val="670"/>
                        </a:lnSpc>
                        <a:spcBef>
                          <a:spcPts val="335"/>
                        </a:spcBef>
                      </a:pPr>
                      <a:r>
                        <a:rPr sz="600" spc="-114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w2</a:t>
                      </a:r>
                      <a:r>
                        <a:rPr sz="600" spc="-114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71</a:t>
                      </a:r>
                      <a:r>
                        <a:rPr sz="600" spc="-1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5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-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dirty="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3y</a:t>
                      </a:r>
                      <a:r>
                        <a:rPr sz="550" spc="45" dirty="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55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454</a:t>
                      </a:r>
                      <a:r>
                        <a:rPr sz="550" spc="65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550" spc="-25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984-</a:t>
                      </a:r>
                      <a:r>
                        <a:rPr sz="550" spc="-5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3</a:t>
                      </a:r>
                      <a:endParaRPr sz="550">
                        <a:latin typeface="Cambria"/>
                        <a:cs typeface="Cambria"/>
                      </a:endParaRPr>
                    </a:p>
                  </a:txBody>
                  <a:tcPr marL="0" marR="0" marT="5461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8415" algn="r">
                        <a:lnSpc>
                          <a:spcPts val="680"/>
                        </a:lnSpc>
                        <a:spcBef>
                          <a:spcPts val="420"/>
                        </a:spcBef>
                      </a:pPr>
                      <a:r>
                        <a:rPr sz="600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25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2 </a:t>
                      </a:r>
                      <a:r>
                        <a:rPr sz="600" spc="-4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334,</a:t>
                      </a:r>
                      <a:r>
                        <a:rPr sz="600" spc="-45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5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sz="600" spc="-25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!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334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3180">
                        <a:lnSpc>
                          <a:spcPts val="680"/>
                        </a:lnSpc>
                        <a:spcBef>
                          <a:spcPts val="420"/>
                        </a:spcBef>
                      </a:pPr>
                      <a:r>
                        <a:rPr sz="600" spc="-45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7666-</a:t>
                      </a:r>
                      <a:r>
                        <a:rPr sz="600" spc="-50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334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05"/>
                        </a:lnSpc>
                        <a:spcBef>
                          <a:spcPts val="440"/>
                        </a:spcBef>
                      </a:pPr>
                      <a:r>
                        <a:rPr sz="60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8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909090"/>
                          </a:solidFill>
                          <a:latin typeface="Cambria"/>
                          <a:cs typeface="Cambria"/>
                        </a:rPr>
                        <a:t>3</a:t>
                      </a:r>
                      <a:r>
                        <a:rPr sz="600" spc="65" dirty="0">
                          <a:solidFill>
                            <a:srgbClr val="90909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j</a:t>
                      </a:r>
                      <a:r>
                        <a:rPr sz="600" spc="-1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o6.ou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588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0800">
                        <a:lnSpc>
                          <a:spcPts val="705"/>
                        </a:lnSpc>
                        <a:spcBef>
                          <a:spcPts val="440"/>
                        </a:spcBef>
                      </a:pPr>
                      <a:r>
                        <a:rPr sz="600" spc="-1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184o6.3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588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600" spc="-25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jay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600" spc="-25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GV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3048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645"/>
                        </a:lnSpc>
                        <a:spcBef>
                          <a:spcPts val="455"/>
                        </a:spcBef>
                      </a:pPr>
                      <a:r>
                        <a:rPr sz="60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Oym</a:t>
                      </a:r>
                      <a:r>
                        <a:rPr sz="600" spc="30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Sil</a:t>
                      </a:r>
                      <a:r>
                        <a:rPr sz="600" spc="-1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v•</a:t>
                      </a:r>
                      <a:r>
                        <a:rPr sz="600" spc="-25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sz="600" spc="2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Olinrs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778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680"/>
                        </a:lnSpc>
                        <a:spcBef>
                          <a:spcPts val="420"/>
                        </a:spcBef>
                      </a:pPr>
                      <a:r>
                        <a:rPr sz="600" spc="-3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07'00</a:t>
                      </a:r>
                      <a:r>
                        <a:rPr sz="600" spc="15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85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Os</a:t>
                      </a:r>
                      <a:r>
                        <a:rPr sz="600" spc="-35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16'•8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334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715"/>
                        </a:lnSpc>
                        <a:spcBef>
                          <a:spcPts val="405"/>
                        </a:spcBef>
                      </a:pPr>
                      <a:r>
                        <a:rPr sz="600" spc="-25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Gisetlia</a:t>
                      </a:r>
                      <a:r>
                        <a:rPr sz="600" spc="8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Gra•ie8s</a:t>
                      </a:r>
                      <a:r>
                        <a:rPr sz="600" spc="7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35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Bati</a:t>
                      </a:r>
                      <a:r>
                        <a:rPr sz="600" spc="-35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sra</a:t>
                      </a:r>
                      <a:r>
                        <a:rPr sz="600" spc="-1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d•</a:t>
                      </a:r>
                      <a:r>
                        <a:rPr sz="600" spc="-25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Silva</a:t>
                      </a:r>
                      <a:r>
                        <a:rPr sz="600" spc="25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Sctierer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143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spc="-5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07-42às</a:t>
                      </a:r>
                      <a:r>
                        <a:rPr sz="600" spc="-35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85" dirty="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17</a:t>
                      </a:r>
                      <a:r>
                        <a:rPr sz="600" spc="80" dirty="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5" dirty="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30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33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spc="-2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R8</a:t>
                      </a:r>
                      <a:r>
                        <a:rPr sz="600" spc="-15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4.497.9”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spc="-5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57</a:t>
                      </a:r>
                      <a:r>
                        <a:rPr sz="600" spc="5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037•3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ts val="98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‹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ctr">
                        <a:lnSpc>
                          <a:spcPts val="98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1v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680"/>
                        </a:lnSpc>
                        <a:spcBef>
                          <a:spcPts val="370"/>
                        </a:spcBef>
                      </a:pPr>
                      <a:r>
                        <a:rPr sz="600" spc="22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Glcil</a:t>
                      </a:r>
                      <a:r>
                        <a:rPr sz="600" spc="-25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Alves</a:t>
                      </a:r>
                      <a:r>
                        <a:rPr sz="600" spc="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Cuao‹lio</a:t>
                      </a:r>
                      <a:r>
                        <a:rPr sz="600" spc="2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G@orío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680"/>
                        </a:lnSpc>
                        <a:spcBef>
                          <a:spcPts val="370"/>
                        </a:spcBef>
                      </a:pPr>
                      <a:r>
                        <a:rPr sz="600" spc="-25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07'00</a:t>
                      </a:r>
                      <a:r>
                        <a:rPr sz="600" spc="5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30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às </a:t>
                      </a:r>
                      <a:r>
                        <a:rPr sz="600" spc="-10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i6:^8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600" spc="-2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4</a:t>
                      </a:r>
                      <a:r>
                        <a:rPr sz="600" spc="-20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7.6gT.</a:t>
                      </a:r>
                      <a:r>
                        <a:rPr sz="600" spc="25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I9</a:t>
                      </a:r>
                      <a:r>
                        <a:rPr sz="600" spc="-6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J</a:t>
                      </a:r>
                      <a:r>
                        <a:rPr sz="60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sz="600" spc="-5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9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334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270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60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IU</a:t>
                      </a:r>
                      <a:r>
                        <a:rPr sz="600" spc="9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sz="600" spc="-25" dirty="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t0o,0t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826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600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99j</a:t>
                      </a:r>
                      <a:r>
                        <a:rPr sz="600" spc="5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t</a:t>
                      </a:r>
                      <a:r>
                        <a:rPr sz="600" spc="-2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g.2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600" spc="-95" dirty="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OU</a:t>
                      </a:r>
                      <a:r>
                        <a:rPr sz="600" spc="15" dirty="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00</a:t>
                      </a:r>
                      <a:r>
                        <a:rPr sz="600" spc="1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30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as</a:t>
                      </a:r>
                      <a:r>
                        <a:rPr sz="600" spc="-55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lo:4g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3810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15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M</a:t>
                      </a:r>
                      <a:r>
                        <a:rPr sz="600" spc="195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sz="600" spc="-10" dirty="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190,6g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715"/>
                        </a:lnSpc>
                        <a:spcBef>
                          <a:spcPts val="335"/>
                        </a:spcBef>
                      </a:pPr>
                      <a:r>
                        <a:rPr sz="600" spc="-40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9 </a:t>
                      </a:r>
                      <a:r>
                        <a:rPr sz="600" spc="-10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-10" dirty="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45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784-</a:t>
                      </a:r>
                      <a:r>
                        <a:rPr sz="600" spc="-5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715"/>
                        </a:lnSpc>
                        <a:spcBef>
                          <a:spcPts val="335"/>
                        </a:spcBef>
                      </a:pPr>
                      <a:r>
                        <a:rPr sz="600" spc="-10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Easioo</a:t>
                      </a:r>
                      <a:r>
                        <a:rPr sz="600" spc="5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Módic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254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680"/>
                        </a:lnSpc>
                        <a:spcBef>
                          <a:spcPts val="370"/>
                        </a:spcBef>
                      </a:pPr>
                      <a:r>
                        <a:rPr sz="60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OS</a:t>
                      </a:r>
                      <a:r>
                        <a:rPr sz="600" spc="3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2.247.9l,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0165">
                        <a:lnSpc>
                          <a:spcPts val="680"/>
                        </a:lnSpc>
                        <a:spcBef>
                          <a:spcPts val="370"/>
                        </a:spcBef>
                      </a:pPr>
                      <a:r>
                        <a:rPr sz="600" spc="-1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*</a:t>
                      </a:r>
                      <a:r>
                        <a:rPr sz="600" spc="-25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5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40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.369-</a:t>
                      </a:r>
                      <a:r>
                        <a:rPr sz="600" spc="-50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5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50" spc="-5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s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1079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50" spc="-25" dirty="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iv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T="1079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60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OS</a:t>
                      </a:r>
                      <a:r>
                        <a:rPr sz="600" spc="-5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sz="600" spc="-5" dirty="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l0ô.01,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1435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600" spc="-10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9806Q9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025"/>
                        </a:lnSpc>
                      </a:pPr>
                      <a:r>
                        <a:rPr sz="900" spc="-25" dirty="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ii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025"/>
                        </a:lnSpc>
                      </a:pPr>
                      <a:r>
                        <a:rPr sz="900" spc="-25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rv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680"/>
                        </a:lnSpc>
                        <a:spcBef>
                          <a:spcPts val="345"/>
                        </a:spcBef>
                      </a:pPr>
                      <a:r>
                        <a:rPr sz="600" spc="-1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ProFwr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381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68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Euàno</a:t>
                      </a:r>
                      <a:r>
                        <a:rPr sz="600" spc="-3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Fund.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381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68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kS</a:t>
                      </a:r>
                      <a:r>
                        <a:rPr sz="600" spc="9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sz="600" spc="-55" dirty="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95" dirty="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-30" dirty="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0ó.0‹/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3815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68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sz="600" spc="-45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-10" dirty="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8G4é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3815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sz="600" spc="-3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07</a:t>
                      </a:r>
                      <a:r>
                        <a:rPr sz="600" spc="-1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00</a:t>
                      </a:r>
                      <a:r>
                        <a:rPr sz="60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5" dirty="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ãs </a:t>
                      </a:r>
                      <a:r>
                        <a:rPr sz="600" spc="-1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l6*48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096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sz="60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III</a:t>
                      </a:r>
                      <a:r>
                        <a:rPr sz="600" spc="135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sz="600" spc="9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J?4.</a:t>
                      </a:r>
                      <a:r>
                        <a:rPr sz="600" spc="-40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5" dirty="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-25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!,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096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3340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sz="600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600" spc="15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654.J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096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675"/>
                        </a:lnSpc>
                        <a:spcBef>
                          <a:spcPts val="390"/>
                        </a:spcBef>
                      </a:pPr>
                      <a:r>
                        <a:rPr sz="600" spc="-25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An.x</a:t>
                      </a:r>
                      <a:r>
                        <a:rPr sz="600" spc="135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Limp</a:t>
                      </a:r>
                      <a:r>
                        <a:rPr sz="600" spc="30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5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ri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953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675"/>
                        </a:lnSpc>
                        <a:spcBef>
                          <a:spcPts val="390"/>
                        </a:spcBef>
                      </a:pPr>
                      <a:r>
                        <a:rPr sz="600" spc="-55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PIS</a:t>
                      </a:r>
                      <a:r>
                        <a:rPr sz="600" spc="15" dirty="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2.247.9T,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953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0800">
                        <a:lnSpc>
                          <a:spcPts val="675"/>
                        </a:lnSpc>
                        <a:spcBef>
                          <a:spcPts val="390"/>
                        </a:spcBef>
                      </a:pPr>
                      <a:r>
                        <a:rPr sz="600" spc="-75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108</a:t>
                      </a:r>
                      <a:r>
                        <a:rPr sz="600" spc="4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70&amp;8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is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8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iv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T="508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600" spc="-10" dirty="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Dirciarte)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2069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600" spc="-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Pedagogia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2069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15"/>
                        </a:lnSpc>
                        <a:spcBef>
                          <a:spcPts val="450"/>
                        </a:spcBef>
                      </a:pPr>
                      <a:r>
                        <a:rPr sz="600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60" dirty="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5</a:t>
                      </a:r>
                      <a:r>
                        <a:rPr sz="600" spc="10" dirty="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5J8,7''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715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715"/>
                        </a:lnSpc>
                        <a:spcBef>
                          <a:spcPts val="450"/>
                        </a:spcBef>
                      </a:pPr>
                      <a:r>
                        <a:rPr sz="600" spc="-10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9</a:t>
                      </a:r>
                      <a:r>
                        <a:rPr sz="600" spc="-10" dirty="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T</a:t>
                      </a:r>
                      <a:r>
                        <a:rPr sz="600" spc="-1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M-</a:t>
                      </a:r>
                      <a:r>
                        <a:rPr sz="600" spc="-6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7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715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650" spc="-75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S4r›dra</a:t>
                      </a:r>
                      <a:r>
                        <a:rPr sz="650" spc="8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50" spc="-6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Ap6reci6a</a:t>
                      </a:r>
                      <a:r>
                        <a:rPr sz="650" spc="65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50" spc="-55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f•enjardcs</a:t>
                      </a:r>
                      <a:r>
                        <a:rPr sz="650" spc="50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50" spc="-10" dirty="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Rocha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T="36195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05"/>
                        </a:lnSpc>
                        <a:spcBef>
                          <a:spcPts val="370"/>
                        </a:spcBef>
                      </a:pPr>
                      <a:r>
                        <a:rPr sz="600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5" dirty="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20" dirty="0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sz="600" spc="-15" dirty="0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I06.N,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5244">
                        <a:lnSpc>
                          <a:spcPts val="705"/>
                        </a:lnSpc>
                        <a:spcBef>
                          <a:spcPts val="370"/>
                        </a:spcBef>
                      </a:pPr>
                      <a:r>
                        <a:rPr sz="600" spc="-10" dirty="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l06.</a:t>
                      </a:r>
                      <a:r>
                        <a:rPr sz="60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532•7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45"/>
                        </a:lnSpc>
                        <a:spcBef>
                          <a:spcPts val="380"/>
                        </a:spcBef>
                      </a:pPr>
                      <a:r>
                        <a:rPr sz="600" spc="-20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C</a:t>
                      </a:r>
                      <a:r>
                        <a:rPr sz="600" spc="-25" dirty="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oziaLeim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4826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610"/>
                        </a:lnSpc>
                        <a:spcBef>
                          <a:spcPts val="420"/>
                        </a:spcBef>
                      </a:pPr>
                      <a:r>
                        <a:rPr sz="600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20" dirty="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10" dirty="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*.4sfi.á4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5334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  <a:spcBef>
                          <a:spcPts val="480"/>
                        </a:spcBef>
                      </a:pPr>
                      <a:r>
                        <a:rPr sz="600" spc="-25" dirty="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sz="600" spc="-25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096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ctr">
                        <a:lnSpc>
                          <a:spcPts val="595"/>
                        </a:lnSpc>
                        <a:spcBef>
                          <a:spcPts val="480"/>
                        </a:spcBef>
                      </a:pPr>
                      <a:r>
                        <a:rPr sz="600" spc="-25" dirty="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!’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096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560"/>
                        </a:lnSpc>
                        <a:spcBef>
                          <a:spcPts val="515"/>
                        </a:spcBef>
                      </a:pPr>
                      <a:r>
                        <a:rPr sz="60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RS</a:t>
                      </a:r>
                      <a:r>
                        <a:rPr sz="600" spc="-20" dirty="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dirty="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d</a:t>
                      </a:r>
                      <a:r>
                        <a:rPr sz="600" spc="80" dirty="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70" dirty="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106</a:t>
                      </a:r>
                      <a:r>
                        <a:rPr sz="600" spc="40" dirty="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600" spc="-35" dirty="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OI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5405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3815">
                        <a:lnSpc>
                          <a:spcPts val="560"/>
                        </a:lnSpc>
                        <a:spcBef>
                          <a:spcPts val="515"/>
                        </a:spcBef>
                      </a:pPr>
                      <a:r>
                        <a:rPr sz="600" spc="-50" dirty="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24877-0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317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3175">
                      <a:solidFill>
                        <a:srgbClr val="60606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757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3175">
                      <a:solidFill>
                        <a:srgbClr val="5B5B5B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5B5B5B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3175">
                      <a:solidFill>
                        <a:srgbClr val="606060"/>
                      </a:solidFill>
                      <a:prstDash val="solid"/>
                    </a:lnR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606060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3175">
                      <a:solidFill>
                        <a:srgbClr val="606060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75757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2080">
                <a:tc rowSpan="4"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2700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4940">
                <a:tc gridSpan="1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606060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9225">
                <a:tc gridSpan="1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311785">
                <a:tc gridSpan="1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4F4F4F"/>
                      </a:solidFill>
                      <a:prstDash val="solid"/>
                    </a:lnL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4F4F4F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907415">
                <a:tc gridSpan="17">
                  <a:txBody>
                    <a:bodyPr/>
                    <a:lstStyle/>
                    <a:p>
                      <a:pPr marL="19983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750" spc="-1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Guanil</a:t>
                      </a:r>
                      <a:r>
                        <a:rPr sz="750" spc="-70" dirty="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750" spc="-2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hos.03</a:t>
                      </a:r>
                      <a:r>
                        <a:rPr sz="750" spc="-15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750" spc="-2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de </a:t>
                      </a:r>
                      <a:r>
                        <a:rPr sz="750" spc="-25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Novembro</a:t>
                      </a:r>
                      <a:r>
                        <a:rPr sz="750" spc="204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750" spc="-3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sz="750" spc="-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750" spc="-20" dirty="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2025</a:t>
                      </a:r>
                      <a:endParaRPr sz="750">
                        <a:latin typeface="Cambria"/>
                        <a:cs typeface="Cambr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68961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406400" algn="l"/>
                        </a:tabLst>
                      </a:pPr>
                      <a:r>
                        <a:rPr sz="800" i="1" spc="-10" dirty="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Anton</a:t>
                      </a:r>
                      <a:r>
                        <a:rPr sz="800" i="1" dirty="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sz="800" i="1" spc="-70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aanes</a:t>
                      </a:r>
                      <a:r>
                        <a:rPr sz="800" i="1" spc="25" dirty="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00" i="1" spc="-3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sz="800" i="1" spc="10" dirty="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00" i="1" spc="-20" dirty="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Sffu</a:t>
                      </a:r>
                      <a:endParaRPr sz="800">
                        <a:latin typeface="Cambria"/>
                        <a:cs typeface="Cambria"/>
                      </a:endParaRPr>
                    </a:p>
                    <a:p>
                      <a:pPr marR="61341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800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RG:</a:t>
                      </a:r>
                      <a:r>
                        <a:rPr sz="800" spc="145" dirty="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00" spc="-105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800" spc="70" dirty="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00" spc="-155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sz="800" spc="10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800" spc="-50" dirty="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.089.712-2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4F4F4F"/>
                      </a:solidFill>
                      <a:prstDash val="solid"/>
                    </a:lnL>
                    <a:lnR w="19050">
                      <a:solidFill>
                        <a:srgbClr val="4F4F4F"/>
                      </a:solidFill>
                      <a:prstDash val="solid"/>
                    </a:lnR>
                    <a:lnT w="19050">
                      <a:solidFill>
                        <a:srgbClr val="4F4F4F"/>
                      </a:solidFill>
                      <a:prstDash val="solid"/>
                    </a:lnT>
                    <a:lnB w="19050">
                      <a:solidFill>
                        <a:srgbClr val="4F4F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  <p:grpSp>
        <p:nvGrpSpPr>
          <p:cNvPr id="8" name="object 8"/>
          <p:cNvGrpSpPr/>
          <p:nvPr/>
        </p:nvGrpSpPr>
        <p:grpSpPr>
          <a:xfrm>
            <a:off x="3472400" y="4455163"/>
            <a:ext cx="393065" cy="73660"/>
            <a:chOff x="3472400" y="4455163"/>
            <a:chExt cx="393065" cy="7366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91710" y="4459733"/>
              <a:ext cx="173620" cy="6854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72400" y="4455163"/>
              <a:ext cx="201033" cy="7311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5083" y="2440058"/>
            <a:ext cx="461463" cy="7767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10254" y="2796471"/>
            <a:ext cx="964048" cy="7311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10254" y="4007361"/>
            <a:ext cx="735600" cy="5940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10254" y="4615092"/>
            <a:ext cx="694480" cy="59402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10254" y="4765881"/>
            <a:ext cx="616808" cy="7311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10254" y="4916672"/>
            <a:ext cx="986892" cy="7311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10254" y="5378182"/>
            <a:ext cx="488877" cy="5483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10254" y="5661484"/>
            <a:ext cx="342671" cy="7311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90594" y="2440058"/>
            <a:ext cx="2353009" cy="8681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828179" y="2645681"/>
            <a:ext cx="415774" cy="5940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832748" y="3093482"/>
            <a:ext cx="406636" cy="5940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832748" y="3559561"/>
            <a:ext cx="402067" cy="54832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846454" y="3856572"/>
            <a:ext cx="379222" cy="54832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832748" y="4615092"/>
            <a:ext cx="402067" cy="54832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837317" y="4916672"/>
            <a:ext cx="397498" cy="59402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832748" y="5222823"/>
            <a:ext cx="402067" cy="5483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2837317" y="5528971"/>
            <a:ext cx="397498" cy="54832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837317" y="5679761"/>
            <a:ext cx="397498" cy="5940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2837317" y="5839691"/>
            <a:ext cx="397498" cy="5483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481538" y="2641112"/>
            <a:ext cx="1110254" cy="77679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3481538" y="2796471"/>
            <a:ext cx="283274" cy="59402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481538" y="3093482"/>
            <a:ext cx="287843" cy="54832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481538" y="3404201"/>
            <a:ext cx="283274" cy="59402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481538" y="3554991"/>
            <a:ext cx="283274" cy="59402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4217140" y="3239702"/>
            <a:ext cx="420343" cy="59402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4221708" y="3404201"/>
            <a:ext cx="306119" cy="73110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4221708" y="3554991"/>
            <a:ext cx="306119" cy="73110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3481538" y="3696643"/>
            <a:ext cx="1046289" cy="77679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3481538" y="4002792"/>
            <a:ext cx="1046289" cy="73110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3481538" y="4158152"/>
            <a:ext cx="1050858" cy="73110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3481538" y="4765881"/>
            <a:ext cx="283274" cy="54832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3481538" y="5076601"/>
            <a:ext cx="406636" cy="59402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3481538" y="5524402"/>
            <a:ext cx="283274" cy="59402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3481538" y="5839691"/>
            <a:ext cx="283274" cy="54832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4221708" y="4308942"/>
            <a:ext cx="306119" cy="73110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4217140" y="4459733"/>
            <a:ext cx="420343" cy="59402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4217140" y="4761312"/>
            <a:ext cx="310688" cy="73110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4221708" y="5076601"/>
            <a:ext cx="370084" cy="59402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4217140" y="5218252"/>
            <a:ext cx="415774" cy="59402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4217140" y="5675193"/>
            <a:ext cx="415774" cy="59402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4221708" y="5835121"/>
            <a:ext cx="306119" cy="54832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5057826" y="3404201"/>
            <a:ext cx="424912" cy="59402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5062395" y="4162722"/>
            <a:ext cx="420343" cy="54832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5880237" y="2453767"/>
            <a:ext cx="1160513" cy="123373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5962478" y="2641112"/>
            <a:ext cx="657928" cy="91387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5962478" y="3554991"/>
            <a:ext cx="657928" cy="86818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5967048" y="4007361"/>
            <a:ext cx="648790" cy="95957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5962478" y="4158152"/>
            <a:ext cx="680773" cy="95957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625946" y="2627403"/>
            <a:ext cx="315257" cy="73110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625946" y="2778193"/>
            <a:ext cx="315257" cy="77679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630515" y="3084343"/>
            <a:ext cx="310688" cy="63971"/>
          </a:xfrm>
          <a:prstGeom prst="rect">
            <a:avLst/>
          </a:prstGeom>
        </p:spPr>
      </p:pic>
      <p:pic>
        <p:nvPicPr>
          <p:cNvPr id="62" name="object 62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630515" y="3230565"/>
            <a:ext cx="310688" cy="68540"/>
          </a:xfrm>
          <a:prstGeom prst="rect">
            <a:avLst/>
          </a:prstGeom>
        </p:spPr>
      </p:pic>
      <p:pic>
        <p:nvPicPr>
          <p:cNvPr id="63" name="object 63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625946" y="3381354"/>
            <a:ext cx="315257" cy="77679"/>
          </a:xfrm>
          <a:prstGeom prst="rect">
            <a:avLst/>
          </a:prstGeom>
        </p:spPr>
      </p:pic>
      <p:pic>
        <p:nvPicPr>
          <p:cNvPr id="64" name="object 64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625946" y="3687504"/>
            <a:ext cx="315257" cy="68540"/>
          </a:xfrm>
          <a:prstGeom prst="rect">
            <a:avLst/>
          </a:prstGeom>
        </p:spPr>
      </p:pic>
      <p:pic>
        <p:nvPicPr>
          <p:cNvPr id="65" name="object 65"/>
          <p:cNvPicPr/>
          <p:nvPr/>
        </p:nvPicPr>
        <p:blipFill>
          <a:blip r:embed="rId62" cstate="print"/>
          <a:stretch>
            <a:fillRect/>
          </a:stretch>
        </p:blipFill>
        <p:spPr>
          <a:xfrm>
            <a:off x="635083" y="3993653"/>
            <a:ext cx="301550" cy="68540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63" cstate="print"/>
          <a:stretch>
            <a:fillRect/>
          </a:stretch>
        </p:blipFill>
        <p:spPr>
          <a:xfrm>
            <a:off x="635083" y="4149013"/>
            <a:ext cx="301550" cy="68540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64" cstate="print"/>
          <a:stretch>
            <a:fillRect/>
          </a:stretch>
        </p:blipFill>
        <p:spPr>
          <a:xfrm>
            <a:off x="639652" y="4299803"/>
            <a:ext cx="306119" cy="68540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639652" y="4450594"/>
            <a:ext cx="301550" cy="68540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66" cstate="print"/>
          <a:stretch>
            <a:fillRect/>
          </a:stretch>
        </p:blipFill>
        <p:spPr>
          <a:xfrm>
            <a:off x="635083" y="4601383"/>
            <a:ext cx="306119" cy="68540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67" cstate="print"/>
          <a:stretch>
            <a:fillRect/>
          </a:stretch>
        </p:blipFill>
        <p:spPr>
          <a:xfrm>
            <a:off x="630515" y="5053754"/>
            <a:ext cx="306119" cy="77679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68" cstate="print"/>
          <a:stretch>
            <a:fillRect/>
          </a:stretch>
        </p:blipFill>
        <p:spPr>
          <a:xfrm>
            <a:off x="635083" y="5209113"/>
            <a:ext cx="301550" cy="63971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69" cstate="print"/>
          <a:stretch>
            <a:fillRect/>
          </a:stretch>
        </p:blipFill>
        <p:spPr>
          <a:xfrm>
            <a:off x="630515" y="5510693"/>
            <a:ext cx="310688" cy="68540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70" cstate="print"/>
          <a:stretch>
            <a:fillRect/>
          </a:stretch>
        </p:blipFill>
        <p:spPr>
          <a:xfrm>
            <a:off x="630515" y="5666054"/>
            <a:ext cx="306119" cy="68540"/>
          </a:xfrm>
          <a:prstGeom prst="rect">
            <a:avLst/>
          </a:prstGeom>
        </p:spPr>
      </p:pic>
      <p:pic>
        <p:nvPicPr>
          <p:cNvPr id="74" name="object 74"/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1759045" y="2458336"/>
            <a:ext cx="182757" cy="59402"/>
          </a:xfrm>
          <a:prstGeom prst="rect">
            <a:avLst/>
          </a:prstGeom>
        </p:spPr>
      </p:pic>
      <p:pic>
        <p:nvPicPr>
          <p:cNvPr id="75" name="object 75"/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1110254" y="3093482"/>
            <a:ext cx="1105685" cy="379260"/>
          </a:xfrm>
          <a:prstGeom prst="rect">
            <a:avLst/>
          </a:prstGeom>
        </p:spPr>
      </p:pic>
      <p:pic>
        <p:nvPicPr>
          <p:cNvPr id="76" name="object 76"/>
          <p:cNvPicPr/>
          <p:nvPr/>
        </p:nvPicPr>
        <p:blipFill>
          <a:blip r:embed="rId73" cstate="print"/>
          <a:stretch>
            <a:fillRect/>
          </a:stretch>
        </p:blipFill>
        <p:spPr>
          <a:xfrm>
            <a:off x="1110254" y="4158152"/>
            <a:ext cx="1082840" cy="374690"/>
          </a:xfrm>
          <a:prstGeom prst="rect">
            <a:avLst/>
          </a:prstGeom>
        </p:spPr>
      </p:pic>
      <p:pic>
        <p:nvPicPr>
          <p:cNvPr id="77" name="object 77"/>
          <p:cNvPicPr/>
          <p:nvPr/>
        </p:nvPicPr>
        <p:blipFill>
          <a:blip r:embed="rId74" cstate="print"/>
          <a:stretch>
            <a:fillRect/>
          </a:stretch>
        </p:blipFill>
        <p:spPr>
          <a:xfrm>
            <a:off x="1110254" y="5076601"/>
            <a:ext cx="904651" cy="205622"/>
          </a:xfrm>
          <a:prstGeom prst="rect">
            <a:avLst/>
          </a:prstGeom>
        </p:spPr>
      </p:pic>
      <p:pic>
        <p:nvPicPr>
          <p:cNvPr id="78" name="object 78"/>
          <p:cNvPicPr/>
          <p:nvPr/>
        </p:nvPicPr>
        <p:blipFill>
          <a:blip r:embed="rId75" cstate="print"/>
          <a:stretch>
            <a:fillRect/>
          </a:stretch>
        </p:blipFill>
        <p:spPr>
          <a:xfrm>
            <a:off x="1110254" y="5839691"/>
            <a:ext cx="763014" cy="63971"/>
          </a:xfrm>
          <a:prstGeom prst="rect">
            <a:avLst/>
          </a:prstGeom>
        </p:spPr>
      </p:pic>
      <p:pic>
        <p:nvPicPr>
          <p:cNvPr id="79" name="object 79"/>
          <p:cNvPicPr/>
          <p:nvPr/>
        </p:nvPicPr>
        <p:blipFill>
          <a:blip r:embed="rId76" cstate="print"/>
          <a:stretch>
            <a:fillRect/>
          </a:stretch>
        </p:blipFill>
        <p:spPr>
          <a:xfrm>
            <a:off x="2837317" y="2801040"/>
            <a:ext cx="392929" cy="63971"/>
          </a:xfrm>
          <a:prstGeom prst="rect">
            <a:avLst/>
          </a:prstGeom>
        </p:spPr>
      </p:pic>
      <p:pic>
        <p:nvPicPr>
          <p:cNvPr id="80" name="object 80"/>
          <p:cNvPicPr/>
          <p:nvPr/>
        </p:nvPicPr>
        <p:blipFill>
          <a:blip r:embed="rId77" cstate="print"/>
          <a:stretch>
            <a:fillRect/>
          </a:stretch>
        </p:blipFill>
        <p:spPr>
          <a:xfrm>
            <a:off x="2823610" y="3404201"/>
            <a:ext cx="420343" cy="59402"/>
          </a:xfrm>
          <a:prstGeom prst="rect">
            <a:avLst/>
          </a:prstGeom>
        </p:spPr>
      </p:pic>
      <p:pic>
        <p:nvPicPr>
          <p:cNvPr id="81" name="object 81"/>
          <p:cNvPicPr/>
          <p:nvPr/>
        </p:nvPicPr>
        <p:blipFill>
          <a:blip r:embed="rId78" cstate="print"/>
          <a:stretch>
            <a:fillRect/>
          </a:stretch>
        </p:blipFill>
        <p:spPr>
          <a:xfrm>
            <a:off x="2837317" y="3696643"/>
            <a:ext cx="397498" cy="68540"/>
          </a:xfrm>
          <a:prstGeom prst="rect">
            <a:avLst/>
          </a:prstGeom>
        </p:spPr>
      </p:pic>
      <p:pic>
        <p:nvPicPr>
          <p:cNvPr id="82" name="object 82"/>
          <p:cNvPicPr/>
          <p:nvPr/>
        </p:nvPicPr>
        <p:blipFill>
          <a:blip r:embed="rId79" cstate="print"/>
          <a:stretch>
            <a:fillRect/>
          </a:stretch>
        </p:blipFill>
        <p:spPr>
          <a:xfrm>
            <a:off x="2837317" y="4007361"/>
            <a:ext cx="402067" cy="210192"/>
          </a:xfrm>
          <a:prstGeom prst="rect">
            <a:avLst/>
          </a:prstGeom>
        </p:spPr>
      </p:pic>
      <p:pic>
        <p:nvPicPr>
          <p:cNvPr id="83" name="object 83"/>
          <p:cNvPicPr/>
          <p:nvPr/>
        </p:nvPicPr>
        <p:blipFill>
          <a:blip r:embed="rId80" cstate="print"/>
          <a:stretch>
            <a:fillRect/>
          </a:stretch>
        </p:blipFill>
        <p:spPr>
          <a:xfrm>
            <a:off x="2837317" y="4464301"/>
            <a:ext cx="402067" cy="54832"/>
          </a:xfrm>
          <a:prstGeom prst="rect">
            <a:avLst/>
          </a:prstGeom>
        </p:spPr>
      </p:pic>
      <p:pic>
        <p:nvPicPr>
          <p:cNvPr id="84" name="object 84"/>
          <p:cNvPicPr/>
          <p:nvPr/>
        </p:nvPicPr>
        <p:blipFill>
          <a:blip r:embed="rId81" cstate="print"/>
          <a:stretch>
            <a:fillRect/>
          </a:stretch>
        </p:blipFill>
        <p:spPr>
          <a:xfrm>
            <a:off x="2837317" y="4765881"/>
            <a:ext cx="397498" cy="59402"/>
          </a:xfrm>
          <a:prstGeom prst="rect">
            <a:avLst/>
          </a:prstGeom>
        </p:spPr>
      </p:pic>
      <p:pic>
        <p:nvPicPr>
          <p:cNvPr id="85" name="object 85"/>
          <p:cNvPicPr/>
          <p:nvPr/>
        </p:nvPicPr>
        <p:blipFill>
          <a:blip r:embed="rId82" cstate="print"/>
          <a:stretch>
            <a:fillRect/>
          </a:stretch>
        </p:blipFill>
        <p:spPr>
          <a:xfrm>
            <a:off x="2832748" y="5076601"/>
            <a:ext cx="402067" cy="59402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83" cstate="print"/>
          <a:stretch>
            <a:fillRect/>
          </a:stretch>
        </p:blipFill>
        <p:spPr>
          <a:xfrm>
            <a:off x="2851024" y="5373612"/>
            <a:ext cx="388360" cy="68540"/>
          </a:xfrm>
          <a:prstGeom prst="rect">
            <a:avLst/>
          </a:prstGeom>
        </p:spPr>
      </p:pic>
      <p:pic>
        <p:nvPicPr>
          <p:cNvPr id="87" name="object 87"/>
          <p:cNvPicPr/>
          <p:nvPr/>
        </p:nvPicPr>
        <p:blipFill>
          <a:blip r:embed="rId84" cstate="print"/>
          <a:stretch>
            <a:fillRect/>
          </a:stretch>
        </p:blipFill>
        <p:spPr>
          <a:xfrm>
            <a:off x="3481538" y="3244272"/>
            <a:ext cx="411205" cy="63971"/>
          </a:xfrm>
          <a:prstGeom prst="rect">
            <a:avLst/>
          </a:prstGeom>
        </p:spPr>
      </p:pic>
      <p:pic>
        <p:nvPicPr>
          <p:cNvPr id="88" name="object 88"/>
          <p:cNvPicPr/>
          <p:nvPr/>
        </p:nvPicPr>
        <p:blipFill>
          <a:blip r:embed="rId85" cstate="print"/>
          <a:stretch>
            <a:fillRect/>
          </a:stretch>
        </p:blipFill>
        <p:spPr>
          <a:xfrm>
            <a:off x="3481538" y="3833724"/>
            <a:ext cx="1046289" cy="91387"/>
          </a:xfrm>
          <a:prstGeom prst="rect">
            <a:avLst/>
          </a:prstGeom>
        </p:spPr>
      </p:pic>
      <p:pic>
        <p:nvPicPr>
          <p:cNvPr id="89" name="object 89"/>
          <p:cNvPicPr/>
          <p:nvPr/>
        </p:nvPicPr>
        <p:blipFill>
          <a:blip r:embed="rId86" cstate="print"/>
          <a:stretch>
            <a:fillRect/>
          </a:stretch>
        </p:blipFill>
        <p:spPr>
          <a:xfrm>
            <a:off x="3481538" y="4313511"/>
            <a:ext cx="283274" cy="54832"/>
          </a:xfrm>
          <a:prstGeom prst="rect">
            <a:avLst/>
          </a:prstGeom>
        </p:spPr>
      </p:pic>
      <p:pic>
        <p:nvPicPr>
          <p:cNvPr id="90" name="object 90"/>
          <p:cNvPicPr/>
          <p:nvPr/>
        </p:nvPicPr>
        <p:blipFill>
          <a:blip r:embed="rId87" cstate="print"/>
          <a:stretch>
            <a:fillRect/>
          </a:stretch>
        </p:blipFill>
        <p:spPr>
          <a:xfrm>
            <a:off x="3481538" y="4615092"/>
            <a:ext cx="420343" cy="68540"/>
          </a:xfrm>
          <a:prstGeom prst="rect">
            <a:avLst/>
          </a:prstGeom>
        </p:spPr>
      </p:pic>
      <p:pic>
        <p:nvPicPr>
          <p:cNvPr id="91" name="object 91"/>
          <p:cNvPicPr/>
          <p:nvPr/>
        </p:nvPicPr>
        <p:blipFill>
          <a:blip r:embed="rId88" cstate="print"/>
          <a:stretch>
            <a:fillRect/>
          </a:stretch>
        </p:blipFill>
        <p:spPr>
          <a:xfrm>
            <a:off x="4217140" y="5524402"/>
            <a:ext cx="310688" cy="73110"/>
          </a:xfrm>
          <a:prstGeom prst="rect">
            <a:avLst/>
          </a:prstGeom>
        </p:spPr>
      </p:pic>
      <p:pic>
        <p:nvPicPr>
          <p:cNvPr id="92" name="object 92"/>
          <p:cNvPicPr/>
          <p:nvPr/>
        </p:nvPicPr>
        <p:blipFill>
          <a:blip r:embed="rId89" cstate="print"/>
          <a:stretch>
            <a:fillRect/>
          </a:stretch>
        </p:blipFill>
        <p:spPr>
          <a:xfrm>
            <a:off x="5057826" y="2645681"/>
            <a:ext cx="420343" cy="54832"/>
          </a:xfrm>
          <a:prstGeom prst="rect">
            <a:avLst/>
          </a:prstGeom>
        </p:spPr>
      </p:pic>
      <p:pic>
        <p:nvPicPr>
          <p:cNvPr id="93" name="object 93"/>
          <p:cNvPicPr/>
          <p:nvPr/>
        </p:nvPicPr>
        <p:blipFill>
          <a:blip r:embed="rId90" cstate="print"/>
          <a:stretch>
            <a:fillRect/>
          </a:stretch>
        </p:blipFill>
        <p:spPr>
          <a:xfrm>
            <a:off x="5057826" y="2796471"/>
            <a:ext cx="420343" cy="63971"/>
          </a:xfrm>
          <a:prstGeom prst="rect">
            <a:avLst/>
          </a:prstGeom>
        </p:spPr>
      </p:pic>
      <p:pic>
        <p:nvPicPr>
          <p:cNvPr id="94" name="object 94"/>
          <p:cNvPicPr/>
          <p:nvPr/>
        </p:nvPicPr>
        <p:blipFill>
          <a:blip r:embed="rId91" cstate="print"/>
          <a:stretch>
            <a:fillRect/>
          </a:stretch>
        </p:blipFill>
        <p:spPr>
          <a:xfrm>
            <a:off x="5057826" y="3093482"/>
            <a:ext cx="429481" cy="63971"/>
          </a:xfrm>
          <a:prstGeom prst="rect">
            <a:avLst/>
          </a:prstGeom>
        </p:spPr>
      </p:pic>
      <p:pic>
        <p:nvPicPr>
          <p:cNvPr id="95" name="object 95"/>
          <p:cNvPicPr/>
          <p:nvPr/>
        </p:nvPicPr>
        <p:blipFill>
          <a:blip r:embed="rId92" cstate="print"/>
          <a:stretch>
            <a:fillRect/>
          </a:stretch>
        </p:blipFill>
        <p:spPr>
          <a:xfrm>
            <a:off x="5057826" y="3244272"/>
            <a:ext cx="424912" cy="63971"/>
          </a:xfrm>
          <a:prstGeom prst="rect">
            <a:avLst/>
          </a:prstGeom>
        </p:spPr>
      </p:pic>
      <p:pic>
        <p:nvPicPr>
          <p:cNvPr id="96" name="object 96"/>
          <p:cNvPicPr/>
          <p:nvPr/>
        </p:nvPicPr>
        <p:blipFill>
          <a:blip r:embed="rId93" cstate="print"/>
          <a:stretch>
            <a:fillRect/>
          </a:stretch>
        </p:blipFill>
        <p:spPr>
          <a:xfrm>
            <a:off x="5057826" y="4007361"/>
            <a:ext cx="420343" cy="54832"/>
          </a:xfrm>
          <a:prstGeom prst="rect">
            <a:avLst/>
          </a:prstGeom>
        </p:spPr>
      </p:pic>
      <p:pic>
        <p:nvPicPr>
          <p:cNvPr id="97" name="object 97"/>
          <p:cNvPicPr/>
          <p:nvPr/>
        </p:nvPicPr>
        <p:blipFill>
          <a:blip r:embed="rId94" cstate="print"/>
          <a:stretch>
            <a:fillRect/>
          </a:stretch>
        </p:blipFill>
        <p:spPr>
          <a:xfrm>
            <a:off x="5066964" y="4308942"/>
            <a:ext cx="406636" cy="68540"/>
          </a:xfrm>
          <a:prstGeom prst="rect">
            <a:avLst/>
          </a:prstGeom>
        </p:spPr>
      </p:pic>
      <p:pic>
        <p:nvPicPr>
          <p:cNvPr id="98" name="object 98"/>
          <p:cNvPicPr/>
          <p:nvPr/>
        </p:nvPicPr>
        <p:blipFill>
          <a:blip r:embed="rId95" cstate="print"/>
          <a:stretch>
            <a:fillRect/>
          </a:stretch>
        </p:blipFill>
        <p:spPr>
          <a:xfrm>
            <a:off x="5057826" y="4615092"/>
            <a:ext cx="424912" cy="59402"/>
          </a:xfrm>
          <a:prstGeom prst="rect">
            <a:avLst/>
          </a:prstGeom>
        </p:spPr>
      </p:pic>
      <p:pic>
        <p:nvPicPr>
          <p:cNvPr id="99" name="object 99"/>
          <p:cNvPicPr/>
          <p:nvPr/>
        </p:nvPicPr>
        <p:blipFill>
          <a:blip r:embed="rId96" cstate="print"/>
          <a:stretch>
            <a:fillRect/>
          </a:stretch>
        </p:blipFill>
        <p:spPr>
          <a:xfrm>
            <a:off x="5057826" y="4765881"/>
            <a:ext cx="420343" cy="63971"/>
          </a:xfrm>
          <a:prstGeom prst="rect">
            <a:avLst/>
          </a:prstGeom>
        </p:spPr>
      </p:pic>
      <p:pic>
        <p:nvPicPr>
          <p:cNvPr id="100" name="object 100"/>
          <p:cNvPicPr/>
          <p:nvPr/>
        </p:nvPicPr>
        <p:blipFill>
          <a:blip r:embed="rId97" cstate="print"/>
          <a:stretch>
            <a:fillRect/>
          </a:stretch>
        </p:blipFill>
        <p:spPr>
          <a:xfrm>
            <a:off x="5066964" y="4916672"/>
            <a:ext cx="406636" cy="63971"/>
          </a:xfrm>
          <a:prstGeom prst="rect">
            <a:avLst/>
          </a:prstGeom>
        </p:spPr>
      </p:pic>
      <p:pic>
        <p:nvPicPr>
          <p:cNvPr id="101" name="object 101"/>
          <p:cNvPicPr/>
          <p:nvPr/>
        </p:nvPicPr>
        <p:blipFill>
          <a:blip r:embed="rId98" cstate="print"/>
          <a:stretch>
            <a:fillRect/>
          </a:stretch>
        </p:blipFill>
        <p:spPr>
          <a:xfrm>
            <a:off x="5048687" y="5222823"/>
            <a:ext cx="443188" cy="59402"/>
          </a:xfrm>
          <a:prstGeom prst="rect">
            <a:avLst/>
          </a:prstGeom>
        </p:spPr>
      </p:pic>
      <p:pic>
        <p:nvPicPr>
          <p:cNvPr id="102" name="object 102"/>
          <p:cNvPicPr/>
          <p:nvPr/>
        </p:nvPicPr>
        <p:blipFill>
          <a:blip r:embed="rId99" cstate="print"/>
          <a:stretch>
            <a:fillRect/>
          </a:stretch>
        </p:blipFill>
        <p:spPr>
          <a:xfrm>
            <a:off x="5062395" y="5378182"/>
            <a:ext cx="420343" cy="54832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100" cstate="print"/>
          <a:stretch>
            <a:fillRect/>
          </a:stretch>
        </p:blipFill>
        <p:spPr>
          <a:xfrm>
            <a:off x="5057826" y="5528971"/>
            <a:ext cx="424912" cy="54832"/>
          </a:xfrm>
          <a:prstGeom prst="rect">
            <a:avLst/>
          </a:prstGeom>
        </p:spPr>
      </p:pic>
      <p:pic>
        <p:nvPicPr>
          <p:cNvPr id="104" name="object 104"/>
          <p:cNvPicPr/>
          <p:nvPr/>
        </p:nvPicPr>
        <p:blipFill>
          <a:blip r:embed="rId101" cstate="print"/>
          <a:stretch>
            <a:fillRect/>
          </a:stretch>
        </p:blipFill>
        <p:spPr>
          <a:xfrm>
            <a:off x="5048687" y="5679761"/>
            <a:ext cx="443188" cy="59402"/>
          </a:xfrm>
          <a:prstGeom prst="rect">
            <a:avLst/>
          </a:prstGeom>
        </p:spPr>
      </p:pic>
      <p:pic>
        <p:nvPicPr>
          <p:cNvPr id="105" name="object 105"/>
          <p:cNvPicPr/>
          <p:nvPr/>
        </p:nvPicPr>
        <p:blipFill>
          <a:blip r:embed="rId102" cstate="print"/>
          <a:stretch>
            <a:fillRect/>
          </a:stretch>
        </p:blipFill>
        <p:spPr>
          <a:xfrm>
            <a:off x="5066964" y="5839691"/>
            <a:ext cx="402067" cy="63971"/>
          </a:xfrm>
          <a:prstGeom prst="rect">
            <a:avLst/>
          </a:prstGeom>
        </p:spPr>
      </p:pic>
      <p:pic>
        <p:nvPicPr>
          <p:cNvPr id="106" name="object 106"/>
          <p:cNvPicPr/>
          <p:nvPr/>
        </p:nvPicPr>
        <p:blipFill>
          <a:blip r:embed="rId103" cstate="print"/>
          <a:stretch>
            <a:fillRect/>
          </a:stretch>
        </p:blipFill>
        <p:spPr>
          <a:xfrm>
            <a:off x="5962478" y="2796471"/>
            <a:ext cx="694480" cy="5483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104" cstate="print"/>
          <a:stretch>
            <a:fillRect/>
          </a:stretch>
        </p:blipFill>
        <p:spPr>
          <a:xfrm>
            <a:off x="5967048" y="3852002"/>
            <a:ext cx="644221" cy="959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47" y="33516"/>
            <a:ext cx="0" cy="10579735"/>
          </a:xfrm>
          <a:custGeom>
            <a:avLst/>
            <a:gdLst/>
            <a:ahLst/>
            <a:cxnLst/>
            <a:rect l="l" t="t" r="r" b="b"/>
            <a:pathLst>
              <a:path h="10579735">
                <a:moveTo>
                  <a:pt x="0" y="10579153"/>
                </a:moveTo>
                <a:lnTo>
                  <a:pt x="0" y="0"/>
                </a:lnTo>
              </a:path>
            </a:pathLst>
          </a:custGeom>
          <a:ln w="36595">
            <a:solidFill>
              <a:srgbClr val="9595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86415" y="731277"/>
            <a:ext cx="0" cy="6353175"/>
          </a:xfrm>
          <a:custGeom>
            <a:avLst/>
            <a:gdLst/>
            <a:ahLst/>
            <a:cxnLst/>
            <a:rect l="l" t="t" r="r" b="b"/>
            <a:pathLst>
              <a:path h="6353175">
                <a:moveTo>
                  <a:pt x="0" y="6352976"/>
                </a:moveTo>
                <a:lnTo>
                  <a:pt x="0" y="0"/>
                </a:lnTo>
              </a:path>
            </a:pathLst>
          </a:custGeom>
          <a:ln w="15248">
            <a:solidFill>
              <a:srgbClr val="5454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78791" y="731277"/>
            <a:ext cx="6590665" cy="6353175"/>
            <a:chOff x="478791" y="731277"/>
            <a:chExt cx="6590665" cy="6353175"/>
          </a:xfrm>
        </p:grpSpPr>
        <p:sp>
          <p:nvSpPr>
            <p:cNvPr id="5" name="object 5"/>
            <p:cNvSpPr/>
            <p:nvPr/>
          </p:nvSpPr>
          <p:spPr>
            <a:xfrm>
              <a:off x="7061416" y="731277"/>
              <a:ext cx="0" cy="6353175"/>
            </a:xfrm>
            <a:custGeom>
              <a:avLst/>
              <a:gdLst/>
              <a:ahLst/>
              <a:cxnLst/>
              <a:rect l="l" t="t" r="r" b="b"/>
              <a:pathLst>
                <a:path h="6353175">
                  <a:moveTo>
                    <a:pt x="0" y="6352976"/>
                  </a:moveTo>
                  <a:lnTo>
                    <a:pt x="0" y="0"/>
                  </a:lnTo>
                </a:path>
              </a:pathLst>
            </a:custGeom>
            <a:ln w="15248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8791" y="738894"/>
              <a:ext cx="6590665" cy="0"/>
            </a:xfrm>
            <a:custGeom>
              <a:avLst/>
              <a:gdLst/>
              <a:ahLst/>
              <a:cxnLst/>
              <a:rect l="l" t="t" r="r" b="b"/>
              <a:pathLst>
                <a:path w="6590665">
                  <a:moveTo>
                    <a:pt x="0" y="0"/>
                  </a:moveTo>
                  <a:lnTo>
                    <a:pt x="6590251" y="0"/>
                  </a:lnTo>
                </a:path>
              </a:pathLst>
            </a:custGeom>
            <a:ln w="15234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78791" y="7076635"/>
              <a:ext cx="6590665" cy="0"/>
            </a:xfrm>
            <a:custGeom>
              <a:avLst/>
              <a:gdLst/>
              <a:ahLst/>
              <a:cxnLst/>
              <a:rect l="l" t="t" r="r" b="b"/>
              <a:pathLst>
                <a:path w="6590665">
                  <a:moveTo>
                    <a:pt x="0" y="0"/>
                  </a:moveTo>
                  <a:lnTo>
                    <a:pt x="6590251" y="0"/>
                  </a:lnTo>
                </a:path>
              </a:pathLst>
            </a:custGeom>
            <a:ln w="15234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49570" y="1782488"/>
              <a:ext cx="6270625" cy="0"/>
            </a:xfrm>
            <a:custGeom>
              <a:avLst/>
              <a:gdLst/>
              <a:ahLst/>
              <a:cxnLst/>
              <a:rect l="l" t="t" r="r" b="b"/>
              <a:pathLst>
                <a:path w="6270625">
                  <a:moveTo>
                    <a:pt x="0" y="0"/>
                  </a:moveTo>
                  <a:lnTo>
                    <a:pt x="6270040" y="0"/>
                  </a:lnTo>
                </a:path>
              </a:pathLst>
            </a:custGeom>
            <a:ln w="18281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3824" y="1362003"/>
              <a:ext cx="2671475" cy="13711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4134" y="1549394"/>
              <a:ext cx="82339" cy="685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0417" y="991795"/>
              <a:ext cx="4565294" cy="479900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3613" y="5539428"/>
            <a:ext cx="169254" cy="25594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91268" y="3487280"/>
            <a:ext cx="425423" cy="6398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2443" y="6394109"/>
            <a:ext cx="1065845" cy="23309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16668" y="3825496"/>
            <a:ext cx="13723" cy="21481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270727" y="5393173"/>
            <a:ext cx="13723" cy="39763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557114" y="5393173"/>
            <a:ext cx="18297" cy="40220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988915" y="5393173"/>
            <a:ext cx="18297" cy="255947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988915" y="5676543"/>
            <a:ext cx="73191" cy="11883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16668" y="5676543"/>
            <a:ext cx="13723" cy="11883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22762" y="3830067"/>
            <a:ext cx="160105" cy="21481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09038" y="5397743"/>
            <a:ext cx="173828" cy="114262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61688" y="3820925"/>
            <a:ext cx="1445524" cy="292511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1938130" y="2030306"/>
            <a:ext cx="2362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30" dirty="0">
                <a:solidFill>
                  <a:srgbClr val="3D3D3D"/>
                </a:solidFill>
                <a:latin typeface="Times New Roman"/>
                <a:cs typeface="Times New Roman"/>
              </a:rPr>
              <a:t>2025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6265" y="2041225"/>
            <a:ext cx="770255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dirty="0">
                <a:solidFill>
                  <a:srgbClr val="363636"/>
                </a:solidFill>
                <a:latin typeface="Times New Roman"/>
                <a:cs typeface="Times New Roman"/>
              </a:rPr>
              <a:t>Oficio</a:t>
            </a:r>
            <a:r>
              <a:rPr sz="850" spc="1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545454"/>
                </a:solidFill>
                <a:latin typeface="Times New Roman"/>
                <a:cs typeface="Times New Roman"/>
              </a:rPr>
              <a:t>n°</a:t>
            </a:r>
            <a:r>
              <a:rPr sz="850" spc="2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850" u="sng" spc="360" dirty="0">
                <a:solidFill>
                  <a:srgbClr val="505050"/>
                </a:solidFill>
                <a:uFill>
                  <a:solidFill>
                    <a:srgbClr val="575757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850" u="sng" spc="-25" dirty="0">
                <a:solidFill>
                  <a:srgbClr val="505050"/>
                </a:solidFill>
                <a:uFill>
                  <a:solidFill>
                    <a:srgbClr val="575757"/>
                  </a:solidFill>
                </a:uFill>
                <a:latin typeface="Times New Roman"/>
                <a:cs typeface="Times New Roman"/>
              </a:rPr>
              <a:t>23</a:t>
            </a:r>
            <a:r>
              <a:rPr sz="850" u="sng" spc="500" dirty="0">
                <a:solidFill>
                  <a:srgbClr val="505050"/>
                </a:solidFill>
                <a:uFill>
                  <a:solidFill>
                    <a:srgbClr val="575757"/>
                  </a:solidFill>
                </a:uFill>
                <a:latin typeface="Times New Roman"/>
                <a:cs typeface="Times New Roman"/>
              </a:rPr>
              <a:t> 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65723" y="1918584"/>
            <a:ext cx="130810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5" dirty="0">
                <a:solidFill>
                  <a:srgbClr val="3F3F3F"/>
                </a:solidFill>
                <a:latin typeface="Cambria"/>
                <a:cs typeface="Cambria"/>
              </a:rPr>
              <a:t>GuaruItJos,03</a:t>
            </a:r>
            <a:r>
              <a:rPr sz="700" spc="70" dirty="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sz="700" spc="-20" dirty="0">
                <a:solidFill>
                  <a:srgbClr val="444444"/>
                </a:solidFill>
                <a:latin typeface="Cambria"/>
                <a:cs typeface="Cambria"/>
              </a:rPr>
              <a:t>0e</a:t>
            </a:r>
            <a:r>
              <a:rPr sz="700" spc="10" dirty="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sz="700" spc="-35" dirty="0">
                <a:solidFill>
                  <a:srgbClr val="565656"/>
                </a:solidFill>
                <a:latin typeface="Cambria"/>
                <a:cs typeface="Cambria"/>
              </a:rPr>
              <a:t>N</a:t>
            </a:r>
            <a:r>
              <a:rPr sz="700" spc="-35" dirty="0">
                <a:solidFill>
                  <a:srgbClr val="919191"/>
                </a:solidFill>
                <a:latin typeface="Cambria"/>
                <a:cs typeface="Cambria"/>
              </a:rPr>
              <a:t>o</a:t>
            </a:r>
            <a:r>
              <a:rPr sz="700" spc="-35" dirty="0">
                <a:solidFill>
                  <a:srgbClr val="4B4B4B"/>
                </a:solidFill>
                <a:latin typeface="Cambria"/>
                <a:cs typeface="Cambria"/>
              </a:rPr>
              <a:t>vembro</a:t>
            </a:r>
            <a:r>
              <a:rPr sz="700" spc="35" dirty="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sz="700" spc="-35" dirty="0">
                <a:solidFill>
                  <a:srgbClr val="363636"/>
                </a:solidFill>
                <a:latin typeface="Cambria"/>
                <a:cs typeface="Cambria"/>
              </a:rPr>
              <a:t>de</a:t>
            </a:r>
            <a:r>
              <a:rPr sz="700" dirty="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sz="700" spc="-20" dirty="0">
                <a:solidFill>
                  <a:srgbClr val="4F4F4F"/>
                </a:solidFill>
                <a:latin typeface="Cambria"/>
                <a:cs typeface="Cambria"/>
              </a:rPr>
              <a:t>2025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3632" y="2813638"/>
            <a:ext cx="6245225" cy="2832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indent="657860">
              <a:lnSpc>
                <a:spcPts val="1010"/>
              </a:lnSpc>
              <a:spcBef>
                <a:spcPts val="140"/>
              </a:spcBef>
            </a:pPr>
            <a:r>
              <a:rPr sz="850" spc="-40" dirty="0">
                <a:solidFill>
                  <a:srgbClr val="363636"/>
                </a:solidFill>
                <a:latin typeface="Times New Roman"/>
                <a:cs typeface="Times New Roman"/>
              </a:rPr>
              <a:t>Viroos</a:t>
            </a:r>
            <a:r>
              <a:rPr sz="850" spc="4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spc="-25" dirty="0">
                <a:solidFill>
                  <a:srgbClr val="343434"/>
                </a:solidFill>
                <a:latin typeface="Times New Roman"/>
                <a:cs typeface="Times New Roman"/>
              </a:rPr>
              <a:t>através</a:t>
            </a:r>
            <a:r>
              <a:rPr sz="850" spc="35" dirty="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63636"/>
                </a:solidFill>
                <a:latin typeface="Times New Roman"/>
                <a:cs typeface="Times New Roman"/>
              </a:rPr>
              <a:t>deste,</a:t>
            </a:r>
            <a:r>
              <a:rPr sz="850" spc="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2D2D2D"/>
                </a:solidFill>
                <a:latin typeface="Times New Roman"/>
                <a:cs typeface="Times New Roman"/>
              </a:rPr>
              <a:t>solicitar</a:t>
            </a:r>
            <a:r>
              <a:rPr sz="850" spc="40" dirty="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sz="850" spc="45" dirty="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B3B3B"/>
                </a:solidFill>
                <a:latin typeface="Times New Roman"/>
                <a:cs typeface="Times New Roman"/>
              </a:rPr>
              <a:t>Vosss </a:t>
            </a:r>
            <a:r>
              <a:rPr sz="850" spc="-20" dirty="0">
                <a:solidFill>
                  <a:srgbClr val="333333"/>
                </a:solidFill>
                <a:latin typeface="Times New Roman"/>
                <a:cs typeface="Times New Roman"/>
              </a:rPr>
              <a:t>Senhoria,</a:t>
            </a:r>
            <a:r>
              <a:rPr sz="850" spc="6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850" spc="-30" dirty="0">
                <a:solidFill>
                  <a:srgbClr val="333333"/>
                </a:solidFill>
                <a:latin typeface="Times New Roman"/>
                <a:cs typeface="Times New Roman"/>
              </a:rPr>
              <a:t>Homologação</a:t>
            </a:r>
            <a:r>
              <a:rPr sz="850" spc="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sz="850" spc="-10" dirty="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A3A3A"/>
                </a:solidFill>
                <a:latin typeface="Times New Roman"/>
                <a:cs typeface="Times New Roman"/>
              </a:rPr>
              <a:t>Quadro</a:t>
            </a:r>
            <a:r>
              <a:rPr sz="850" spc="15" dirty="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sz="850" spc="5" dirty="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383838"/>
                </a:solidFill>
                <a:latin typeface="Times New Roman"/>
                <a:cs typeface="Times New Roman"/>
              </a:rPr>
              <a:t>Recunos</a:t>
            </a:r>
            <a:r>
              <a:rPr sz="850" spc="60" dirty="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sz="850" spc="-60" dirty="0">
                <a:solidFill>
                  <a:srgbClr val="3B3B3B"/>
                </a:solidFill>
                <a:latin typeface="Times New Roman"/>
                <a:cs typeface="Times New Roman"/>
              </a:rPr>
              <a:t>Mumgnos</a:t>
            </a:r>
            <a:r>
              <a:rPr sz="850" spc="50" dirty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63636"/>
                </a:solidFill>
                <a:latin typeface="Times New Roman"/>
                <a:cs typeface="Times New Roman"/>
              </a:rPr>
              <a:t>(anezo),</a:t>
            </a:r>
            <a:r>
              <a:rPr sz="850" spc="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spc="-35" dirty="0">
                <a:solidFill>
                  <a:srgbClr val="383838"/>
                </a:solidFill>
                <a:latin typeface="Times New Roman"/>
                <a:cs typeface="Times New Roman"/>
              </a:rPr>
              <a:t>conforme</a:t>
            </a:r>
            <a:r>
              <a:rPr sz="850" spc="70" dirty="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63636"/>
                </a:solidFill>
                <a:latin typeface="Times New Roman"/>
                <a:cs typeface="Times New Roman"/>
              </a:rPr>
              <a:t>etteraçãotQs)</a:t>
            </a:r>
            <a:r>
              <a:rPr sz="850" spc="6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spc="-25" dirty="0">
                <a:solidFill>
                  <a:srgbClr val="4B4B4B"/>
                </a:solidFill>
                <a:latin typeface="Times New Roman"/>
                <a:cs typeface="Times New Roman"/>
              </a:rPr>
              <a:t>na</a:t>
            </a:r>
            <a:r>
              <a:rPr sz="850" spc="500" dirty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sz="850" spc="-40" dirty="0">
                <a:solidFill>
                  <a:srgbClr val="262626"/>
                </a:solidFill>
                <a:latin typeface="Times New Roman"/>
                <a:cs typeface="Times New Roman"/>
              </a:rPr>
              <a:t>rabcla</a:t>
            </a:r>
            <a:r>
              <a:rPr sz="850" spc="-1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13131"/>
                </a:solidFill>
                <a:latin typeface="Times New Roman"/>
                <a:cs typeface="Times New Roman"/>
              </a:rPr>
              <a:t>abaixo</a:t>
            </a:r>
            <a:r>
              <a:rPr sz="850" spc="-1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850" spc="-30" dirty="0">
                <a:solidFill>
                  <a:srgbClr val="343434"/>
                </a:solidFill>
                <a:latin typeface="Times New Roman"/>
                <a:cs typeface="Times New Roman"/>
              </a:rPr>
              <a:t>juntamente</a:t>
            </a:r>
            <a:r>
              <a:rPr sz="850" spc="55" dirty="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sz="850" spc="-25" dirty="0">
                <a:solidFill>
                  <a:srgbClr val="444444"/>
                </a:solidFill>
                <a:latin typeface="Times New Roman"/>
                <a:cs typeface="Times New Roman"/>
              </a:rPr>
              <a:t>com</a:t>
            </a:r>
            <a:r>
              <a:rPr sz="850" spc="30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850" spc="-25" dirty="0">
                <a:solidFill>
                  <a:srgbClr val="313131"/>
                </a:solidFill>
                <a:latin typeface="Times New Roman"/>
                <a:cs typeface="Times New Roman"/>
              </a:rPr>
              <a:t>cópie(s)</a:t>
            </a:r>
            <a:r>
              <a:rPr sz="850" spc="1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D3D3D"/>
                </a:solidFill>
                <a:latin typeface="Times New Roman"/>
                <a:cs typeface="Times New Roman"/>
              </a:rPr>
              <a:t>dots)</a:t>
            </a:r>
            <a:r>
              <a:rPr sz="850" spc="-10" dirty="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sz="850" spc="-35" dirty="0">
                <a:solidFill>
                  <a:srgbClr val="363636"/>
                </a:solidFill>
                <a:latin typeface="Times New Roman"/>
                <a:cs typeface="Times New Roman"/>
              </a:rPr>
              <a:t>certificado{s)</a:t>
            </a:r>
            <a:r>
              <a:rPr sz="850" spc="-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sz="850" spc="15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13131"/>
                </a:solidFill>
                <a:latin typeface="Times New Roman"/>
                <a:cs typeface="Times New Roman"/>
              </a:rPr>
              <a:t>habilita</a:t>
            </a:r>
            <a:r>
              <a:rPr sz="850" spc="21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850" spc="-90" dirty="0">
                <a:solidFill>
                  <a:srgbClr val="313131"/>
                </a:solidFill>
                <a:latin typeface="Times New Roman"/>
                <a:cs typeface="Times New Roman"/>
              </a:rPr>
              <a:t>Bo{des)</a:t>
            </a:r>
            <a:r>
              <a:rPr sz="850" spc="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83838"/>
                </a:solidFill>
                <a:latin typeface="Times New Roman"/>
                <a:cs typeface="Times New Roman"/>
              </a:rPr>
              <a:t>dots)</a:t>
            </a:r>
            <a:r>
              <a:rPr sz="850" spc="50" dirty="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sz="850" spc="-50" dirty="0">
                <a:solidFill>
                  <a:srgbClr val="343434"/>
                </a:solidFill>
                <a:latin typeface="Times New Roman"/>
                <a:cs typeface="Times New Roman"/>
              </a:rPr>
              <a:t>novo{s)</a:t>
            </a:r>
            <a:r>
              <a:rPr sz="850" spc="40" dirty="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sz="850" spc="-30" dirty="0">
                <a:solidFill>
                  <a:srgbClr val="343434"/>
                </a:solidFill>
                <a:latin typeface="Times New Roman"/>
                <a:cs typeface="Times New Roman"/>
              </a:rPr>
              <a:t>fúncionãrio(s)</a:t>
            </a:r>
            <a:r>
              <a:rPr sz="850" spc="-25" dirty="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A3A3A"/>
                </a:solidFill>
                <a:latin typeface="Times New Roman"/>
                <a:cs typeface="Times New Roman"/>
              </a:rPr>
              <a:t>do </a:t>
            </a:r>
            <a:r>
              <a:rPr sz="850" spc="-25" dirty="0">
                <a:solidFill>
                  <a:srgbClr val="3D3D3D"/>
                </a:solidFill>
                <a:latin typeface="Times New Roman"/>
                <a:cs typeface="Times New Roman"/>
              </a:rPr>
              <a:t>exercício</a:t>
            </a:r>
            <a:r>
              <a:rPr sz="850" spc="40" dirty="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sz="850" spc="-30" dirty="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43434"/>
                </a:solidFill>
                <a:latin typeface="Times New Roman"/>
                <a:cs typeface="Times New Roman"/>
              </a:rPr>
              <a:t>2025.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2514" y="3478135"/>
            <a:ext cx="736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solidFill>
                  <a:srgbClr val="696969"/>
                </a:solidFill>
                <a:latin typeface="Times New Roman"/>
                <a:cs typeface="Times New Roman"/>
              </a:rPr>
              <a:t>_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53539" y="6759744"/>
            <a:ext cx="1605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solidFill>
                  <a:srgbClr val="3D3D3D"/>
                </a:solidFill>
                <a:latin typeface="Cambria"/>
                <a:cs typeface="Cambria"/>
              </a:rPr>
              <a:t>Gestora</a:t>
            </a:r>
            <a:r>
              <a:rPr sz="800" i="1" spc="40" dirty="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sz="800" i="1" dirty="0">
                <a:solidFill>
                  <a:srgbClr val="464646"/>
                </a:solidFill>
                <a:latin typeface="Cambria"/>
                <a:cs typeface="Cambria"/>
              </a:rPr>
              <a:t>dos</a:t>
            </a:r>
            <a:r>
              <a:rPr sz="800" i="1" spc="114" dirty="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sz="800" i="1" spc="-10" dirty="0">
                <a:solidFill>
                  <a:srgbClr val="464646"/>
                </a:solidFill>
                <a:latin typeface="Cambria"/>
                <a:cs typeface="Cambria"/>
              </a:rPr>
              <a:t>Termos</a:t>
            </a:r>
            <a:r>
              <a:rPr sz="800" i="1" spc="125" dirty="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sz="800" i="1" dirty="0">
                <a:solidFill>
                  <a:srgbClr val="464646"/>
                </a:solidFill>
                <a:latin typeface="Cambria"/>
                <a:cs typeface="Cambria"/>
              </a:rPr>
              <a:t>de</a:t>
            </a:r>
            <a:r>
              <a:rPr sz="800" i="1" spc="75" dirty="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sz="800" i="1" spc="-10" dirty="0">
                <a:solidFill>
                  <a:srgbClr val="424242"/>
                </a:solidFill>
                <a:latin typeface="Cambria"/>
                <a:cs typeface="Cambria"/>
              </a:rPr>
              <a:t>Colaboração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012819" y="6063251"/>
            <a:ext cx="983615" cy="298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850" spc="-20" dirty="0">
                <a:solidFill>
                  <a:srgbClr val="333333"/>
                </a:solidFill>
                <a:latin typeface="Times New Roman"/>
                <a:cs typeface="Times New Roman"/>
              </a:rPr>
              <a:t>Presidente</a:t>
            </a:r>
            <a:r>
              <a:rPr sz="850" spc="4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850" dirty="0">
                <a:solidFill>
                  <a:srgbClr val="4B4B4B"/>
                </a:solidFill>
                <a:latin typeface="Times New Roman"/>
                <a:cs typeface="Times New Roman"/>
              </a:rPr>
              <a:t>da</a:t>
            </a:r>
            <a:r>
              <a:rPr sz="850" spc="20" dirty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sz="850" spc="-10" dirty="0">
                <a:solidFill>
                  <a:srgbClr val="3F3F3F"/>
                </a:solidFill>
                <a:latin typeface="Times New Roman"/>
                <a:cs typeface="Times New Roman"/>
              </a:rPr>
              <a:t>20tidade</a:t>
            </a:r>
            <a:endParaRPr sz="85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45"/>
              </a:spcBef>
            </a:pPr>
            <a:r>
              <a:rPr sz="900" dirty="0">
                <a:solidFill>
                  <a:srgbClr val="464646"/>
                </a:solidFill>
                <a:latin typeface="Cambria"/>
                <a:cs typeface="Cambria"/>
              </a:rPr>
              <a:t>RC.</a:t>
            </a:r>
            <a:r>
              <a:rPr sz="900" dirty="0">
                <a:solidFill>
                  <a:srgbClr val="747474"/>
                </a:solidFill>
                <a:latin typeface="Cambria"/>
                <a:cs typeface="Cambria"/>
              </a:rPr>
              <a:t>:</a:t>
            </a:r>
            <a:r>
              <a:rPr sz="900" spc="110" dirty="0">
                <a:solidFill>
                  <a:srgbClr val="747474"/>
                </a:solidFill>
                <a:latin typeface="Cambria"/>
                <a:cs typeface="Cambria"/>
              </a:rPr>
              <a:t> </a:t>
            </a:r>
            <a:r>
              <a:rPr sz="900" spc="-15" dirty="0">
                <a:solidFill>
                  <a:srgbClr val="595959"/>
                </a:solidFill>
                <a:latin typeface="Cambria"/>
                <a:cs typeface="Cambria"/>
              </a:rPr>
              <a:t>l</a:t>
            </a:r>
            <a:r>
              <a:rPr sz="900" spc="10" dirty="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sz="900" spc="-85" dirty="0">
                <a:solidFill>
                  <a:srgbClr val="3F3F3F"/>
                </a:solidFill>
                <a:latin typeface="Cambria"/>
                <a:cs typeface="Cambria"/>
              </a:rPr>
              <a:t>1.089.</a:t>
            </a:r>
            <a:r>
              <a:rPr sz="900" spc="-45" dirty="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sz="900" spc="-85" dirty="0">
                <a:solidFill>
                  <a:srgbClr val="484848"/>
                </a:solidFill>
                <a:latin typeface="Cambria"/>
                <a:cs typeface="Cambria"/>
              </a:rPr>
              <a:t>712-</a:t>
            </a:r>
            <a:r>
              <a:rPr sz="900" spc="-50" dirty="0">
                <a:solidFill>
                  <a:srgbClr val="484848"/>
                </a:solidFill>
                <a:latin typeface="Cambria"/>
                <a:cs typeface="Cambria"/>
              </a:rPr>
              <a:t>2</a:t>
            </a:r>
            <a:endParaRPr sz="900">
              <a:latin typeface="Cambria"/>
              <a:cs typeface="Cambria"/>
            </a:endParaRPr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634322" y="3458334"/>
          <a:ext cx="6390005" cy="2346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5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55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34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37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11125">
                <a:tc rowSpan="2"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800" spc="-50" dirty="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7939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800" spc="-50" dirty="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27939" marB="0">
                    <a:lnL w="9525">
                      <a:solidFill>
                        <a:srgbClr val="5B5B5B"/>
                      </a:solidFill>
                      <a:prstDash val="solid"/>
                    </a:lnL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60606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5405">
                        <a:lnSpc>
                          <a:spcPts val="810"/>
                        </a:lnSpc>
                        <a:tabLst>
                          <a:tab pos="309245" algn="l"/>
                          <a:tab pos="717550" algn="l"/>
                        </a:tabLst>
                      </a:pPr>
                      <a:r>
                        <a:rPr sz="750" u="sng" dirty="0">
                          <a:solidFill>
                            <a:srgbClr val="2A2A2A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750" u="sng" spc="-25" dirty="0">
                          <a:solidFill>
                            <a:srgbClr val="2A2A2A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Times New Roman"/>
                          <a:cs typeface="Times New Roman"/>
                        </a:rPr>
                        <a:t>xc.</a:t>
                      </a:r>
                      <a:r>
                        <a:rPr sz="750" u="sng" dirty="0">
                          <a:solidFill>
                            <a:srgbClr val="2A2A2A"/>
                          </a:solidFill>
                          <a:uFill>
                            <a:solidFill>
                              <a:srgbClr val="545454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3815">
                        <a:lnSpc>
                          <a:spcPts val="810"/>
                        </a:lnSpc>
                        <a:tabLst>
                          <a:tab pos="264795" algn="l"/>
                          <a:tab pos="727075" algn="l"/>
                        </a:tabLst>
                      </a:pPr>
                      <a:r>
                        <a:rPr sz="750" spc="-50" dirty="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|</a:t>
                      </a:r>
                      <a:r>
                        <a:rPr sz="750" u="sng" dirty="0">
                          <a:solidFill>
                            <a:srgbClr val="31313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750" u="sng" spc="-10" dirty="0">
                          <a:solidFill>
                            <a:srgbClr val="31313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F•ação</a:t>
                      </a:r>
                      <a:r>
                        <a:rPr sz="750" u="sng" dirty="0">
                          <a:solidFill>
                            <a:srgbClr val="313131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75"/>
                        </a:lnSpc>
                      </a:pPr>
                      <a:r>
                        <a:rPr sz="750" spc="-10" dirty="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Subsfirufda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algn="ctr">
                        <a:lnSpc>
                          <a:spcPts val="755"/>
                        </a:lnSpc>
                      </a:pPr>
                      <a:r>
                        <a:rPr sz="650" spc="-20" dirty="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R.G.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12700">
                      <a:solidFill>
                        <a:srgbClr val="5B5B5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8260">
                        <a:lnSpc>
                          <a:spcPts val="755"/>
                        </a:lnSpc>
                      </a:pPr>
                      <a:r>
                        <a:rPr sz="650" dirty="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|</a:t>
                      </a:r>
                      <a:r>
                        <a:rPr sz="650" u="sng" spc="430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650" u="sng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650" u="sng" spc="114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u="sng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pa</a:t>
                      </a:r>
                      <a:r>
                        <a:rPr sz="650" u="sng" spc="-35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u="sng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rtir</a:t>
                      </a:r>
                      <a:r>
                        <a:rPr sz="650" u="sng" spc="70" dirty="0">
                          <a:solidFill>
                            <a:srgbClr val="3D3D3D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u="sng" spc="35" dirty="0">
                          <a:solidFill>
                            <a:srgbClr val="444444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650" u="sng" spc="500" dirty="0">
                          <a:solidFill>
                            <a:srgbClr val="444444"/>
                          </a:solidFill>
                          <a:uFill>
                            <a:solidFill>
                              <a:srgbClr val="60606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7939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7939" marB="0">
                    <a:lnL w="9525">
                      <a:solidFill>
                        <a:srgbClr val="5B5B5B"/>
                      </a:solidFill>
                      <a:prstDash val="solid"/>
                    </a:lnL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B5B5B"/>
                      </a:solidFill>
                      <a:prstDash val="solid"/>
                    </a:lnR>
                    <a:lnT w="12700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5B5B5B"/>
                      </a:solidFill>
                      <a:prstDash val="solid"/>
                    </a:lnR>
                    <a:lnT w="12700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12700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750" spc="-50" dirty="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750" dirty="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750" spc="-30" dirty="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50" spc="-10" dirty="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contratar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 marR="31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650" spc="45" dirty="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650" spc="45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Cozinke</a:t>
                      </a:r>
                      <a:r>
                        <a:rPr sz="650" spc="125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spc="-25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ra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650" dirty="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650" dirty="0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Silvarua</a:t>
                      </a:r>
                      <a:r>
                        <a:rPr sz="650" spc="15" dirty="0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spc="-20" dirty="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S+íve</a:t>
                      </a:r>
                      <a:r>
                        <a:rPr sz="650" spc="45" dirty="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50" spc="-25" dirty="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MOD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700" spc="-10" dirty="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57.91</a:t>
                      </a:r>
                      <a:r>
                        <a:rPr sz="700" spc="-10" dirty="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2.484-</a:t>
                      </a:r>
                      <a:r>
                        <a:rPr sz="700" spc="-50" dirty="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270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005"/>
                        </a:lnSpc>
                      </a:pPr>
                      <a:r>
                        <a:rPr sz="1350" spc="-50" dirty="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955"/>
                        </a:lnSpc>
                      </a:pPr>
                      <a:r>
                        <a:rPr sz="1250" spc="-340" dirty="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5B5B5B"/>
                      </a:solidFill>
                      <a:prstDash val="solid"/>
                    </a:lnL>
                    <a:lnR w="9525">
                      <a:solidFill>
                        <a:srgbClr val="5B5B5B"/>
                      </a:solidFill>
                      <a:prstDash val="solid"/>
                    </a:lnR>
                    <a:lnT w="9525">
                      <a:solidFill>
                        <a:srgbClr val="5B5B5B"/>
                      </a:solidFill>
                      <a:prstDash val="solid"/>
                    </a:lnT>
                    <a:lnB w="9525">
                      <a:solidFill>
                        <a:srgbClr val="5B5B5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408</Words>
  <Application>Microsoft Office PowerPoint</Application>
  <PresentationFormat>Personalizar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 MT</vt:lpstr>
      <vt:lpstr>Calibri</vt:lpstr>
      <vt:lpstr>Cambria</vt:lpstr>
      <vt:lpstr>Courier New</vt:lpstr>
      <vt:lpstr>Times New Roman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INTEL</dc:creator>
  <cp:lastModifiedBy>INTEL</cp:lastModifiedBy>
  <cp:revision>1</cp:revision>
  <dcterms:created xsi:type="dcterms:W3CDTF">2025-11-10T16:09:53Z</dcterms:created>
  <dcterms:modified xsi:type="dcterms:W3CDTF">2025-11-10T16:11:11Z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2025-10-31T00:00:00Z</vt:filetime>
  </property>
  <property fmtid="{D5CDD505-2E9C-101B-9397-08002B2CF9AE}" pid="3" name="LastSaved">
    <vt:filetime>2025-11-10T00:00:00Z</vt:filetime>
  </property>
  <property fmtid="{D5CDD505-2E9C-101B-9397-08002B2CF9AE}" pid="4" name="Producer">
    <vt:lpwstr>EPSON Scan</vt:lpwstr>
  </property>
</Properties>
</file>