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10731500" cy="7607300"/>
  <p:notesSz cx="10731500" cy="76073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4862" y="2358263"/>
            <a:ext cx="9121775" cy="15975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9725" y="4260088"/>
            <a:ext cx="7512050" cy="1901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6575" y="1749679"/>
            <a:ext cx="4668202" cy="50208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26722" y="1749679"/>
            <a:ext cx="4668202" cy="50208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9" Type="http://schemas.openxmlformats.org/officeDocument/2006/relationships/image" Target="../media/image3.jp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0143" y="4615614"/>
            <a:ext cx="3025661" cy="5443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01377" y="4203913"/>
            <a:ext cx="2148128" cy="17611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37941" y="3275302"/>
            <a:ext cx="4346531" cy="18755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4713" y="1765735"/>
            <a:ext cx="8318284" cy="13265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566962" y="0"/>
            <a:ext cx="164537" cy="6866239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5234" y="7585952"/>
            <a:ext cx="4165600" cy="0"/>
          </a:xfrm>
          <a:custGeom>
            <a:avLst/>
            <a:gdLst/>
            <a:ahLst/>
            <a:cxnLst/>
            <a:rect l="l" t="t" r="r" b="b"/>
            <a:pathLst>
              <a:path w="4165600" h="0">
                <a:moveTo>
                  <a:pt x="0" y="0"/>
                </a:moveTo>
                <a:lnTo>
                  <a:pt x="4165236" y="0"/>
                </a:lnTo>
              </a:path>
            </a:pathLst>
          </a:custGeom>
          <a:ln w="121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575" y="304292"/>
            <a:ext cx="9658350" cy="12171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575" y="1749679"/>
            <a:ext cx="9658350" cy="50208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48710" y="7074789"/>
            <a:ext cx="3434080" cy="380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6575" y="7074789"/>
            <a:ext cx="2468245" cy="380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726680" y="7074789"/>
            <a:ext cx="2468245" cy="380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9" Type="http://schemas.openxmlformats.org/officeDocument/2006/relationships/image" Target="../media/image13.jpg"/><Relationship Id="rId10" Type="http://schemas.openxmlformats.org/officeDocument/2006/relationships/image" Target="../media/image14.jpg"/><Relationship Id="rId11" Type="http://schemas.openxmlformats.org/officeDocument/2006/relationships/image" Target="../media/image15.jpg"/><Relationship Id="rId12" Type="http://schemas.openxmlformats.org/officeDocument/2006/relationships/image" Target="../media/image16.jpg"/><Relationship Id="rId13" Type="http://schemas.openxmlformats.org/officeDocument/2006/relationships/image" Target="../media/image17.jpg"/><Relationship Id="rId14" Type="http://schemas.openxmlformats.org/officeDocument/2006/relationships/image" Target="../media/image18.jpg"/><Relationship Id="rId15" Type="http://schemas.openxmlformats.org/officeDocument/2006/relationships/image" Target="../media/image19.jpg"/><Relationship Id="rId16" Type="http://schemas.openxmlformats.org/officeDocument/2006/relationships/image" Target="../media/image2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70337" y="3969091"/>
          <a:ext cx="4101465" cy="468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2600"/>
                <a:gridCol w="993139"/>
              </a:tblGrid>
              <a:tr h="161290">
                <a:tc>
                  <a:txBody>
                    <a:bodyPr/>
                    <a:lstStyle/>
                    <a:p>
                      <a:pPr algn="ctr" marL="425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850" spc="-10" b="1">
                          <a:solidFill>
                            <a:srgbClr val="282828"/>
                          </a:solidFill>
                          <a:latin typeface="Times New Roman"/>
                          <a:cs typeface="Times New Roman"/>
                        </a:rPr>
                        <a:t>Função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850" spc="-10" b="1">
                          <a:solidFill>
                            <a:srgbClr val="242424"/>
                          </a:solidFill>
                          <a:latin typeface="Times New Roman"/>
                          <a:cs typeface="Times New Roman"/>
                        </a:rPr>
                        <a:t>Quantidade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1905">
                        <a:lnSpc>
                          <a:spcPts val="1000"/>
                        </a:lnSpc>
                      </a:pPr>
                      <a:r>
                        <a:rPr dirty="0" sz="850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|Professor</a:t>
                      </a:r>
                      <a:r>
                        <a:rPr dirty="0" sz="850" spc="155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850" spc="105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850">
                          <a:solidFill>
                            <a:srgbClr val="282828"/>
                          </a:solidFill>
                          <a:latin typeface="Times New Roman"/>
                          <a:cs typeface="Times New Roman"/>
                        </a:rPr>
                        <a:t>ducaçäo</a:t>
                      </a:r>
                      <a:r>
                        <a:rPr dirty="0" sz="850" spc="130">
                          <a:solidFill>
                            <a:srgbClr val="28282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2B2B2B"/>
                          </a:solidFill>
                          <a:latin typeface="Times New Roman"/>
                          <a:cs typeface="Times New Roman"/>
                        </a:rPr>
                        <a:t>Ïnfantil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0955">
                        <a:lnSpc>
                          <a:spcPts val="960"/>
                        </a:lnSpc>
                      </a:pPr>
                      <a:r>
                        <a:rPr dirty="0" sz="850" spc="-25">
                          <a:solidFill>
                            <a:srgbClr val="414141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40640">
                        <a:lnSpc>
                          <a:spcPts val="960"/>
                        </a:lnSpc>
                      </a:pPr>
                      <a:r>
                        <a:rPr dirty="0" sz="85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Professor</a:t>
                      </a:r>
                      <a:r>
                        <a:rPr dirty="0" sz="850" spc="9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850" spc="55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Educaçäo</a:t>
                      </a:r>
                      <a:r>
                        <a:rPr dirty="0" sz="850" spc="45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2B2B2B"/>
                          </a:solidFill>
                          <a:latin typeface="Times New Roman"/>
                          <a:cs typeface="Times New Roman"/>
                        </a:rPr>
                        <a:t>lnfantil</a:t>
                      </a:r>
                      <a:r>
                        <a:rPr dirty="0" sz="850" spc="80">
                          <a:solidFill>
                            <a:srgbClr val="2B2B2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(volante)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7145">
                        <a:lnSpc>
                          <a:spcPts val="925"/>
                        </a:lnSpc>
                      </a:pPr>
                      <a:r>
                        <a:rPr dirty="0" sz="850" spc="-50">
                          <a:solidFill>
                            <a:srgbClr val="343434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757"/>
                      </a:solidFill>
                      <a:prstDash val="solid"/>
                    </a:lnL>
                    <a:lnR w="9525">
                      <a:solidFill>
                        <a:srgbClr val="575757"/>
                      </a:solidFill>
                      <a:prstDash val="solid"/>
                    </a:lnR>
                    <a:lnT w="9525">
                      <a:solidFill>
                        <a:srgbClr val="575757"/>
                      </a:solidFill>
                      <a:prstDash val="solid"/>
                    </a:lnT>
                    <a:lnB w="952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029406" y="5024264"/>
            <a:ext cx="2011045" cy="0"/>
          </a:xfrm>
          <a:custGeom>
            <a:avLst/>
            <a:gdLst/>
            <a:ahLst/>
            <a:cxnLst/>
            <a:rect l="l" t="t" r="r" b="b"/>
            <a:pathLst>
              <a:path w="2011045" h="0">
                <a:moveTo>
                  <a:pt x="0" y="0"/>
                </a:moveTo>
                <a:lnTo>
                  <a:pt x="2011014" y="0"/>
                </a:lnTo>
              </a:path>
            </a:pathLst>
          </a:custGeom>
          <a:ln w="12198">
            <a:solidFill>
              <a:srgbClr val="5B5B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0807" y="3658029"/>
            <a:ext cx="4010025" cy="0"/>
          </a:xfrm>
          <a:custGeom>
            <a:avLst/>
            <a:gdLst/>
            <a:ahLst/>
            <a:cxnLst/>
            <a:rect l="l" t="t" r="r" b="b"/>
            <a:pathLst>
              <a:path w="4010025" h="0">
                <a:moveTo>
                  <a:pt x="0" y="0"/>
                </a:moveTo>
                <a:lnTo>
                  <a:pt x="4009840" y="0"/>
                </a:lnTo>
              </a:path>
            </a:pathLst>
          </a:custGeom>
          <a:ln w="12198">
            <a:solidFill>
              <a:srgbClr val="5454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14354" y="1108540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 h="0">
                <a:moveTo>
                  <a:pt x="0" y="0"/>
                </a:moveTo>
                <a:lnTo>
                  <a:pt x="252900" y="0"/>
                </a:lnTo>
              </a:path>
            </a:pathLst>
          </a:custGeom>
          <a:ln w="121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4042" y="4588167"/>
            <a:ext cx="182819" cy="24701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865694" y="4542423"/>
            <a:ext cx="690245" cy="274955"/>
            <a:chOff x="2865694" y="4542423"/>
            <a:chExt cx="690245" cy="2749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694" y="4542423"/>
              <a:ext cx="178248" cy="2744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514" y="4560720"/>
              <a:ext cx="507323" cy="25159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90310" y="4382316"/>
            <a:ext cx="649008" cy="3979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2687" y="850846"/>
            <a:ext cx="927808" cy="27904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37170" y="4697953"/>
            <a:ext cx="397632" cy="13265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69109" y="878292"/>
            <a:ext cx="1087775" cy="15095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41300" y="4537848"/>
            <a:ext cx="1485407" cy="3202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72579" y="786804"/>
            <a:ext cx="155396" cy="14180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43172" y="4551572"/>
            <a:ext cx="626156" cy="32935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30509" y="1116164"/>
            <a:ext cx="2216685" cy="17840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81113" y="1957862"/>
            <a:ext cx="3144494" cy="6861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681113" y="2543390"/>
            <a:ext cx="3167346" cy="6404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26267" y="5059334"/>
            <a:ext cx="406773" cy="11436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73238" y="5288056"/>
            <a:ext cx="859251" cy="12350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97027" y="1129641"/>
            <a:ext cx="5678170" cy="62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 marR="5080" indent="-1905">
              <a:lnSpc>
                <a:spcPct val="116500"/>
              </a:lnSpc>
              <a:spcBef>
                <a:spcPts val="100"/>
              </a:spcBef>
              <a:tabLst>
                <a:tab pos="1636395" algn="l"/>
                <a:tab pos="5664835" algn="l"/>
              </a:tabLst>
            </a:pPr>
            <a:r>
              <a:rPr dirty="0" sz="850">
                <a:solidFill>
                  <a:srgbClr val="333333"/>
                </a:solidFill>
                <a:latin typeface="Times New Roman"/>
                <a:cs typeface="Times New Roman"/>
              </a:rPr>
              <a:t>Entidade</a:t>
            </a:r>
            <a:r>
              <a:rPr dirty="0" sz="850" spc="65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850" spc="-10">
                <a:solidFill>
                  <a:srgbClr val="313131"/>
                </a:solidFill>
                <a:latin typeface="Times New Roman"/>
                <a:cs typeface="Times New Roman"/>
              </a:rPr>
              <a:t>Parceira</a:t>
            </a:r>
            <a:r>
              <a:rPr dirty="0" sz="850" spc="90">
                <a:solidFill>
                  <a:srgbClr val="313131"/>
                </a:solidFill>
                <a:latin typeface="Times New Roman"/>
                <a:cs typeface="Times New Roman"/>
              </a:rPr>
              <a:t> </a:t>
            </a:r>
            <a:r>
              <a:rPr dirty="0" sz="850">
                <a:solidFill>
                  <a:srgbClr val="383838"/>
                </a:solidFill>
                <a:latin typeface="Times New Roman"/>
                <a:cs typeface="Times New Roman"/>
              </a:rPr>
              <a:t>:</a:t>
            </a:r>
            <a:r>
              <a:rPr dirty="0" sz="850" spc="21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850" spc="-114">
                <a:solidFill>
                  <a:srgbClr val="363636"/>
                </a:solidFill>
                <a:latin typeface="Times New Roman"/>
                <a:cs typeface="Times New Roman"/>
              </a:rPr>
              <a:t>AMAA</a:t>
            </a:r>
            <a:r>
              <a:rPr dirty="0" sz="850" spc="6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 sz="850" spc="-175">
                <a:solidFill>
                  <a:srgbClr val="414141"/>
                </a:solidFill>
                <a:latin typeface="Times New Roman"/>
                <a:cs typeface="Times New Roman"/>
              </a:rPr>
              <a:t>i</a:t>
            </a:r>
            <a:r>
              <a:rPr dirty="0" sz="850" spc="-175">
                <a:solidFill>
                  <a:srgbClr val="5D5D5D"/>
                </a:solidFill>
                <a:latin typeface="Times New Roman"/>
                <a:cs typeface="Times New Roman"/>
              </a:rPr>
              <a:t>-</a:t>
            </a:r>
            <a:r>
              <a:rPr dirty="0" sz="850">
                <a:solidFill>
                  <a:srgbClr val="414141"/>
                </a:solidFill>
                <a:latin typeface="Times New Roman"/>
                <a:cs typeface="Times New Roman"/>
              </a:rPr>
              <a:t>v</a:t>
            </a:r>
            <a:r>
              <a:rPr dirty="0" sz="850" spc="484">
                <a:solidFill>
                  <a:srgbClr val="414141"/>
                </a:solidFill>
                <a:latin typeface="Times New Roman"/>
                <a:cs typeface="Times New Roman"/>
              </a:rPr>
              <a:t> </a:t>
            </a:r>
            <a:r>
              <a:rPr dirty="0" sz="850">
                <a:solidFill>
                  <a:srgbClr val="333333"/>
                </a:solidFill>
                <a:latin typeface="Times New Roman"/>
                <a:cs typeface="Times New Roman"/>
              </a:rPr>
              <a:t>Asso</a:t>
            </a:r>
            <a:r>
              <a:rPr dirty="0" u="sng" sz="850">
                <a:solidFill>
                  <a:srgbClr val="333333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ciaçăo</a:t>
            </a:r>
            <a:r>
              <a:rPr dirty="0" u="sng" sz="850" spc="25">
                <a:solidFill>
                  <a:srgbClr val="333333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424242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dos</a:t>
            </a:r>
            <a:r>
              <a:rPr dirty="0" u="sng" sz="850" spc="40">
                <a:solidFill>
                  <a:srgbClr val="424242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313131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Moradores</a:t>
            </a:r>
            <a:r>
              <a:rPr dirty="0" u="sng" sz="850" spc="95">
                <a:solidFill>
                  <a:srgbClr val="313131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444444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p/</a:t>
            </a:r>
            <a:r>
              <a:rPr dirty="0" u="sng" sz="850" spc="85">
                <a:solidFill>
                  <a:srgbClr val="444444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464646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Des.</a:t>
            </a:r>
            <a:r>
              <a:rPr dirty="0" u="sng" sz="850" spc="20">
                <a:solidFill>
                  <a:srgbClr val="464646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30">
                <a:solidFill>
                  <a:srgbClr val="494949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Água</a:t>
            </a:r>
            <a:r>
              <a:rPr dirty="0" u="sng" sz="850" spc="90">
                <a:solidFill>
                  <a:srgbClr val="494949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20">
                <a:solidFill>
                  <a:srgbClr val="3F3F3F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Azul</a:t>
            </a:r>
            <a:r>
              <a:rPr dirty="0" u="sng" sz="850">
                <a:solidFill>
                  <a:srgbClr val="3F3F3F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850">
                <a:solidFill>
                  <a:srgbClr val="3F3F3F"/>
                </a:solidFill>
                <a:latin typeface="Times New Roman"/>
                <a:cs typeface="Times New Roman"/>
              </a:rPr>
              <a:t> Unidade:</a:t>
            </a:r>
            <a:r>
              <a:rPr dirty="0" sz="850" spc="7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u="sng" sz="850" spc="-110">
                <a:solidFill>
                  <a:srgbClr val="232323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25">
                <a:solidFill>
                  <a:srgbClr val="232323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IV</a:t>
            </a:r>
            <a:r>
              <a:rPr dirty="0" u="sng" sz="850">
                <a:solidFill>
                  <a:srgbClr val="232323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	</a:t>
            </a: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u="sng" sz="850">
                <a:solidFill>
                  <a:srgbClr val="2F2F2F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Total</a:t>
            </a:r>
            <a:r>
              <a:rPr dirty="0" u="sng" sz="850" spc="65">
                <a:solidFill>
                  <a:srgbClr val="2F2F2F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242424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de</a:t>
            </a:r>
            <a:r>
              <a:rPr dirty="0" u="sng" sz="850" spc="95">
                <a:solidFill>
                  <a:srgbClr val="242424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20">
                <a:solidFill>
                  <a:srgbClr val="383838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Vagas</a:t>
            </a:r>
            <a:r>
              <a:rPr dirty="0" u="sng" sz="850" spc="20">
                <a:solidFill>
                  <a:srgbClr val="383838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313131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Termo</a:t>
            </a:r>
            <a:r>
              <a:rPr dirty="0" u="sng" sz="850" spc="55">
                <a:solidFill>
                  <a:srgbClr val="313131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>
                <a:solidFill>
                  <a:srgbClr val="383838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de </a:t>
            </a:r>
            <a:r>
              <a:rPr dirty="0" u="sng" sz="850">
                <a:solidFill>
                  <a:srgbClr val="3B3B3B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Colaboracâo:</a:t>
            </a:r>
            <a:r>
              <a:rPr dirty="0" u="sng" sz="850" spc="335">
                <a:solidFill>
                  <a:srgbClr val="3B3B3B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50" spc="-25">
                <a:solidFill>
                  <a:srgbClr val="2F2F2F"/>
                </a:solidFill>
                <a:uFill>
                  <a:solidFill>
                    <a:srgbClr val="5B5B5B"/>
                  </a:solidFill>
                </a:uFill>
                <a:latin typeface="Times New Roman"/>
                <a:cs typeface="Times New Roman"/>
              </a:rPr>
              <a:t>L80</a:t>
            </a:r>
            <a:endParaRPr sz="850">
              <a:latin typeface="Times New Roman"/>
              <a:cs typeface="Times New Roman"/>
            </a:endParaRPr>
          </a:p>
          <a:p>
            <a:pPr marL="3406775">
              <a:lnSpc>
                <a:spcPct val="100000"/>
              </a:lnSpc>
              <a:spcBef>
                <a:spcPts val="20"/>
              </a:spcBef>
            </a:pPr>
            <a:r>
              <a:rPr dirty="0" sz="1000" spc="-75" b="1">
                <a:solidFill>
                  <a:srgbClr val="333333"/>
                </a:solidFill>
                <a:latin typeface="Times New Roman"/>
                <a:cs typeface="Times New Roman"/>
              </a:rPr>
              <a:t>Quadro</a:t>
            </a:r>
            <a:r>
              <a:rPr dirty="0" sz="1000" spc="-5" b="1">
                <a:solidFill>
                  <a:srgbClr val="333333"/>
                </a:solidFill>
                <a:latin typeface="Times New Roman"/>
                <a:cs typeface="Times New Roman"/>
              </a:rPr>
              <a:t> </a:t>
            </a:r>
            <a:r>
              <a:rPr dirty="0" sz="1000" b="1">
                <a:solidFill>
                  <a:srgbClr val="3F3F3F"/>
                </a:solidFill>
                <a:latin typeface="Times New Roman"/>
                <a:cs typeface="Times New Roman"/>
              </a:rPr>
              <a:t>de</a:t>
            </a:r>
            <a:r>
              <a:rPr dirty="0" sz="1000" spc="35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000" spc="-30">
                <a:solidFill>
                  <a:srgbClr val="3D3D3D"/>
                </a:solidFill>
                <a:latin typeface="Times New Roman"/>
                <a:cs typeface="Times New Roman"/>
              </a:rPr>
              <a:t>Horărio</a:t>
            </a:r>
            <a:r>
              <a:rPr dirty="0" sz="1000" spc="60">
                <a:solidFill>
                  <a:srgbClr val="3D3D3D"/>
                </a:solidFill>
                <a:latin typeface="Times New Roman"/>
                <a:cs typeface="Times New Roman"/>
              </a:rPr>
              <a:t> </a:t>
            </a:r>
            <a:r>
              <a:rPr dirty="0" sz="1000" spc="-65" b="1">
                <a:solidFill>
                  <a:srgbClr val="2D2D2D"/>
                </a:solidFill>
                <a:latin typeface="Times New Roman"/>
                <a:cs typeface="Times New Roman"/>
              </a:rPr>
              <a:t>Administrativo</a:t>
            </a:r>
            <a:r>
              <a:rPr dirty="0" sz="1000" spc="-45" b="1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414141"/>
                </a:solidFill>
                <a:latin typeface="Times New Roman"/>
                <a:cs typeface="Times New Roman"/>
              </a:rPr>
              <a:t>-</a:t>
            </a:r>
            <a:r>
              <a:rPr dirty="0" sz="1000" spc="-10">
                <a:solidFill>
                  <a:srgbClr val="414141"/>
                </a:solidFill>
                <a:latin typeface="Times New Roman"/>
                <a:cs typeface="Times New Roman"/>
              </a:rPr>
              <a:t> </a:t>
            </a:r>
            <a:r>
              <a:rPr dirty="0" sz="1000" spc="-20" b="1">
                <a:solidFill>
                  <a:srgbClr val="2F2F2F"/>
                </a:solidFill>
                <a:latin typeface="Times New Roman"/>
                <a:cs typeface="Times New Roman"/>
              </a:rPr>
              <a:t>2026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670337" y="1755061"/>
          <a:ext cx="8425180" cy="1035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1155"/>
                <a:gridCol w="2379980"/>
                <a:gridCol w="975360"/>
                <a:gridCol w="676910"/>
                <a:gridCol w="673735"/>
                <a:gridCol w="664845"/>
                <a:gridCol w="664845"/>
                <a:gridCol w="686434"/>
              </a:tblGrid>
              <a:tr h="15494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92735">
                <a:tc>
                  <a:txBody>
                    <a:bodyPr/>
                    <a:lstStyle/>
                    <a:p>
                      <a:pPr algn="ctr"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85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Diretor</a:t>
                      </a:r>
                      <a:r>
                        <a:rPr dirty="0" sz="850" spc="4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850" spc="55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Escobar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 marL="40005">
                        <a:lnSpc>
                          <a:spcPct val="100000"/>
                        </a:lnSpc>
                      </a:pPr>
                      <a:r>
                        <a:rPr dirty="0" sz="850" spc="-85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ROSANA</a:t>
                      </a:r>
                      <a:r>
                        <a:rPr dirty="0" sz="850" spc="65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7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850" spc="8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F3F3F"/>
                          </a:solidFill>
                          <a:latin typeface="Times New Roman"/>
                          <a:cs typeface="Times New Roman"/>
                        </a:rPr>
                        <a:t>ASSIS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43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699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850">
                          <a:solidFill>
                            <a:srgbClr val="2F2F2F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dirty="0" sz="850" spc="50">
                          <a:solidFill>
                            <a:srgbClr val="2F2F2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horas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13:56</a:t>
                      </a:r>
                      <a:r>
                        <a:rPr dirty="0" sz="600" spc="55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600" spc="65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20">
                          <a:solidFill>
                            <a:srgbClr val="2F2F2F"/>
                          </a:solidFill>
                          <a:latin typeface="Times New Roman"/>
                          <a:cs typeface="Times New Roman"/>
                        </a:rPr>
                        <a:t>17:00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01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13:56</a:t>
                      </a:r>
                      <a:r>
                        <a:rPr dirty="0" sz="600" spc="65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solidFill>
                            <a:srgbClr val="505050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600" spc="105">
                          <a:solidFill>
                            <a:srgbClr val="505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1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T7:00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01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13:56</a:t>
                      </a:r>
                      <a:r>
                        <a:rPr dirty="0" sz="600" spc="50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600" spc="10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10">
                          <a:solidFill>
                            <a:srgbClr val="414141"/>
                          </a:solidFill>
                          <a:latin typeface="Times New Roman"/>
                          <a:cs typeface="Times New Roman"/>
                        </a:rPr>
                        <a:t>t7•00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01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13:56</a:t>
                      </a:r>
                      <a:r>
                        <a:rPr dirty="0" sz="600" spc="3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às </a:t>
                      </a:r>
                      <a:r>
                        <a:rPr dirty="0" sz="600">
                          <a:solidFill>
                            <a:srgbClr val="5D5D5D"/>
                          </a:solidFill>
                          <a:latin typeface="Times New Roman"/>
                          <a:cs typeface="Times New Roman"/>
                        </a:rPr>
                        <a:t>17:î</a:t>
                      </a:r>
                      <a:r>
                        <a:rPr dirty="0" sz="600" spc="340">
                          <a:solidFill>
                            <a:srgbClr val="5D5D5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50">
                          <a:solidFill>
                            <a:srgbClr val="5B5B5B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01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î3:S6</a:t>
                      </a:r>
                      <a:r>
                        <a:rPr dirty="0" sz="600" spc="2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600" spc="165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1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î7:00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01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 algn="ctr" marL="381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850" spc="-2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Ass.</a:t>
                      </a:r>
                      <a:r>
                        <a:rPr dirty="0" sz="850" spc="-5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43434"/>
                          </a:solidFill>
                          <a:latin typeface="Times New Roman"/>
                          <a:cs typeface="Times New Roman"/>
                        </a:rPr>
                        <a:t>Administrativo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2384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850" spc="-85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JESSICA</a:t>
                      </a:r>
                      <a:r>
                        <a:rPr dirty="0" sz="850" spc="3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35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DA</a:t>
                      </a:r>
                      <a:r>
                        <a:rPr dirty="0" sz="850" spc="75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95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ROCHA</a:t>
                      </a:r>
                      <a:r>
                        <a:rPr dirty="0" sz="850" spc="8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NEVES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90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dirty="0" sz="900" spc="-15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horas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143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930"/>
                        </a:lnSpc>
                      </a:pPr>
                      <a:r>
                        <a:rPr dirty="0" sz="800" spc="-9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o7:oo</a:t>
                      </a:r>
                      <a:r>
                        <a:rPr dirty="0" sz="800" spc="-25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95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$s</a:t>
                      </a:r>
                      <a:r>
                        <a:rPr dirty="0" sz="800" spc="4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10">
                          <a:solidFill>
                            <a:srgbClr val="343434"/>
                          </a:solidFill>
                          <a:latin typeface="Times New Roman"/>
                          <a:cs typeface="Times New Roman"/>
                        </a:rPr>
                        <a:t>iz:Ae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50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14:Ø</a:t>
                      </a:r>
                      <a:r>
                        <a:rPr dirty="0" sz="650" spc="70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2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650" spc="80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17,o0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930"/>
                        </a:lnSpc>
                      </a:pPr>
                      <a:r>
                        <a:rPr dirty="0" sz="800" spc="-7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o7:m</a:t>
                      </a:r>
                      <a:r>
                        <a:rPr dirty="0" sz="800" spc="1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75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800" spc="15">
                          <a:solidFill>
                            <a:srgbClr val="42424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20">
                          <a:solidFill>
                            <a:srgbClr val="2D2D2D"/>
                          </a:solidFill>
                          <a:latin typeface="Times New Roman"/>
                          <a:cs typeface="Times New Roman"/>
                        </a:rPr>
                        <a:t>J2:ae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50" spc="-10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dirty="0" sz="650" spc="-10">
                          <a:solidFill>
                            <a:srgbClr val="575757"/>
                          </a:solidFill>
                          <a:latin typeface="Times New Roman"/>
                          <a:cs typeface="Times New Roman"/>
                        </a:rPr>
                        <a:t>•o0</a:t>
                      </a:r>
                      <a:r>
                        <a:rPr dirty="0" sz="650">
                          <a:solidFill>
                            <a:srgbClr val="5757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0">
                          <a:solidFill>
                            <a:srgbClr val="545454"/>
                          </a:solidFill>
                          <a:latin typeface="Times New Roman"/>
                          <a:cs typeface="Times New Roman"/>
                        </a:rPr>
                        <a:t>ăs</a:t>
                      </a:r>
                      <a:r>
                        <a:rPr dirty="0" sz="650" spc="-40">
                          <a:solidFill>
                            <a:srgbClr val="54545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0">
                          <a:solidFill>
                            <a:srgbClr val="494949"/>
                          </a:solidFill>
                          <a:latin typeface="Times New Roman"/>
                          <a:cs typeface="Times New Roman"/>
                        </a:rPr>
                        <a:t>17:00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>
                        <a:lnSpc>
                          <a:spcPts val="930"/>
                        </a:lnSpc>
                      </a:pPr>
                      <a:r>
                        <a:rPr dirty="0" sz="800" spc="-85">
                          <a:solidFill>
                            <a:srgbClr val="575757"/>
                          </a:solidFill>
                          <a:latin typeface="Times New Roman"/>
                          <a:cs typeface="Times New Roman"/>
                        </a:rPr>
                        <a:t>o7:oo</a:t>
                      </a:r>
                      <a:r>
                        <a:rPr dirty="0" sz="800" spc="-5">
                          <a:solidFill>
                            <a:srgbClr val="5757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75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800" spc="-3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10">
                          <a:solidFill>
                            <a:srgbClr val="414141"/>
                          </a:solidFill>
                          <a:latin typeface="Times New Roman"/>
                          <a:cs typeface="Times New Roman"/>
                        </a:rPr>
                        <a:t>12:48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50" spc="-1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14:00</a:t>
                      </a:r>
                      <a:r>
                        <a:rPr dirty="0" sz="65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>
                          <a:solidFill>
                            <a:srgbClr val="545454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650" spc="55">
                          <a:solidFill>
                            <a:srgbClr val="54545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i7:00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ts val="930"/>
                        </a:lnSpc>
                      </a:pPr>
                      <a:r>
                        <a:rPr dirty="0" sz="800" spc="-6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o7:m</a:t>
                      </a:r>
                      <a:r>
                        <a:rPr dirty="0" sz="800" spc="-45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95">
                          <a:solidFill>
                            <a:srgbClr val="505050"/>
                          </a:solidFill>
                          <a:latin typeface="Times New Roman"/>
                          <a:cs typeface="Times New Roman"/>
                        </a:rPr>
                        <a:t>$s</a:t>
                      </a:r>
                      <a:r>
                        <a:rPr dirty="0" sz="800" spc="20">
                          <a:solidFill>
                            <a:srgbClr val="505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2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J2:4s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65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50" spc="-40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iq:TO</a:t>
                      </a:r>
                      <a:r>
                        <a:rPr dirty="0" sz="650" spc="-5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650" spc="110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50" spc="-10">
                          <a:solidFill>
                            <a:srgbClr val="4D4D4D"/>
                          </a:solidFill>
                          <a:latin typeface="Times New Roman"/>
                          <a:cs typeface="Times New Roman"/>
                        </a:rPr>
                        <a:t>17:OF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ts val="930"/>
                        </a:lnSpc>
                      </a:pPr>
                      <a:r>
                        <a:rPr dirty="0" sz="800" spc="-95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o7:oo</a:t>
                      </a:r>
                      <a:r>
                        <a:rPr dirty="0" sz="800" spc="-35">
                          <a:solidFill>
                            <a:srgbClr val="46464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75">
                          <a:solidFill>
                            <a:srgbClr val="3F3F3F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800" spc="-20">
                          <a:solidFill>
                            <a:srgbClr val="3F3F3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00" spc="-10">
                          <a:solidFill>
                            <a:srgbClr val="3F3F3F"/>
                          </a:solidFill>
                          <a:latin typeface="Times New Roman"/>
                          <a:cs typeface="Times New Roman"/>
                        </a:rPr>
                        <a:t>12:4e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650" spc="-1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14:00 </a:t>
                      </a:r>
                      <a:r>
                        <a:rPr dirty="0" sz="650" spc="-10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às </a:t>
                      </a:r>
                      <a:r>
                        <a:rPr dirty="0" sz="650" spc="-10">
                          <a:solidFill>
                            <a:srgbClr val="414141"/>
                          </a:solidFill>
                          <a:latin typeface="Times New Roman"/>
                          <a:cs typeface="Times New Roman"/>
                        </a:rPr>
                        <a:t>17:00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marL="2667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850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Coordenador</a:t>
                      </a:r>
                      <a:r>
                        <a:rPr dirty="0" sz="850" spc="245">
                          <a:solidFill>
                            <a:srgbClr val="3838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Pedagógico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 marL="23495">
                        <a:lnSpc>
                          <a:spcPct val="100000"/>
                        </a:lnSpc>
                      </a:pPr>
                      <a:r>
                        <a:rPr dirty="0" sz="850" spc="-120">
                          <a:solidFill>
                            <a:srgbClr val="2F2F2F"/>
                          </a:solidFill>
                          <a:latin typeface="Times New Roman"/>
                          <a:cs typeface="Times New Roman"/>
                        </a:rPr>
                        <a:t>GISEŁLIA</a:t>
                      </a:r>
                      <a:r>
                        <a:rPr dirty="0" sz="850" spc="120">
                          <a:solidFill>
                            <a:srgbClr val="2F2F2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2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GRASIELLA</a:t>
                      </a:r>
                      <a:r>
                        <a:rPr dirty="0" sz="850" spc="130">
                          <a:solidFill>
                            <a:srgbClr val="363636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850" spc="-10">
                          <a:solidFill>
                            <a:srgbClr val="3A3A3A"/>
                          </a:solidFill>
                          <a:latin typeface="Times New Roman"/>
                          <a:cs typeface="Times New Roman"/>
                        </a:rPr>
                        <a:t>B.S.SCHERER</a:t>
                      </a:r>
                      <a:endParaRPr sz="8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430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1275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dirty="0" sz="90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dirty="0" sz="900" spc="20">
                          <a:solidFill>
                            <a:srgbClr val="3B3B3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1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horas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9539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700" spc="-3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12:a2</a:t>
                      </a:r>
                      <a:r>
                        <a:rPr dirty="0" sz="700" spc="-5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30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ès</a:t>
                      </a:r>
                      <a:r>
                        <a:rPr dirty="0" sz="700" spc="-5">
                          <a:solidFill>
                            <a:srgbClr val="31313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10">
                          <a:solidFill>
                            <a:srgbClr val="3D3D3D"/>
                          </a:solidFill>
                          <a:latin typeface="Times New Roman"/>
                          <a:cs typeface="Times New Roman"/>
                        </a:rPr>
                        <a:t>17:00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700" spc="-3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12:42</a:t>
                      </a:r>
                      <a:r>
                        <a:rPr dirty="0" sz="700">
                          <a:solidFill>
                            <a:srgbClr val="4B4B4B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35">
                          <a:solidFill>
                            <a:srgbClr val="333333"/>
                          </a:solidFill>
                          <a:latin typeface="Times New Roman"/>
                          <a:cs typeface="Times New Roman"/>
                        </a:rPr>
                        <a:t>äs </a:t>
                      </a:r>
                      <a:r>
                        <a:rPr dirty="0" sz="700" spc="-10">
                          <a:solidFill>
                            <a:srgbClr val="2D2D2D"/>
                          </a:solidFill>
                          <a:latin typeface="Times New Roman"/>
                          <a:cs typeface="Times New Roman"/>
                        </a:rPr>
                        <a:t>17:o0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7305">
                        <a:lnSpc>
                          <a:spcPct val="100000"/>
                        </a:lnSpc>
                      </a:pPr>
                      <a:r>
                        <a:rPr dirty="0" sz="700" spc="-65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12:4Z</a:t>
                      </a:r>
                      <a:r>
                        <a:rPr dirty="0" sz="700" spc="30">
                          <a:solidFill>
                            <a:srgbClr val="2A2A2A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30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700" spc="5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10">
                          <a:solidFill>
                            <a:srgbClr val="525252"/>
                          </a:solidFill>
                          <a:latin typeface="Times New Roman"/>
                          <a:cs typeface="Times New Roman"/>
                        </a:rPr>
                        <a:t>17:0o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6034">
                        <a:lnSpc>
                          <a:spcPct val="100000"/>
                        </a:lnSpc>
                      </a:pPr>
                      <a:r>
                        <a:rPr dirty="0" sz="700" spc="-35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12:42</a:t>
                      </a:r>
                      <a:r>
                        <a:rPr dirty="0" sz="700" spc="5">
                          <a:solidFill>
                            <a:srgbClr val="4848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35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äs</a:t>
                      </a:r>
                      <a:r>
                        <a:rPr dirty="0" sz="700" spc="-50">
                          <a:solidFill>
                            <a:srgbClr val="44444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10">
                          <a:solidFill>
                            <a:srgbClr val="5E5E5E"/>
                          </a:solidFill>
                          <a:latin typeface="Times New Roman"/>
                          <a:cs typeface="Times New Roman"/>
                        </a:rPr>
                        <a:t>17:oo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dirty="0" sz="700" spc="-3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12:42</a:t>
                      </a:r>
                      <a:r>
                        <a:rPr dirty="0" sz="700" spc="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55">
                          <a:solidFill>
                            <a:srgbClr val="4F4F4F"/>
                          </a:solidFill>
                          <a:latin typeface="Times New Roman"/>
                          <a:cs typeface="Times New Roman"/>
                        </a:rPr>
                        <a:t>às</a:t>
                      </a:r>
                      <a:r>
                        <a:rPr dirty="0" sz="700" spc="-15">
                          <a:solidFill>
                            <a:srgbClr val="4F4F4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700" spc="-10">
                          <a:solidFill>
                            <a:srgbClr val="525252"/>
                          </a:solidFill>
                          <a:latin typeface="Times New Roman"/>
                          <a:cs typeface="Times New Roman"/>
                        </a:rPr>
                        <a:t>17:0o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2705">
                    <a:lnL w="9525">
                      <a:solidFill>
                        <a:srgbClr val="575B5B"/>
                      </a:solidFill>
                      <a:prstDash val="solid"/>
                    </a:lnL>
                    <a:lnR w="9525">
                      <a:solidFill>
                        <a:srgbClr val="575B5B"/>
                      </a:solidFill>
                      <a:prstDash val="solid"/>
                    </a:lnR>
                    <a:lnT w="9525">
                      <a:solidFill>
                        <a:srgbClr val="575B5B"/>
                      </a:solidFill>
                      <a:prstDash val="solid"/>
                    </a:lnT>
                    <a:lnB w="9525">
                      <a:solidFill>
                        <a:srgbClr val="575B5B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7671810" y="1150987"/>
            <a:ext cx="62230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8965" algn="l"/>
              </a:tabLst>
            </a:pPr>
            <a:r>
              <a:rPr dirty="0" u="sng" sz="850">
                <a:solidFill>
                  <a:srgbClr val="3F3F3F"/>
                </a:solidFill>
                <a:uFill>
                  <a:solidFill>
                    <a:srgbClr val="4F4F54"/>
                  </a:solidFill>
                </a:uFill>
                <a:latin typeface="Times New Roman"/>
                <a:cs typeface="Times New Roman"/>
              </a:rPr>
              <a:t>	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56544" y="862796"/>
            <a:ext cx="134747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85">
                <a:solidFill>
                  <a:srgbClr val="2D2D2D"/>
                </a:solidFill>
                <a:latin typeface="Times New Roman"/>
                <a:cs typeface="Times New Roman"/>
              </a:rPr>
              <a:t>PREFEITURA</a:t>
            </a:r>
            <a:r>
              <a:rPr dirty="0" sz="850" spc="114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850" spc="-130">
                <a:solidFill>
                  <a:srgbClr val="3D3D3D"/>
                </a:solidFill>
                <a:latin typeface="Times New Roman"/>
                <a:cs typeface="Times New Roman"/>
              </a:rPr>
              <a:t>DE</a:t>
            </a:r>
            <a:r>
              <a:rPr dirty="0" sz="850" spc="15">
                <a:solidFill>
                  <a:srgbClr val="3D3D3D"/>
                </a:solidFill>
                <a:latin typeface="Times New Roman"/>
                <a:cs typeface="Times New Roman"/>
              </a:rPr>
              <a:t> </a:t>
            </a:r>
            <a:r>
              <a:rPr dirty="0" sz="850" spc="-65">
                <a:solidFill>
                  <a:srgbClr val="262626"/>
                </a:solidFill>
                <a:latin typeface="Times New Roman"/>
                <a:cs typeface="Times New Roman"/>
              </a:rPr>
              <a:t>GUARULHOS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3189" y="3664137"/>
            <a:ext cx="25031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83838"/>
                </a:solidFill>
                <a:latin typeface="Times New Roman"/>
                <a:cs typeface="Times New Roman"/>
              </a:rPr>
              <a:t>O8S:</a:t>
            </a:r>
            <a:r>
              <a:rPr dirty="0" sz="800" spc="-5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494949"/>
                </a:solidFill>
                <a:latin typeface="Times New Roman"/>
                <a:cs typeface="Times New Roman"/>
              </a:rPr>
              <a:t>0</a:t>
            </a:r>
            <a:r>
              <a:rPr dirty="0" sz="800" spc="13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2A2A2A"/>
                </a:solidFill>
                <a:latin typeface="Times New Roman"/>
                <a:cs typeface="Times New Roman"/>
              </a:rPr>
              <a:t>diretor</a:t>
            </a:r>
            <a:r>
              <a:rPr dirty="0" sz="800" spc="25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dirty="0" sz="800" spc="-100">
                <a:solidFill>
                  <a:srgbClr val="424242"/>
                </a:solidFill>
                <a:latin typeface="Times New Roman"/>
                <a:cs typeface="Times New Roman"/>
              </a:rPr>
              <a:t>(aȚ</a:t>
            </a:r>
            <a:r>
              <a:rPr dirty="0" sz="800" spc="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3B3B3B"/>
                </a:solidFill>
                <a:latin typeface="Times New Roman"/>
                <a:cs typeface="Times New Roman"/>
              </a:rPr>
              <a:t>atua</a:t>
            </a:r>
            <a:r>
              <a:rPr dirty="0" sz="800" spc="40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525252"/>
                </a:solidFill>
                <a:latin typeface="Times New Roman"/>
                <a:cs typeface="Times New Roman"/>
              </a:rPr>
              <a:t>em</a:t>
            </a:r>
            <a:r>
              <a:rPr dirty="0" sz="800" spc="25">
                <a:solidFill>
                  <a:srgbClr val="52525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383838"/>
                </a:solidFill>
                <a:latin typeface="Times New Roman"/>
                <a:cs typeface="Times New Roman"/>
              </a:rPr>
              <a:t>em</a:t>
            </a:r>
            <a:r>
              <a:rPr dirty="0" sz="800" spc="90">
                <a:solidFill>
                  <a:srgbClr val="383838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383838"/>
                </a:solidFill>
                <a:latin typeface="Times New Roman"/>
                <a:cs typeface="Times New Roman"/>
              </a:rPr>
              <a:t>mais </a:t>
            </a:r>
            <a:r>
              <a:rPr dirty="0" sz="800">
                <a:solidFill>
                  <a:srgbClr val="494949"/>
                </a:solidFill>
                <a:latin typeface="Times New Roman"/>
                <a:cs typeface="Times New Roman"/>
              </a:rPr>
              <a:t>de</a:t>
            </a:r>
            <a:r>
              <a:rPr dirty="0" sz="800" spc="30">
                <a:solidFill>
                  <a:srgbClr val="494949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313131"/>
                </a:solidFill>
                <a:latin typeface="Times New Roman"/>
                <a:cs typeface="Times New Roman"/>
              </a:rPr>
              <a:t>uma</a:t>
            </a:r>
            <a:r>
              <a:rPr dirty="0" sz="800" spc="65">
                <a:solidFill>
                  <a:srgbClr val="313131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414141"/>
                </a:solidFill>
                <a:latin typeface="Times New Roman"/>
                <a:cs typeface="Times New Roman"/>
              </a:rPr>
              <a:t>unidade</a:t>
            </a:r>
            <a:r>
              <a:rPr dirty="0" sz="800" spc="15">
                <a:solidFill>
                  <a:srgbClr val="414141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424242"/>
                </a:solidFill>
                <a:latin typeface="Times New Roman"/>
                <a:cs typeface="Times New Roman"/>
              </a:rPr>
              <a:t>:</a:t>
            </a:r>
            <a:r>
              <a:rPr dirty="0" sz="800" spc="-35">
                <a:solidFill>
                  <a:srgbClr val="424242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414141"/>
                </a:solidFill>
                <a:latin typeface="Times New Roman"/>
                <a:cs typeface="Times New Roman"/>
              </a:rPr>
              <a:t>(</a:t>
            </a:r>
            <a:r>
              <a:rPr dirty="0" sz="800" spc="445">
                <a:solidFill>
                  <a:srgbClr val="414141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424242"/>
                </a:solidFill>
                <a:latin typeface="Times New Roman"/>
                <a:cs typeface="Times New Roman"/>
              </a:rPr>
              <a:t>)sim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6054" y="3664137"/>
            <a:ext cx="34861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5D5D5D"/>
                </a:solidFill>
                <a:latin typeface="Times New Roman"/>
                <a:cs typeface="Times New Roman"/>
              </a:rPr>
              <a:t>(</a:t>
            </a:r>
            <a:r>
              <a:rPr dirty="0" sz="800" spc="-1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4B4B4B"/>
                </a:solidFill>
                <a:latin typeface="Times New Roman"/>
                <a:cs typeface="Times New Roman"/>
              </a:rPr>
              <a:t>x</a:t>
            </a:r>
            <a:r>
              <a:rPr dirty="0" sz="800" spc="120">
                <a:solidFill>
                  <a:srgbClr val="4B4B4B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3D3D3D"/>
                </a:solidFill>
                <a:latin typeface="Times New Roman"/>
                <a:cs typeface="Times New Roman"/>
              </a:rPr>
              <a:t>)näo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69648" y="4979034"/>
            <a:ext cx="139065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12121"/>
                </a:solidFill>
                <a:latin typeface="Times New Roman"/>
                <a:cs typeface="Times New Roman"/>
              </a:rPr>
              <a:t>es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87812" y="4826299"/>
            <a:ext cx="494665" cy="186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60">
                <a:solidFill>
                  <a:srgbClr val="181818"/>
                </a:solidFill>
                <a:latin typeface="Times New Roman"/>
                <a:cs typeface="Times New Roman"/>
              </a:rPr>
              <a:t>1.089.712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67635" y="5116267"/>
            <a:ext cx="88519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80">
                <a:solidFill>
                  <a:srgbClr val="696969"/>
                </a:solidFill>
                <a:latin typeface="Times New Roman"/>
                <a:cs typeface="Times New Roman"/>
              </a:rPr>
              <a:t>FiG:</a:t>
            </a:r>
            <a:r>
              <a:rPr dirty="0" sz="1000" spc="155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444444"/>
                </a:solidFill>
                <a:latin typeface="Times New Roman"/>
                <a:cs typeface="Times New Roman"/>
              </a:rPr>
              <a:t>1</a:t>
            </a:r>
            <a:r>
              <a:rPr dirty="0" sz="1000" spc="42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dirty="0" sz="1000" spc="-55">
                <a:solidFill>
                  <a:srgbClr val="464646"/>
                </a:solidFill>
                <a:latin typeface="Times New Roman"/>
                <a:cs typeface="Times New Roman"/>
              </a:rPr>
              <a:t>239</a:t>
            </a:r>
            <a:r>
              <a:rPr dirty="0" sz="1000" spc="-25">
                <a:solidFill>
                  <a:srgbClr val="464646"/>
                </a:solidFill>
                <a:latin typeface="Times New Roman"/>
                <a:cs typeface="Times New Roman"/>
              </a:rPr>
              <a:t> </a:t>
            </a:r>
            <a:r>
              <a:rPr dirty="0" sz="1000" spc="-55">
                <a:solidFill>
                  <a:srgbClr val="464646"/>
                </a:solidFill>
                <a:latin typeface="Times New Roman"/>
                <a:cs typeface="Times New Roman"/>
              </a:rPr>
              <a:t>587-</a:t>
            </a:r>
            <a:r>
              <a:rPr dirty="0" sz="1000" spc="-50">
                <a:solidFill>
                  <a:srgbClr val="464646"/>
                </a:solidFill>
                <a:latin typeface="Times New Roman"/>
                <a:cs typeface="Times New Roman"/>
              </a:rPr>
              <a:t>7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03688" y="5023763"/>
            <a:ext cx="1009650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35" b="1" i="1">
                <a:solidFill>
                  <a:srgbClr val="2D2D2D"/>
                </a:solidFill>
                <a:latin typeface="Times New Roman"/>
                <a:cs typeface="Times New Roman"/>
              </a:rPr>
              <a:t>Supervisor</a:t>
            </a:r>
            <a:r>
              <a:rPr dirty="0" sz="900" spc="20" b="1" i="1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900" b="1" i="1">
                <a:solidFill>
                  <a:srgbClr val="3B3B3B"/>
                </a:solidFill>
                <a:latin typeface="Times New Roman"/>
                <a:cs typeface="Times New Roman"/>
              </a:rPr>
              <a:t>(o)</a:t>
            </a:r>
            <a:r>
              <a:rPr dirty="0" sz="900" spc="20" b="1" i="1">
                <a:solidFill>
                  <a:srgbClr val="3B3B3B"/>
                </a:solidFill>
                <a:latin typeface="Times New Roman"/>
                <a:cs typeface="Times New Roman"/>
              </a:rPr>
              <a:t> </a:t>
            </a:r>
            <a:r>
              <a:rPr dirty="0" sz="900" spc="-65" i="1">
                <a:solidFill>
                  <a:srgbClr val="282828"/>
                </a:solidFill>
                <a:latin typeface="Times New Roman"/>
                <a:cs typeface="Times New Roman"/>
              </a:rPr>
              <a:t>Escobar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2026-08-28T16:22:50Z</dcterms:created>
  <dcterms:modified xsi:type="dcterms:W3CDTF">2026-08-28T16:22:50Z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2026-08-28T00:00:00Z</vt:filetime>
  </property>
  <property fmtid="{D5CDD505-2E9C-101B-9397-08002B2CF9AE}" pid="4" name="LastSaved">
    <vt:filetime>2026-08-28T00:00:00Z</vt:filetime>
  </property>
  <property fmtid="{D5CDD505-2E9C-101B-9397-08002B2CF9AE}" pid="5" name="Producer">
    <vt:lpwstr>EPSON Scan</vt:lpwstr>
  </property>
</Properties>
</file>