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490200" cy="14846300"/>
  <p:notesSz cx="10490200" cy="148463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6765" y="4602353"/>
            <a:ext cx="8916670" cy="3117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73530" y="8313928"/>
            <a:ext cx="7343140" cy="3711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24510" y="3414649"/>
            <a:ext cx="4563237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402453" y="3414649"/>
            <a:ext cx="4563237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4510" y="593852"/>
            <a:ext cx="9441180" cy="23754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4510" y="3414649"/>
            <a:ext cx="9441180" cy="9798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566668" y="13807059"/>
            <a:ext cx="3356864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24510" y="13807059"/>
            <a:ext cx="2412746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552944" y="13807059"/>
            <a:ext cx="2412746" cy="742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jpg"/><Relationship Id="rId14" Type="http://schemas.openxmlformats.org/officeDocument/2006/relationships/image" Target="../media/image14.jpg"/><Relationship Id="rId15" Type="http://schemas.openxmlformats.org/officeDocument/2006/relationships/image" Target="../media/image15.jp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490200" cy="14846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234016" y="1257300"/>
            <a:ext cx="0" cy="9102090"/>
          </a:xfrm>
          <a:custGeom>
            <a:avLst/>
            <a:gdLst/>
            <a:ahLst/>
            <a:cxnLst/>
            <a:rect l="l" t="t" r="r" b="b"/>
            <a:pathLst>
              <a:path w="0" h="9102090">
                <a:moveTo>
                  <a:pt x="0" y="9101667"/>
                </a:moveTo>
                <a:lnTo>
                  <a:pt x="0" y="0"/>
                </a:lnTo>
              </a:path>
            </a:pathLst>
          </a:custGeom>
          <a:ln w="21166">
            <a:solidFill>
              <a:srgbClr val="57575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5400" y="8331200"/>
            <a:ext cx="2844800" cy="711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23433" y="1257300"/>
            <a:ext cx="8200390" cy="9102090"/>
            <a:chOff x="1223433" y="1257300"/>
            <a:chExt cx="8200390" cy="9102090"/>
          </a:xfrm>
        </p:grpSpPr>
        <p:sp>
          <p:nvSpPr>
            <p:cNvPr id="6" name="object 6"/>
            <p:cNvSpPr/>
            <p:nvPr/>
          </p:nvSpPr>
          <p:spPr>
            <a:xfrm>
              <a:off x="9412816" y="1257300"/>
              <a:ext cx="0" cy="9102090"/>
            </a:xfrm>
            <a:custGeom>
              <a:avLst/>
              <a:gdLst/>
              <a:ahLst/>
              <a:cxnLst/>
              <a:rect l="l" t="t" r="r" b="b"/>
              <a:pathLst>
                <a:path w="0" h="9102090">
                  <a:moveTo>
                    <a:pt x="0" y="9101667"/>
                  </a:moveTo>
                  <a:lnTo>
                    <a:pt x="0" y="0"/>
                  </a:lnTo>
                </a:path>
              </a:pathLst>
            </a:custGeom>
            <a:ln w="21166">
              <a:solidFill>
                <a:srgbClr val="57575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23433" y="1267883"/>
              <a:ext cx="8200390" cy="0"/>
            </a:xfrm>
            <a:custGeom>
              <a:avLst/>
              <a:gdLst/>
              <a:ahLst/>
              <a:cxnLst/>
              <a:rect l="l" t="t" r="r" b="b"/>
              <a:pathLst>
                <a:path w="8200390" h="0">
                  <a:moveTo>
                    <a:pt x="0" y="0"/>
                  </a:moveTo>
                  <a:lnTo>
                    <a:pt x="8199967" y="0"/>
                  </a:lnTo>
                </a:path>
              </a:pathLst>
            </a:custGeom>
            <a:ln w="21166">
              <a:solidFill>
                <a:srgbClr val="57575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23433" y="10348383"/>
              <a:ext cx="8200390" cy="0"/>
            </a:xfrm>
            <a:custGeom>
              <a:avLst/>
              <a:gdLst/>
              <a:ahLst/>
              <a:cxnLst/>
              <a:rect l="l" t="t" r="r" b="b"/>
              <a:pathLst>
                <a:path w="8200390" h="0">
                  <a:moveTo>
                    <a:pt x="0" y="0"/>
                  </a:moveTo>
                  <a:lnTo>
                    <a:pt x="8199967" y="0"/>
                  </a:lnTo>
                </a:path>
              </a:pathLst>
            </a:custGeom>
            <a:ln w="21166">
              <a:solidFill>
                <a:srgbClr val="57575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549400" y="2741083"/>
              <a:ext cx="7675245" cy="0"/>
            </a:xfrm>
            <a:custGeom>
              <a:avLst/>
              <a:gdLst/>
              <a:ahLst/>
              <a:cxnLst/>
              <a:rect l="l" t="t" r="r" b="b"/>
              <a:pathLst>
                <a:path w="7675245" h="0">
                  <a:moveTo>
                    <a:pt x="0" y="0"/>
                  </a:moveTo>
                  <a:lnTo>
                    <a:pt x="7675033" y="0"/>
                  </a:lnTo>
                </a:path>
              </a:pathLst>
            </a:custGeom>
            <a:ln w="29633">
              <a:solidFill>
                <a:srgbClr val="64646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8600" y="9677400"/>
              <a:ext cx="3479800" cy="381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1900" y="4267200"/>
              <a:ext cx="6680200" cy="203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5300" y="4457700"/>
              <a:ext cx="3937000" cy="152400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67000" y="1466850"/>
            <a:ext cx="450850" cy="32385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38500" y="1657350"/>
            <a:ext cx="5314950" cy="41275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425700" y="2203450"/>
            <a:ext cx="5594350" cy="43815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608236" y="3089980"/>
            <a:ext cx="107632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145">
                <a:solidFill>
                  <a:srgbClr val="565656"/>
                </a:solidFill>
                <a:latin typeface="Consolas"/>
                <a:cs typeface="Consolas"/>
              </a:rPr>
              <a:t>ONio#</a:t>
            </a:r>
            <a:r>
              <a:rPr dirty="0" sz="1300" spc="10">
                <a:solidFill>
                  <a:srgbClr val="565656"/>
                </a:solidFill>
                <a:latin typeface="Consolas"/>
                <a:cs typeface="Consolas"/>
              </a:rPr>
              <a:t> </a:t>
            </a:r>
            <a:r>
              <a:rPr dirty="0" u="sng" sz="1300" spc="180">
                <a:solidFill>
                  <a:srgbClr val="565656"/>
                </a:solidFill>
                <a:uFill>
                  <a:solidFill>
                    <a:srgbClr val="5B5B5B"/>
                  </a:solidFill>
                </a:uFill>
                <a:latin typeface="Consolas"/>
                <a:cs typeface="Consolas"/>
              </a:rPr>
              <a:t> </a:t>
            </a:r>
            <a:r>
              <a:rPr dirty="0" u="sng" sz="1300" spc="-25">
                <a:solidFill>
                  <a:srgbClr val="565656"/>
                </a:solidFill>
                <a:uFill>
                  <a:solidFill>
                    <a:srgbClr val="5B5B5B"/>
                  </a:solidFill>
                </a:uFill>
                <a:latin typeface="Consolas"/>
                <a:cs typeface="Consolas"/>
              </a:rPr>
              <a:t>29</a:t>
            </a:r>
            <a:r>
              <a:rPr dirty="0" u="sng" sz="1300" spc="500">
                <a:solidFill>
                  <a:srgbClr val="565656"/>
                </a:solidFill>
                <a:uFill>
                  <a:solidFill>
                    <a:srgbClr val="5B5B5B"/>
                  </a:solidFill>
                </a:uFill>
                <a:latin typeface="Consolas"/>
                <a:cs typeface="Consolas"/>
              </a:rPr>
              <a:t> </a:t>
            </a:r>
            <a:endParaRPr sz="1300">
              <a:latin typeface="Consolas"/>
              <a:cs typeface="Consola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11808" y="3089980"/>
            <a:ext cx="347345" cy="2266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300" spc="-135">
                <a:solidFill>
                  <a:srgbClr val="606060"/>
                </a:solidFill>
                <a:latin typeface="Courier New"/>
                <a:cs typeface="Courier New"/>
              </a:rPr>
              <a:t>2026</a:t>
            </a:r>
            <a:endParaRPr sz="1300">
              <a:latin typeface="Courier New"/>
              <a:cs typeface="Courier New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443567" y="5147733"/>
          <a:ext cx="7797800" cy="3173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355"/>
                <a:gridCol w="2065655"/>
                <a:gridCol w="1075055"/>
                <a:gridCol w="1028700"/>
                <a:gridCol w="1363345"/>
                <a:gridCol w="974090"/>
                <a:gridCol w="902334"/>
              </a:tblGrid>
              <a:tr h="241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646767"/>
                      </a:solidFill>
                      <a:prstDash val="solid"/>
                    </a:lnL>
                    <a:lnR w="12700">
                      <a:solidFill>
                        <a:srgbClr val="646767"/>
                      </a:solidFill>
                      <a:prstDash val="solid"/>
                    </a:lnR>
                    <a:lnT w="12700">
                      <a:solidFill>
                        <a:srgbClr val="646767"/>
                      </a:solidFill>
                      <a:prstDash val="solid"/>
                    </a:lnT>
                    <a:lnB w="12700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5" name="object 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7500" y="5168900"/>
            <a:ext cx="1574800" cy="1016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62400" y="5168900"/>
            <a:ext cx="3009900" cy="1524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721600" y="5168900"/>
            <a:ext cx="1358900" cy="2540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00200" y="5435600"/>
            <a:ext cx="6502400" cy="62230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43900" y="5689600"/>
            <a:ext cx="647700" cy="1651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0200" y="6464300"/>
            <a:ext cx="2374900" cy="3556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00200" y="7073900"/>
            <a:ext cx="2374900" cy="1524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31200" y="6489700"/>
            <a:ext cx="25400" cy="8001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74800" y="7277100"/>
            <a:ext cx="2400300" cy="1524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74800" y="7480300"/>
            <a:ext cx="2400300" cy="3556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74800" y="7899400"/>
            <a:ext cx="2387600" cy="3429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18500" y="7912100"/>
            <a:ext cx="25400" cy="1905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110140" y="9041341"/>
            <a:ext cx="116332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170">
                <a:solidFill>
                  <a:srgbClr val="6B6B6B"/>
                </a:solidFill>
                <a:latin typeface="Arial MT"/>
                <a:cs typeface="Arial MT"/>
              </a:rPr>
              <a:t>RG.:</a:t>
            </a:r>
            <a:r>
              <a:rPr dirty="0" sz="1450" spc="8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dirty="0" sz="1450" spc="-90">
                <a:solidFill>
                  <a:srgbClr val="7E7E7E"/>
                </a:solidFill>
                <a:latin typeface="Arial MT"/>
                <a:cs typeface="Arial MT"/>
              </a:rPr>
              <a:t>I </a:t>
            </a:r>
            <a:r>
              <a:rPr dirty="0" sz="1450" spc="-185">
                <a:solidFill>
                  <a:srgbClr val="5B5B5B"/>
                </a:solidFill>
                <a:latin typeface="Arial MT"/>
                <a:cs typeface="Arial MT"/>
              </a:rPr>
              <a:t>I.0B9.712-</a:t>
            </a:r>
            <a:r>
              <a:rPr dirty="0" sz="1450" spc="-70">
                <a:solidFill>
                  <a:srgbClr val="5B5B5B"/>
                </a:solidFill>
                <a:latin typeface="Arial MT"/>
                <a:cs typeface="Arial MT"/>
              </a:rPr>
              <a:t>2</a:t>
            </a:r>
            <a:endParaRPr sz="1450">
              <a:latin typeface="Arial MT"/>
              <a:cs typeface="Arial MT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498600" y="9277350"/>
            <a:ext cx="1746250" cy="3746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905000" y="14818783"/>
            <a:ext cx="1249045" cy="0"/>
          </a:xfrm>
          <a:custGeom>
            <a:avLst/>
            <a:gdLst/>
            <a:ahLst/>
            <a:cxnLst/>
            <a:rect l="l" t="t" r="r" b="b"/>
            <a:pathLst>
              <a:path w="1249045" h="0">
                <a:moveTo>
                  <a:pt x="0" y="0"/>
                </a:moveTo>
                <a:lnTo>
                  <a:pt x="1248833" y="0"/>
                </a:lnTo>
              </a:path>
            </a:pathLst>
          </a:custGeom>
          <a:ln w="42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2026-10-05T18:20:45Z</dcterms:created>
  <dcterms:modified xsi:type="dcterms:W3CDTF">2026-10-05T18:20:45Z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2026-10-05T00:00:00Z</vt:filetime>
  </property>
  <property fmtid="{D5CDD505-2E9C-101B-9397-08002B2CF9AE}" pid="4" name="LastSaved">
    <vt:filetime>2026-10-05T00:00:00Z</vt:filetime>
  </property>
  <property fmtid="{D5CDD505-2E9C-101B-9397-08002B2CF9AE}" pid="5" name="Producer">
    <vt:lpwstr>iLovePDF</vt:lpwstr>
  </property>
</Properties>
</file>