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7518400" cy="10585450"/>
  <p:notesSz cx="7518400" cy="105854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321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0546" y="3281489"/>
            <a:ext cx="6352857" cy="2222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21092" y="5927852"/>
            <a:ext cx="5231765" cy="26463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3697" y="2434653"/>
            <a:ext cx="3251168" cy="69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49084" y="2434653"/>
            <a:ext cx="3251168" cy="69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3697" y="423418"/>
            <a:ext cx="6726555" cy="1693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3697" y="2434653"/>
            <a:ext cx="6726555" cy="698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41143" y="9844469"/>
            <a:ext cx="2391664" cy="529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3697" y="9844469"/>
            <a:ext cx="1719008" cy="529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381244" y="9844469"/>
            <a:ext cx="1719008" cy="5292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jpg"/><Relationship Id="rId21" Type="http://schemas.openxmlformats.org/officeDocument/2006/relationships/hyperlink" Target="mailto:AMAAEDUCACAOINFANTIL@GMAIL.COM" TargetMode="Externa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jpg"/><Relationship Id="rId4" Type="http://schemas.openxmlformats.org/officeDocument/2006/relationships/image" Target="../media/image25.jp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12" Type="http://schemas.openxmlformats.org/officeDocument/2006/relationships/image" Target="../media/image55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jpg"/><Relationship Id="rId10" Type="http://schemas.openxmlformats.org/officeDocument/2006/relationships/image" Target="../media/image53.jp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jpg"/><Relationship Id="rId9" Type="http://schemas.openxmlformats.org/officeDocument/2006/relationships/image" Target="../media/image6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2095" y="7838565"/>
            <a:ext cx="2929690" cy="1744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373" y="336871"/>
            <a:ext cx="950495" cy="93244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501316" y="264682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5">
                <a:moveTo>
                  <a:pt x="0" y="261687"/>
                </a:moveTo>
                <a:lnTo>
                  <a:pt x="0" y="0"/>
                </a:lnTo>
              </a:path>
            </a:pathLst>
          </a:custGeom>
          <a:ln w="9023">
            <a:solidFill>
              <a:srgbClr val="3B4F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4496804" y="264682"/>
            <a:ext cx="1356995" cy="815340"/>
            <a:chOff x="4496804" y="264682"/>
            <a:chExt cx="1356995" cy="815340"/>
          </a:xfrm>
        </p:grpSpPr>
        <p:sp>
          <p:nvSpPr>
            <p:cNvPr id="6" name="object 6"/>
            <p:cNvSpPr/>
            <p:nvPr/>
          </p:nvSpPr>
          <p:spPr>
            <a:xfrm>
              <a:off x="5848853" y="264682"/>
              <a:ext cx="0" cy="815340"/>
            </a:xfrm>
            <a:custGeom>
              <a:avLst/>
              <a:gdLst/>
              <a:ahLst/>
              <a:cxnLst/>
              <a:rect l="l" t="t" r="r" b="b"/>
              <a:pathLst>
                <a:path h="815340">
                  <a:moveTo>
                    <a:pt x="0" y="815140"/>
                  </a:moveTo>
                  <a:lnTo>
                    <a:pt x="0" y="0"/>
                  </a:lnTo>
                </a:path>
              </a:pathLst>
            </a:custGeom>
            <a:ln w="9023">
              <a:solidFill>
                <a:srgbClr val="3B4F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96804" y="269194"/>
              <a:ext cx="1356995" cy="0"/>
            </a:xfrm>
            <a:custGeom>
              <a:avLst/>
              <a:gdLst/>
              <a:ahLst/>
              <a:cxnLst/>
              <a:rect l="l" t="t" r="r" b="b"/>
              <a:pathLst>
                <a:path w="1356995">
                  <a:moveTo>
                    <a:pt x="0" y="0"/>
                  </a:moveTo>
                  <a:lnTo>
                    <a:pt x="1356560" y="0"/>
                  </a:lnTo>
                </a:path>
              </a:pathLst>
            </a:custGeom>
            <a:ln w="9023">
              <a:solidFill>
                <a:srgbClr val="3B4F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96804" y="1075311"/>
              <a:ext cx="1356995" cy="0"/>
            </a:xfrm>
            <a:custGeom>
              <a:avLst/>
              <a:gdLst/>
              <a:ahLst/>
              <a:cxnLst/>
              <a:rect l="l" t="t" r="r" b="b"/>
              <a:pathLst>
                <a:path w="1356995">
                  <a:moveTo>
                    <a:pt x="0" y="0"/>
                  </a:moveTo>
                  <a:lnTo>
                    <a:pt x="1356560" y="0"/>
                  </a:lnTo>
                </a:path>
              </a:pathLst>
            </a:custGeom>
            <a:ln w="9023">
              <a:solidFill>
                <a:srgbClr val="3B4F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871411" y="9336498"/>
            <a:ext cx="493395" cy="697865"/>
            <a:chOff x="5871411" y="9336498"/>
            <a:chExt cx="493395" cy="6978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1411" y="9336498"/>
              <a:ext cx="469231" cy="6978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5949" y="9366577"/>
              <a:ext cx="288757" cy="667752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98433" y="294760"/>
            <a:ext cx="282742" cy="16242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39065" y="9938077"/>
            <a:ext cx="547437" cy="9023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729336" y="253987"/>
            <a:ext cx="675640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0"/>
              </a:spcBef>
            </a:pPr>
            <a:r>
              <a:rPr sz="750" spc="60" dirty="0">
                <a:solidFill>
                  <a:srgbClr val="6772E8"/>
                </a:solidFill>
                <a:latin typeface="Lucida Sans Unicode"/>
                <a:cs typeface="Lucida Sans Unicode"/>
              </a:rPr>
              <a:t>GUARULHOS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47384" y="331615"/>
            <a:ext cx="847090" cy="42354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r>
              <a:rPr sz="750" spc="-10" dirty="0">
                <a:solidFill>
                  <a:srgbClr val="747BC8"/>
                </a:solidFill>
                <a:latin typeface="Lucida Sans Unicode"/>
                <a:cs typeface="Lucida Sans Unicode"/>
              </a:rPr>
              <a:t>OIGITALIZADO</a:t>
            </a:r>
            <a:endParaRPr sz="750">
              <a:latin typeface="Lucida Sans Unicode"/>
              <a:cs typeface="Lucida Sans Unicode"/>
            </a:endParaRPr>
          </a:p>
          <a:p>
            <a:pPr marL="88265">
              <a:lnSpc>
                <a:spcPct val="100000"/>
              </a:lnSpc>
              <a:spcBef>
                <a:spcPts val="190"/>
              </a:spcBef>
            </a:pPr>
            <a:r>
              <a:rPr sz="1600" spc="-25" dirty="0">
                <a:solidFill>
                  <a:srgbClr val="5E72ED"/>
                </a:solidFill>
                <a:latin typeface="Lucida Sans Unicode"/>
                <a:cs typeface="Lucida Sans Unicode"/>
              </a:rPr>
              <a:t>160193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96434" y="798416"/>
            <a:ext cx="1270635" cy="2527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>
              <a:lnSpc>
                <a:spcPts val="840"/>
              </a:lnSpc>
              <a:spcBef>
                <a:spcPts val="140"/>
              </a:spcBef>
            </a:pPr>
            <a:r>
              <a:rPr sz="750" dirty="0">
                <a:solidFill>
                  <a:srgbClr val="7585D1"/>
                </a:solidFill>
                <a:latin typeface="Lucida Sans Unicode"/>
                <a:cs typeface="Lucida Sans Unicode"/>
              </a:rPr>
              <a:t>t</a:t>
            </a:r>
            <a:r>
              <a:rPr sz="750" spc="300" dirty="0">
                <a:solidFill>
                  <a:srgbClr val="7585D1"/>
                </a:solidFill>
                <a:latin typeface="Lucida Sans Unicode"/>
                <a:cs typeface="Lucida Sans Unicode"/>
              </a:rPr>
              <a:t> </a:t>
            </a:r>
            <a:r>
              <a:rPr sz="750" spc="-40" dirty="0">
                <a:solidFill>
                  <a:srgbClr val="9A9CC8"/>
                </a:solidFill>
                <a:latin typeface="Lucida Sans Unicode"/>
                <a:cs typeface="Lucida Sans Unicode"/>
              </a:rPr>
              <a:t>1º </a:t>
            </a:r>
            <a:r>
              <a:rPr sz="750" spc="-20" dirty="0">
                <a:solidFill>
                  <a:srgbClr val="7585E6"/>
                </a:solidFill>
                <a:latin typeface="Lucida Sans Unicode"/>
                <a:cs typeface="Lucida Sans Unicode"/>
              </a:rPr>
              <a:t>Oficiai </a:t>
            </a:r>
            <a:r>
              <a:rPr sz="750" spc="50" dirty="0">
                <a:solidFill>
                  <a:srgbClr val="9597E4"/>
                </a:solidFill>
                <a:latin typeface="Lucida Sans Unicode"/>
                <a:cs typeface="Lucida Sans Unicode"/>
              </a:rPr>
              <a:t>se</a:t>
            </a:r>
            <a:r>
              <a:rPr sz="750" spc="-30" dirty="0">
                <a:solidFill>
                  <a:srgbClr val="9597E4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solidFill>
                  <a:srgbClr val="AFAFE6"/>
                </a:solidFill>
                <a:latin typeface="Lucida Sans Unicode"/>
                <a:cs typeface="Lucida Sans Unicode"/>
              </a:rPr>
              <a:t>Heg</a:t>
            </a:r>
            <a:r>
              <a:rPr sz="750" spc="-20" dirty="0">
                <a:solidFill>
                  <a:srgbClr val="AFAFE6"/>
                </a:solidFill>
                <a:latin typeface="Lucida Sans Unicode"/>
                <a:cs typeface="Lucida Sans Unicode"/>
              </a:rPr>
              <a:t> </a:t>
            </a:r>
            <a:r>
              <a:rPr sz="750" spc="-40" dirty="0">
                <a:solidFill>
                  <a:srgbClr val="AFAFE6"/>
                </a:solidFill>
                <a:latin typeface="Lucida Sans Unicode"/>
                <a:cs typeface="Lucida Sans Unicode"/>
              </a:rPr>
              <a:t>S:ro</a:t>
            </a:r>
            <a:r>
              <a:rPr sz="750" spc="-30" dirty="0">
                <a:solidFill>
                  <a:srgbClr val="AFAFE6"/>
                </a:solidFill>
                <a:latin typeface="Lucida Sans Unicode"/>
                <a:cs typeface="Lucida Sans Unicode"/>
              </a:rPr>
              <a:t> </a:t>
            </a:r>
            <a:r>
              <a:rPr sz="750" spc="-10" dirty="0">
                <a:solidFill>
                  <a:srgbClr val="6B6BC1"/>
                </a:solidFill>
                <a:latin typeface="Lucida Sans Unicode"/>
                <a:cs typeface="Lucida Sans Unicode"/>
              </a:rPr>
              <a:t>L,ivil</a:t>
            </a:r>
            <a:endParaRPr sz="750">
              <a:latin typeface="Lucida Sans Unicode"/>
              <a:cs typeface="Lucida Sans Unicode"/>
            </a:endParaRPr>
          </a:p>
          <a:p>
            <a:pPr marL="243840">
              <a:lnSpc>
                <a:spcPts val="900"/>
              </a:lnSpc>
            </a:pPr>
            <a:r>
              <a:rPr sz="800" spc="-50" dirty="0">
                <a:solidFill>
                  <a:srgbClr val="7272C3"/>
                </a:solidFill>
                <a:latin typeface="Lucida Sans Unicode"/>
                <a:cs typeface="Lucida Sans Unicode"/>
              </a:rPr>
              <a:t>de</a:t>
            </a:r>
            <a:r>
              <a:rPr sz="800" spc="-25" dirty="0">
                <a:solidFill>
                  <a:srgbClr val="7272C3"/>
                </a:solidFill>
                <a:latin typeface="Lucida Sans Unicode"/>
                <a:cs typeface="Lucida Sans Unicode"/>
              </a:rPr>
              <a:t> </a:t>
            </a:r>
            <a:r>
              <a:rPr sz="800" dirty="0">
                <a:solidFill>
                  <a:srgbClr val="6069CD"/>
                </a:solidFill>
                <a:latin typeface="Lucida Sans Unicode"/>
                <a:cs typeface="Lucida Sans Unicode"/>
              </a:rPr>
              <a:t>Pessoa</a:t>
            </a:r>
            <a:r>
              <a:rPr sz="800" spc="80" dirty="0">
                <a:solidFill>
                  <a:srgbClr val="6069CD"/>
                </a:solidFill>
                <a:latin typeface="Lucida Sans Unicode"/>
                <a:cs typeface="Lucida Sans Unicode"/>
              </a:rPr>
              <a:t> </a:t>
            </a:r>
            <a:r>
              <a:rPr sz="800" spc="-10" dirty="0">
                <a:solidFill>
                  <a:srgbClr val="8A93D8"/>
                </a:solidFill>
                <a:latin typeface="Lucida Sans Unicode"/>
                <a:cs typeface="Lucida Sans Unicode"/>
              </a:rPr>
              <a:t>Jur›dica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07159" y="1037044"/>
            <a:ext cx="144780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50" dirty="0">
                <a:solidFill>
                  <a:srgbClr val="4FAF4D"/>
                </a:solidFill>
                <a:latin typeface="Lucida Sans Unicode"/>
                <a:cs typeface="Lucida Sans Unicode"/>
              </a:rPr>
              <a:t>ø,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78526" y="1037044"/>
            <a:ext cx="3883025" cy="374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355"/>
              </a:lnSpc>
              <a:spcBef>
                <a:spcPts val="135"/>
              </a:spcBef>
            </a:pPr>
            <a:r>
              <a:rPr sz="1150" b="1" dirty="0">
                <a:solidFill>
                  <a:srgbClr val="363636"/>
                </a:solidFill>
                <a:latin typeface="Arial"/>
                <a:cs typeface="Arial"/>
              </a:rPr>
              <a:t>Aesociaşêo</a:t>
            </a:r>
            <a:r>
              <a:rPr sz="1150" b="1" spc="1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63636"/>
                </a:solidFill>
                <a:latin typeface="Arial"/>
                <a:cs typeface="Arial"/>
              </a:rPr>
              <a:t>dos</a:t>
            </a:r>
            <a:r>
              <a:rPr sz="1150" b="1" spc="-1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343434"/>
                </a:solidFill>
                <a:latin typeface="Arial"/>
                <a:cs typeface="Arial"/>
              </a:rPr>
              <a:t>Moradores</a:t>
            </a:r>
            <a:r>
              <a:rPr sz="1150" b="1" spc="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B3B3B"/>
                </a:solidFill>
                <a:latin typeface="Arial"/>
                <a:cs typeface="Arial"/>
              </a:rPr>
              <a:t>para</a:t>
            </a:r>
            <a:r>
              <a:rPr sz="1150" b="1" spc="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83838"/>
                </a:solidFill>
                <a:latin typeface="Arial"/>
                <a:cs typeface="Arial"/>
              </a:rPr>
              <a:t>a</a:t>
            </a:r>
            <a:r>
              <a:rPr sz="1150" b="1" spc="3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2F2F2F"/>
                </a:solidFill>
                <a:latin typeface="Arial"/>
                <a:cs typeface="Arial"/>
              </a:rPr>
              <a:t>Desenvolvimento</a:t>
            </a:r>
            <a:r>
              <a:rPr sz="1150" b="1" spc="-4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150" b="1" spc="-25" dirty="0">
                <a:solidFill>
                  <a:srgbClr val="383838"/>
                </a:solidFill>
                <a:latin typeface="Arial"/>
                <a:cs typeface="Arial"/>
              </a:rPr>
              <a:t>do</a:t>
            </a:r>
            <a:endParaRPr sz="1150">
              <a:latin typeface="Arial"/>
              <a:cs typeface="Arial"/>
            </a:endParaRPr>
          </a:p>
          <a:p>
            <a:pPr marR="269240" algn="ctr">
              <a:lnSpc>
                <a:spcPts val="1355"/>
              </a:lnSpc>
            </a:pPr>
            <a:r>
              <a:rPr sz="1150" dirty="0">
                <a:solidFill>
                  <a:srgbClr val="3B3B3B"/>
                </a:solidFill>
                <a:latin typeface="Lucida Sans Unicode"/>
                <a:cs typeface="Lucida Sans Unicode"/>
              </a:rPr>
              <a:t>Âgua</a:t>
            </a:r>
            <a:r>
              <a:rPr sz="1150" spc="-6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383838"/>
                </a:solidFill>
                <a:latin typeface="Lucida Sans Unicode"/>
                <a:cs typeface="Lucida Sans Unicode"/>
              </a:rPr>
              <a:t>Azul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67558" y="1646644"/>
            <a:ext cx="5228590" cy="470408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93345" indent="3810">
              <a:lnSpc>
                <a:spcPct val="103800"/>
              </a:lnSpc>
              <a:spcBef>
                <a:spcPts val="70"/>
              </a:spcBef>
            </a:pPr>
            <a:r>
              <a:rPr sz="1350" b="1" dirty="0">
                <a:solidFill>
                  <a:srgbClr val="3F3F3F"/>
                </a:solidFill>
                <a:latin typeface="Arial"/>
                <a:cs typeface="Arial"/>
              </a:rPr>
              <a:t>ILMO.</a:t>
            </a:r>
            <a:r>
              <a:rPr sz="1350" b="1" spc="-30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383838"/>
                </a:solidFill>
                <a:latin typeface="Arial"/>
                <a:cs typeface="Arial"/>
              </a:rPr>
              <a:t>SENHOR</a:t>
            </a:r>
            <a:r>
              <a:rPr sz="1350" b="1" spc="1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313131"/>
                </a:solidFill>
                <a:latin typeface="Arial"/>
                <a:cs typeface="Arial"/>
              </a:rPr>
              <a:t>OFICIAL</a:t>
            </a:r>
            <a:r>
              <a:rPr sz="1350" b="1" spc="-3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3B3B3B"/>
                </a:solidFill>
                <a:latin typeface="Arial"/>
                <a:cs typeface="Arial"/>
              </a:rPr>
              <a:t>DO</a:t>
            </a:r>
            <a:r>
              <a:rPr sz="1350" b="1" spc="-5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3A3A3A"/>
                </a:solidFill>
                <a:latin typeface="Arial"/>
                <a:cs typeface="Arial"/>
              </a:rPr>
              <a:t>PRIMEIRO</a:t>
            </a:r>
            <a:r>
              <a:rPr sz="1350" b="1" spc="-5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3A3A3A"/>
                </a:solidFill>
                <a:latin typeface="Arial"/>
                <a:cs typeface="Arial"/>
              </a:rPr>
              <a:t>OFICIAL</a:t>
            </a:r>
            <a:r>
              <a:rPr sz="1350" b="1" spc="-30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3D3D3D"/>
                </a:solidFill>
                <a:latin typeface="Arial"/>
                <a:cs typeface="Arial"/>
              </a:rPr>
              <a:t>DE</a:t>
            </a:r>
            <a:r>
              <a:rPr sz="1350" b="1" spc="-70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3D3D3D"/>
                </a:solidFill>
                <a:latin typeface="Arial"/>
                <a:cs typeface="Arial"/>
              </a:rPr>
              <a:t>REGISTRO </a:t>
            </a:r>
            <a:r>
              <a:rPr sz="1350" spc="90" dirty="0">
                <a:solidFill>
                  <a:srgbClr val="2B2B2B"/>
                </a:solidFill>
                <a:latin typeface="Lucida Sans Unicode"/>
                <a:cs typeface="Lucida Sans Unicode"/>
              </a:rPr>
              <a:t>DE</a:t>
            </a:r>
            <a:r>
              <a:rPr sz="1350" spc="-90" dirty="0">
                <a:solidFill>
                  <a:srgbClr val="2B2B2B"/>
                </a:solidFill>
                <a:latin typeface="Lucida Sans Unicode"/>
                <a:cs typeface="Lucida Sans Unicode"/>
              </a:rPr>
              <a:t> </a:t>
            </a:r>
            <a:r>
              <a:rPr sz="1350" b="1" dirty="0">
                <a:solidFill>
                  <a:srgbClr val="343434"/>
                </a:solidFill>
                <a:latin typeface="Arial"/>
                <a:cs typeface="Arial"/>
              </a:rPr>
              <a:t>MÕVEIS,</a:t>
            </a:r>
            <a:r>
              <a:rPr sz="1350" b="1" spc="9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383838"/>
                </a:solidFill>
                <a:latin typeface="Lucida Sans Unicode"/>
                <a:cs typeface="Lucida Sans Unicode"/>
              </a:rPr>
              <a:t>TITULOS</a:t>
            </a:r>
            <a:r>
              <a:rPr sz="1350" spc="-1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350" dirty="0">
                <a:solidFill>
                  <a:srgbClr val="3A3A3A"/>
                </a:solidFill>
                <a:latin typeface="Lucida Sans Unicode"/>
                <a:cs typeface="Lucida Sans Unicode"/>
              </a:rPr>
              <a:t>E</a:t>
            </a:r>
            <a:r>
              <a:rPr sz="1350" spc="6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350" b="1" spc="-10" dirty="0">
                <a:solidFill>
                  <a:srgbClr val="383838"/>
                </a:solidFill>
                <a:latin typeface="Arial"/>
                <a:cs typeface="Arial"/>
              </a:rPr>
              <a:t>DOCUMENTOS</a:t>
            </a:r>
            <a:r>
              <a:rPr sz="1350" b="1" spc="5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350" spc="16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350" dirty="0">
                <a:solidFill>
                  <a:srgbClr val="3B3B3B"/>
                </a:solidFill>
                <a:latin typeface="Lucida Sans Unicode"/>
                <a:cs typeface="Lucida Sans Unicode"/>
              </a:rPr>
              <a:t>CIVIL</a:t>
            </a:r>
            <a:r>
              <a:rPr sz="1350" spc="-10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350" spc="65" dirty="0">
                <a:solidFill>
                  <a:srgbClr val="3D3D3D"/>
                </a:solidFill>
                <a:latin typeface="Lucida Sans Unicode"/>
                <a:cs typeface="Lucida Sans Unicode"/>
              </a:rPr>
              <a:t>DE</a:t>
            </a:r>
            <a:r>
              <a:rPr sz="1350" spc="-6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350" spc="95" dirty="0">
                <a:solidFill>
                  <a:srgbClr val="343434"/>
                </a:solidFill>
                <a:latin typeface="Lucida Sans Unicode"/>
                <a:cs typeface="Lucida Sans Unicode"/>
              </a:rPr>
              <a:t>PESSOA </a:t>
            </a:r>
            <a:r>
              <a:rPr sz="1350" b="1" dirty="0">
                <a:solidFill>
                  <a:srgbClr val="363636"/>
                </a:solidFill>
                <a:latin typeface="Arial"/>
                <a:cs typeface="Arial"/>
              </a:rPr>
              <a:t>JURIDICA</a:t>
            </a:r>
            <a:r>
              <a:rPr sz="1350" b="1" spc="3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424242"/>
                </a:solidFill>
                <a:latin typeface="Arial"/>
                <a:cs typeface="Arial"/>
              </a:rPr>
              <a:t>DO</a:t>
            </a:r>
            <a:r>
              <a:rPr sz="1350" b="1" spc="-7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383838"/>
                </a:solidFill>
                <a:latin typeface="Arial"/>
                <a:cs typeface="Arial"/>
              </a:rPr>
              <a:t>MUNICIPIO</a:t>
            </a:r>
            <a:r>
              <a:rPr sz="1350" b="1" spc="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383838"/>
                </a:solidFill>
                <a:latin typeface="Arial"/>
                <a:cs typeface="Arial"/>
              </a:rPr>
              <a:t>DE</a:t>
            </a:r>
            <a:r>
              <a:rPr sz="1350" b="1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313131"/>
                </a:solidFill>
                <a:latin typeface="Arial"/>
                <a:cs typeface="Arial"/>
              </a:rPr>
              <a:t>GUARULHOS</a:t>
            </a:r>
            <a:r>
              <a:rPr sz="1350" b="1" spc="25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464646"/>
                </a:solidFill>
                <a:latin typeface="Lucida Sans Unicode"/>
                <a:cs typeface="Lucida Sans Unicode"/>
              </a:rPr>
              <a:t>-</a:t>
            </a:r>
            <a:r>
              <a:rPr sz="1350" spc="-7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350" b="1" dirty="0">
                <a:solidFill>
                  <a:srgbClr val="363636"/>
                </a:solidFill>
                <a:latin typeface="Arial"/>
                <a:cs typeface="Arial"/>
              </a:rPr>
              <a:t>ESTADO </a:t>
            </a:r>
            <a:r>
              <a:rPr sz="1350" b="1" dirty="0">
                <a:solidFill>
                  <a:srgbClr val="3D3D3D"/>
                </a:solidFill>
                <a:latin typeface="Arial"/>
                <a:cs typeface="Arial"/>
              </a:rPr>
              <a:t>DE</a:t>
            </a:r>
            <a:r>
              <a:rPr sz="1350" b="1" spc="-40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350" b="1" spc="-25" dirty="0">
                <a:solidFill>
                  <a:srgbClr val="3B3B3B"/>
                </a:solidFill>
                <a:latin typeface="Arial"/>
                <a:cs typeface="Arial"/>
              </a:rPr>
              <a:t>SÄO </a:t>
            </a:r>
            <a:r>
              <a:rPr sz="1350" spc="-10" dirty="0">
                <a:solidFill>
                  <a:srgbClr val="3D3D3D"/>
                </a:solidFill>
                <a:latin typeface="Lucida Sans Unicode"/>
                <a:cs typeface="Lucida Sans Unicode"/>
              </a:rPr>
              <a:t>PAULO.</a:t>
            </a:r>
            <a:endParaRPr sz="13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1350">
              <a:latin typeface="Lucida Sans Unicode"/>
              <a:cs typeface="Lucida Sans Unicode"/>
            </a:endParaRPr>
          </a:p>
          <a:p>
            <a:pPr marL="13335" marR="12065" indent="1905" algn="just">
              <a:lnSpc>
                <a:spcPct val="103000"/>
              </a:lnSpc>
            </a:pPr>
            <a:r>
              <a:rPr sz="1150" spc="75" dirty="0">
                <a:solidFill>
                  <a:srgbClr val="464646"/>
                </a:solidFill>
                <a:latin typeface="Lucida Sans Unicode"/>
                <a:cs typeface="Lucida Sans Unicode"/>
              </a:rPr>
              <a:t>Eu</a:t>
            </a:r>
            <a:r>
              <a:rPr sz="1150" spc="15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63636"/>
                </a:solidFill>
                <a:latin typeface="Lucida Sans Unicode"/>
                <a:cs typeface="Lucida Sans Unicode"/>
              </a:rPr>
              <a:t>Ant8nio</a:t>
            </a:r>
            <a:r>
              <a:rPr sz="1150" spc="24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83838"/>
                </a:solidFill>
                <a:latin typeface="Lucida Sans Unicode"/>
                <a:cs typeface="Lucida Sans Unicode"/>
              </a:rPr>
              <a:t>Gomes</a:t>
            </a:r>
            <a:r>
              <a:rPr sz="1150" spc="18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13131"/>
                </a:solidFill>
                <a:latin typeface="Lucida Sans Unicode"/>
                <a:cs typeface="Lucida Sans Unicode"/>
              </a:rPr>
              <a:t>da</a:t>
            </a:r>
            <a:r>
              <a:rPr sz="1150" spc="229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63636"/>
                </a:solidFill>
                <a:latin typeface="Lucida Sans Unicode"/>
                <a:cs typeface="Lucida Sans Unicode"/>
              </a:rPr>
              <a:t>Silva,</a:t>
            </a:r>
            <a:r>
              <a:rPr sz="1150" spc="19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383838"/>
                </a:solidFill>
                <a:latin typeface="Lucida Sans Unicode"/>
                <a:cs typeface="Lucida Sans Unicode"/>
              </a:rPr>
              <a:t>nacionalidade</a:t>
            </a:r>
            <a:r>
              <a:rPr sz="1150" spc="19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3A3A3A"/>
                </a:solidFill>
                <a:latin typeface="Lucida Sans Unicode"/>
                <a:cs typeface="Lucida Sans Unicode"/>
              </a:rPr>
              <a:t>brasileiro,</a:t>
            </a:r>
            <a:r>
              <a:rPr sz="1150" spc="24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D3D3D"/>
                </a:solidFill>
                <a:latin typeface="Lucida Sans Unicode"/>
                <a:cs typeface="Lucida Sans Unicode"/>
              </a:rPr>
              <a:t>portador</a:t>
            </a:r>
            <a:r>
              <a:rPr sz="1150" spc="20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424242"/>
                </a:solidFill>
                <a:latin typeface="Lucida Sans Unicode"/>
                <a:cs typeface="Lucida Sans Unicode"/>
              </a:rPr>
              <a:t>do</a:t>
            </a:r>
            <a:r>
              <a:rPr sz="1150" spc="18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spc="25" dirty="0">
                <a:solidFill>
                  <a:srgbClr val="4D4D4D"/>
                </a:solidFill>
                <a:latin typeface="Lucida Sans Unicode"/>
                <a:cs typeface="Lucida Sans Unicode"/>
              </a:rPr>
              <a:t>RG. </a:t>
            </a:r>
            <a:r>
              <a:rPr sz="1150" spc="-110" dirty="0">
                <a:solidFill>
                  <a:srgbClr val="3A3A3A"/>
                </a:solidFill>
                <a:latin typeface="Lucida Sans Unicode"/>
                <a:cs typeface="Lucida Sans Unicode"/>
              </a:rPr>
              <a:t>11.089.712-</a:t>
            </a:r>
            <a:r>
              <a:rPr sz="1150" dirty="0">
                <a:solidFill>
                  <a:srgbClr val="3A3A3A"/>
                </a:solidFill>
                <a:latin typeface="Lucida Sans Unicode"/>
                <a:cs typeface="Lucida Sans Unicode"/>
              </a:rPr>
              <a:t>2</a:t>
            </a:r>
            <a:r>
              <a:rPr sz="1150" spc="254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13131"/>
                </a:solidFill>
                <a:latin typeface="Lucida Sans Unicode"/>
                <a:cs typeface="Lucida Sans Unicode"/>
              </a:rPr>
              <a:t>SSP/SP</a:t>
            </a:r>
            <a:r>
              <a:rPr sz="1150" spc="19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spc="55" dirty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50" spc="16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2F2F2F"/>
                </a:solidFill>
                <a:latin typeface="Lucida Sans Unicode"/>
                <a:cs typeface="Lucida Sans Unicode"/>
              </a:rPr>
              <a:t>CPF.</a:t>
            </a:r>
            <a:r>
              <a:rPr sz="1150" spc="4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spc="-105" dirty="0">
                <a:solidFill>
                  <a:srgbClr val="3B3B3B"/>
                </a:solidFill>
                <a:latin typeface="Lucida Sans Unicode"/>
                <a:cs typeface="Lucida Sans Unicode"/>
              </a:rPr>
              <a:t>878.648.008-</a:t>
            </a:r>
            <a:r>
              <a:rPr sz="1150" spc="-65" dirty="0">
                <a:solidFill>
                  <a:srgbClr val="3B3B3B"/>
                </a:solidFill>
                <a:latin typeface="Lucida Sans Unicode"/>
                <a:cs typeface="Lucida Sans Unicode"/>
              </a:rPr>
              <a:t>15,</a:t>
            </a:r>
            <a:r>
              <a:rPr sz="1150" spc="7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>
                <a:solidFill>
                  <a:srgbClr val="3B3B3B"/>
                </a:solidFill>
                <a:latin typeface="Lucida Sans Unicode"/>
                <a:cs typeface="Lucida Sans Unicode"/>
              </a:rPr>
              <a:t>b</a:t>
            </a:r>
            <a:r>
              <a:rPr sz="1725" spc="-37" baseline="2415" dirty="0">
                <a:solidFill>
                  <a:srgbClr val="3B3B3B"/>
                </a:solidFill>
                <a:latin typeface="Lucida Sans Unicode"/>
                <a:cs typeface="Lucida Sans Unicode"/>
              </a:rPr>
              <a:t>r</a:t>
            </a:r>
            <a:r>
              <a:rPr sz="1150" spc="-25" dirty="0">
                <a:solidFill>
                  <a:srgbClr val="3B3B3B"/>
                </a:solidFill>
                <a:latin typeface="Lucida Sans Unicode"/>
                <a:cs typeface="Lucida Sans Unicode"/>
              </a:rPr>
              <a:t>asileiro,</a:t>
            </a:r>
            <a:r>
              <a:rPr sz="1150" spc="-25" dirty="0">
                <a:solidFill>
                  <a:srgbClr val="2F2F2F"/>
                </a:solidFill>
                <a:latin typeface="Lucida Sans Unicode"/>
                <a:cs typeface="Lucida Sans Unicode"/>
              </a:rPr>
              <a:t>estado</a:t>
            </a:r>
            <a:r>
              <a:rPr sz="1150" spc="19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spc="-40" dirty="0">
                <a:solidFill>
                  <a:srgbClr val="3F3F3F"/>
                </a:solidFill>
                <a:latin typeface="Lucida Sans Unicode"/>
                <a:cs typeface="Lucida Sans Unicode"/>
              </a:rPr>
              <a:t>civil</a:t>
            </a:r>
            <a:r>
              <a:rPr sz="1150" spc="15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414141"/>
                </a:solidFill>
                <a:latin typeface="Lucida Sans Unicode"/>
                <a:cs typeface="Lucida Sans Unicode"/>
              </a:rPr>
              <a:t>solteiro, </a:t>
            </a:r>
            <a:r>
              <a:rPr sz="1150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filiação</a:t>
            </a:r>
            <a:r>
              <a:rPr sz="1150" spc="16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B3B3B"/>
                </a:solidFill>
                <a:latin typeface="Lucida Sans Unicode"/>
                <a:cs typeface="Lucida Sans Unicode"/>
              </a:rPr>
              <a:t>João Gomes</a:t>
            </a:r>
            <a:r>
              <a:rPr sz="1150" spc="1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F3F3F"/>
                </a:solidFill>
                <a:latin typeface="Lucida Sans Unicode"/>
                <a:cs typeface="Lucida Sans Unicode"/>
              </a:rPr>
              <a:t>da</a:t>
            </a:r>
            <a:r>
              <a:rPr sz="1150" spc="2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83838"/>
                </a:solidFill>
                <a:latin typeface="Lucida Sans Unicode"/>
                <a:cs typeface="Lucida Sans Unicode"/>
              </a:rPr>
              <a:t>Silva</a:t>
            </a:r>
            <a:r>
              <a:rPr sz="1150" spc="2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75" dirty="0">
                <a:solidFill>
                  <a:srgbClr val="595959"/>
                </a:solidFill>
                <a:latin typeface="Lucida Sans Unicode"/>
                <a:cs typeface="Lucida Sans Unicode"/>
              </a:rPr>
              <a:t>e</a:t>
            </a:r>
            <a:r>
              <a:rPr sz="1150" spc="-50" dirty="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F3F3F"/>
                </a:solidFill>
                <a:latin typeface="Lucida Sans Unicode"/>
                <a:cs typeface="Lucida Sans Unicode"/>
              </a:rPr>
              <a:t>Rosa</a:t>
            </a:r>
            <a:r>
              <a:rPr sz="1150" spc="1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F3F3F"/>
                </a:solidFill>
                <a:latin typeface="Lucida Sans Unicode"/>
                <a:cs typeface="Lucida Sans Unicode"/>
              </a:rPr>
              <a:t>Belo</a:t>
            </a:r>
            <a:r>
              <a:rPr sz="1150" spc="-7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F3F3F"/>
                </a:solidFill>
                <a:latin typeface="Lucida Sans Unicode"/>
                <a:cs typeface="Lucida Sans Unicode"/>
              </a:rPr>
              <a:t>da</a:t>
            </a:r>
            <a:r>
              <a:rPr sz="1150" spc="2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30" dirty="0">
                <a:solidFill>
                  <a:srgbClr val="3D3D3D"/>
                </a:solidFill>
                <a:latin typeface="Lucida Sans Unicode"/>
                <a:cs typeface="Lucida Sans Unicode"/>
              </a:rPr>
              <a:t>Conceição,</a:t>
            </a:r>
            <a:r>
              <a:rPr sz="1150" spc="2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45" dirty="0">
                <a:solidFill>
                  <a:srgbClr val="2F2F2F"/>
                </a:solidFill>
                <a:latin typeface="Lucida Sans Unicode"/>
                <a:cs typeface="Lucida Sans Unicode"/>
              </a:rPr>
              <a:t>profissão</a:t>
            </a:r>
            <a:r>
              <a:rPr sz="1150" spc="35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363636"/>
                </a:solidFill>
                <a:latin typeface="Lucida Sans Unicode"/>
                <a:cs typeface="Lucida Sans Unicode"/>
              </a:rPr>
              <a:t>pedreiro, </a:t>
            </a:r>
            <a:r>
              <a:rPr sz="1150" spc="-50" dirty="0">
                <a:solidFill>
                  <a:srgbClr val="363636"/>
                </a:solidFill>
                <a:latin typeface="Lucida Sans Unicode"/>
                <a:cs typeface="Lucida Sans Unicode"/>
              </a:rPr>
              <a:t>residente</a:t>
            </a:r>
            <a:r>
              <a:rPr sz="1150" spc="-1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75" dirty="0">
                <a:solidFill>
                  <a:srgbClr val="3B3B3B"/>
                </a:solidFill>
                <a:latin typeface="Lucida Sans Unicode"/>
                <a:cs typeface="Lucida Sans Unicode"/>
              </a:rPr>
              <a:t>e</a:t>
            </a:r>
            <a:r>
              <a:rPr sz="1150" spc="-9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70" dirty="0">
                <a:solidFill>
                  <a:srgbClr val="3B3B3B"/>
                </a:solidFill>
                <a:latin typeface="Lucida Sans Unicode"/>
                <a:cs typeface="Lucida Sans Unicode"/>
              </a:rPr>
              <a:t>domiciliado</a:t>
            </a:r>
            <a:r>
              <a:rPr sz="1150" spc="4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F3F3F"/>
                </a:solidFill>
                <a:latin typeface="Lucida Sans Unicode"/>
                <a:cs typeface="Lucida Sans Unicode"/>
              </a:rPr>
              <a:t>a</a:t>
            </a:r>
            <a:r>
              <a:rPr sz="1150" spc="-3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13131"/>
                </a:solidFill>
                <a:latin typeface="Lucida Sans Unicode"/>
                <a:cs typeface="Lucida Sans Unicode"/>
              </a:rPr>
              <a:t>Rua</a:t>
            </a:r>
            <a:r>
              <a:rPr sz="1150" spc="4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494949"/>
                </a:solidFill>
                <a:latin typeface="Lucida Sans Unicode"/>
                <a:cs typeface="Lucida Sans Unicode"/>
              </a:rPr>
              <a:t>Rio</a:t>
            </a:r>
            <a:r>
              <a:rPr sz="1150" spc="-35" dirty="0">
                <a:solidFill>
                  <a:srgbClr val="494949"/>
                </a:solidFill>
                <a:latin typeface="Lucida Sans Unicode"/>
                <a:cs typeface="Lucida Sans Unicode"/>
              </a:rPr>
              <a:t> </a:t>
            </a:r>
            <a:r>
              <a:rPr sz="1150" spc="-35" dirty="0">
                <a:solidFill>
                  <a:srgbClr val="363636"/>
                </a:solidFill>
                <a:latin typeface="Lucida Sans Unicode"/>
                <a:cs typeface="Lucida Sans Unicode"/>
              </a:rPr>
              <a:t>Paraguaçu,</a:t>
            </a:r>
            <a:r>
              <a:rPr sz="1150" spc="-2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414141"/>
                </a:solidFill>
                <a:latin typeface="Lucida Sans Unicode"/>
                <a:cs typeface="Lucida Sans Unicode"/>
              </a:rPr>
              <a:t>n°</a:t>
            </a:r>
            <a:r>
              <a:rPr sz="1150" spc="-9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150" spc="-85" dirty="0">
                <a:solidFill>
                  <a:srgbClr val="424242"/>
                </a:solidFill>
                <a:latin typeface="Lucida Sans Unicode"/>
                <a:cs typeface="Lucida Sans Unicode"/>
              </a:rPr>
              <a:t>128</a:t>
            </a:r>
            <a:r>
              <a:rPr sz="1150" spc="-4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spc="-450" dirty="0">
                <a:solidFill>
                  <a:srgbClr val="4D4D4D"/>
                </a:solidFill>
                <a:latin typeface="Lucida Sans Unicode"/>
                <a:cs typeface="Lucida Sans Unicode"/>
              </a:rPr>
              <a:t>—</a:t>
            </a:r>
            <a:r>
              <a:rPr sz="1150" spc="15" dirty="0">
                <a:solidFill>
                  <a:srgbClr val="4D4D4D"/>
                </a:solidFill>
                <a:latin typeface="Lucida Sans Unicode"/>
                <a:cs typeface="Lucida Sans Unicode"/>
              </a:rPr>
              <a:t> </a:t>
            </a:r>
            <a:r>
              <a:rPr sz="1150" spc="-35" dirty="0">
                <a:solidFill>
                  <a:srgbClr val="414141"/>
                </a:solidFill>
                <a:latin typeface="Lucida Sans Unicode"/>
                <a:cs typeface="Lucida Sans Unicode"/>
              </a:rPr>
              <a:t>Ågua</a:t>
            </a:r>
            <a:r>
              <a:rPr sz="1150" spc="8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150" spc="-80" dirty="0">
                <a:solidFill>
                  <a:srgbClr val="363636"/>
                </a:solidFill>
                <a:latin typeface="Lucida Sans Unicode"/>
                <a:cs typeface="Lucida Sans Unicode"/>
              </a:rPr>
              <a:t>Azul</a:t>
            </a:r>
            <a:r>
              <a:rPr sz="1150" spc="-9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-405" dirty="0">
                <a:solidFill>
                  <a:srgbClr val="424242"/>
                </a:solidFill>
                <a:latin typeface="Lucida Sans Unicode"/>
                <a:cs typeface="Lucida Sans Unicode"/>
              </a:rPr>
              <a:t>—</a:t>
            </a:r>
            <a:r>
              <a:rPr sz="1150" spc="-4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343434"/>
                </a:solidFill>
                <a:latin typeface="Lucida Sans Unicode"/>
                <a:cs typeface="Lucida Sans Unicode"/>
              </a:rPr>
              <a:t>Guarulhos</a:t>
            </a:r>
            <a:endParaRPr sz="1150">
              <a:latin typeface="Lucida Sans Unicode"/>
              <a:cs typeface="Lucida Sans Unicode"/>
            </a:endParaRPr>
          </a:p>
          <a:p>
            <a:pPr marL="18415" marR="19050" indent="-6350">
              <a:lnSpc>
                <a:spcPct val="103800"/>
              </a:lnSpc>
              <a:spcBef>
                <a:spcPts val="15"/>
              </a:spcBef>
              <a:tabLst>
                <a:tab pos="3209925" algn="l"/>
                <a:tab pos="3456940" algn="l"/>
                <a:tab pos="3846829" algn="l"/>
                <a:tab pos="4893945" algn="l"/>
              </a:tabLst>
            </a:pPr>
            <a:r>
              <a:rPr sz="1150" dirty="0">
                <a:solidFill>
                  <a:srgbClr val="545454"/>
                </a:solidFill>
                <a:latin typeface="Lucida Sans Unicode"/>
                <a:cs typeface="Lucida Sans Unicode"/>
              </a:rPr>
              <a:t>-</a:t>
            </a:r>
            <a:r>
              <a:rPr sz="1150" spc="40" dirty="0">
                <a:solidFill>
                  <a:srgbClr val="545454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A3A3A"/>
                </a:solidFill>
                <a:latin typeface="Lucida Sans Unicode"/>
                <a:cs typeface="Lucida Sans Unicode"/>
              </a:rPr>
              <a:t>SP,</a:t>
            </a:r>
            <a:r>
              <a:rPr sz="1150" spc="28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spc="75" dirty="0">
                <a:solidFill>
                  <a:srgbClr val="363636"/>
                </a:solidFill>
                <a:latin typeface="Lucida Sans Unicode"/>
                <a:cs typeface="Lucida Sans Unicode"/>
              </a:rPr>
              <a:t>CEP</a:t>
            </a:r>
            <a:r>
              <a:rPr sz="1150" spc="-4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-135" dirty="0">
                <a:solidFill>
                  <a:srgbClr val="313131"/>
                </a:solidFill>
                <a:latin typeface="Lucida Sans Unicode"/>
                <a:cs typeface="Lucida Sans Unicode"/>
              </a:rPr>
              <a:t>07159-</a:t>
            </a:r>
            <a:r>
              <a:rPr sz="1150" spc="-90" dirty="0">
                <a:solidFill>
                  <a:srgbClr val="313131"/>
                </a:solidFill>
                <a:latin typeface="Lucida Sans Unicode"/>
                <a:cs typeface="Lucida Sans Unicode"/>
              </a:rPr>
              <a:t>270,</a:t>
            </a:r>
            <a:r>
              <a:rPr sz="1150" spc="4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spc="-45" dirty="0">
                <a:solidFill>
                  <a:srgbClr val="343434"/>
                </a:solidFill>
                <a:latin typeface="Lucida Sans Unicode"/>
                <a:cs typeface="Lucida Sans Unicode"/>
              </a:rPr>
              <a:t>endereço </a:t>
            </a:r>
            <a:r>
              <a:rPr sz="1150" spc="-65" dirty="0">
                <a:solidFill>
                  <a:srgbClr val="363636"/>
                </a:solidFill>
                <a:latin typeface="Lucida Sans Unicode"/>
                <a:cs typeface="Lucida Sans Unicode"/>
              </a:rPr>
              <a:t>eletrônico:</a:t>
            </a:r>
            <a:r>
              <a:rPr sz="1150" spc="-1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-50" dirty="0">
                <a:solidFill>
                  <a:srgbClr val="82B3E8"/>
                </a:solidFill>
                <a:latin typeface="Lucida Sans Unicode"/>
                <a:cs typeface="Lucida Sans Unicode"/>
              </a:rPr>
              <a:t>a</a:t>
            </a:r>
            <a:r>
              <a:rPr sz="1150" dirty="0">
                <a:solidFill>
                  <a:srgbClr val="82B3E8"/>
                </a:solidFill>
                <a:latin typeface="Lucida Sans Unicode"/>
                <a:cs typeface="Lucida Sans Unicode"/>
              </a:rPr>
              <a:t>	</a:t>
            </a:r>
            <a:r>
              <a:rPr sz="1150" spc="-50" dirty="0">
                <a:solidFill>
                  <a:srgbClr val="6EA5E1"/>
                </a:solidFill>
                <a:latin typeface="Lucida Sans Unicode"/>
                <a:cs typeface="Lucida Sans Unicode"/>
              </a:rPr>
              <a:t>a</a:t>
            </a:r>
            <a:r>
              <a:rPr sz="1150" dirty="0">
                <a:solidFill>
                  <a:srgbClr val="6EA5E1"/>
                </a:solidFill>
                <a:latin typeface="Lucida Sans Unicode"/>
                <a:cs typeface="Lucida Sans Unicode"/>
              </a:rPr>
              <a:t>	</a:t>
            </a:r>
            <a:r>
              <a:rPr sz="1150" spc="-25" dirty="0">
                <a:solidFill>
                  <a:srgbClr val="549CDD"/>
                </a:solidFill>
                <a:latin typeface="Lucida Sans Unicode"/>
                <a:cs typeface="Lucida Sans Unicode"/>
              </a:rPr>
              <a:t>uca</a:t>
            </a:r>
            <a:r>
              <a:rPr sz="1150" dirty="0">
                <a:solidFill>
                  <a:srgbClr val="549CDD"/>
                </a:solidFill>
                <a:latin typeface="Lucida Sans Unicode"/>
                <a:cs typeface="Lucida Sans Unicode"/>
              </a:rPr>
              <a:t>	</a:t>
            </a:r>
            <a:r>
              <a:rPr sz="1150" spc="-45" dirty="0">
                <a:solidFill>
                  <a:srgbClr val="629EDA"/>
                </a:solidFill>
                <a:latin typeface="Lucida Sans Unicode"/>
                <a:cs typeface="Lucida Sans Unicode"/>
              </a:rPr>
              <a:t>cin</a:t>
            </a:r>
            <a:r>
              <a:rPr sz="1150" spc="-60" dirty="0">
                <a:solidFill>
                  <a:srgbClr val="629EDA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629EDA"/>
                </a:solidFill>
                <a:latin typeface="Lucida Sans Unicode"/>
                <a:cs typeface="Lucida Sans Unicode"/>
              </a:rPr>
              <a:t>a</a:t>
            </a:r>
            <a:r>
              <a:rPr sz="1150" spc="315" dirty="0">
                <a:solidFill>
                  <a:srgbClr val="629EDA"/>
                </a:solidFill>
                <a:latin typeface="Lucida Sans Unicode"/>
                <a:cs typeface="Lucida Sans Unicode"/>
              </a:rPr>
              <a:t> </a:t>
            </a:r>
            <a:r>
              <a:rPr sz="1150" spc="-50" dirty="0">
                <a:solidFill>
                  <a:srgbClr val="5D99D6"/>
                </a:solidFill>
                <a:latin typeface="Lucida Sans Unicode"/>
                <a:cs typeface="Lucida Sans Unicode"/>
              </a:rPr>
              <a:t>t</a:t>
            </a:r>
            <a:r>
              <a:rPr sz="1150" dirty="0">
                <a:solidFill>
                  <a:srgbClr val="5D99D6"/>
                </a:solidFill>
                <a:latin typeface="Lucida Sans Unicode"/>
                <a:cs typeface="Lucida Sans Unicode"/>
              </a:rPr>
              <a:t>	</a:t>
            </a:r>
            <a:r>
              <a:rPr sz="1150" spc="-25" dirty="0">
                <a:solidFill>
                  <a:srgbClr val="8CC6EF"/>
                </a:solidFill>
                <a:latin typeface="Lucida Sans Unicode"/>
                <a:cs typeface="Lucida Sans Unicode"/>
              </a:rPr>
              <a:t>co </a:t>
            </a:r>
            <a:r>
              <a:rPr sz="1150" spc="-35" dirty="0">
                <a:solidFill>
                  <a:srgbClr val="383838"/>
                </a:solidFill>
                <a:latin typeface="Lucida Sans Unicode"/>
                <a:cs typeface="Lucida Sans Unicode"/>
              </a:rPr>
              <a:t>telefone:</a:t>
            </a:r>
            <a:r>
              <a:rPr sz="1150" spc="27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135" dirty="0">
                <a:solidFill>
                  <a:srgbClr val="363636"/>
                </a:solidFill>
                <a:latin typeface="Lucida Sans Unicode"/>
                <a:cs typeface="Lucida Sans Unicode"/>
              </a:rPr>
              <a:t>3988-</a:t>
            </a:r>
            <a:r>
              <a:rPr sz="1150" spc="-55" dirty="0">
                <a:solidFill>
                  <a:srgbClr val="363636"/>
                </a:solidFill>
                <a:latin typeface="Lucida Sans Unicode"/>
                <a:cs typeface="Lucida Sans Unicode"/>
              </a:rPr>
              <a:t>2066,</a:t>
            </a:r>
            <a:r>
              <a:rPr sz="1150" spc="37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representante</a:t>
            </a:r>
            <a:r>
              <a:rPr sz="1150" spc="32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43434"/>
                </a:solidFill>
                <a:latin typeface="Lucida Sans Unicode"/>
                <a:cs typeface="Lucida Sans Unicode"/>
              </a:rPr>
              <a:t>legal</a:t>
            </a:r>
            <a:r>
              <a:rPr sz="1150" spc="22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A3A3A"/>
                </a:solidFill>
                <a:latin typeface="Lucida Sans Unicode"/>
                <a:cs typeface="Lucida Sans Unicode"/>
              </a:rPr>
              <a:t>da</a:t>
            </a:r>
            <a:r>
              <a:rPr sz="1150" spc="26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83838"/>
                </a:solidFill>
                <a:latin typeface="Lucida Sans Unicode"/>
                <a:cs typeface="Lucida Sans Unicode"/>
              </a:rPr>
              <a:t>pessoa</a:t>
            </a:r>
            <a:r>
              <a:rPr sz="1150" spc="38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50" dirty="0">
                <a:solidFill>
                  <a:srgbClr val="2F2F2F"/>
                </a:solidFill>
                <a:latin typeface="Lucida Sans Unicode"/>
                <a:cs typeface="Lucida Sans Unicode"/>
              </a:rPr>
              <a:t>jurldica</a:t>
            </a:r>
            <a:r>
              <a:rPr sz="1150" spc="345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>
                <a:solidFill>
                  <a:srgbClr val="383838"/>
                </a:solidFill>
                <a:latin typeface="Lucida Sans Unicode"/>
                <a:cs typeface="Lucida Sans Unicode"/>
              </a:rPr>
              <a:t>denominada </a:t>
            </a:r>
            <a:r>
              <a:rPr sz="1150" spc="10" dirty="0">
                <a:solidFill>
                  <a:srgbClr val="363636"/>
                </a:solidFill>
                <a:latin typeface="Lucida Sans Unicode"/>
                <a:cs typeface="Lucida Sans Unicode"/>
              </a:rPr>
              <a:t>ASSOCIAÇÅO</a:t>
            </a:r>
            <a:r>
              <a:rPr sz="1150" spc="29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10" dirty="0">
                <a:solidFill>
                  <a:srgbClr val="414141"/>
                </a:solidFill>
                <a:latin typeface="Lucida Sans Unicode"/>
                <a:cs typeface="Lucida Sans Unicode"/>
              </a:rPr>
              <a:t>DOS</a:t>
            </a:r>
            <a:r>
              <a:rPr sz="1150" spc="12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150" spc="10" dirty="0">
                <a:solidFill>
                  <a:srgbClr val="343434"/>
                </a:solidFill>
                <a:latin typeface="Lucida Sans Unicode"/>
                <a:cs typeface="Lucida Sans Unicode"/>
              </a:rPr>
              <a:t>MORADORES</a:t>
            </a:r>
            <a:r>
              <a:rPr sz="1150" spc="15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10" dirty="0">
                <a:solidFill>
                  <a:srgbClr val="424242"/>
                </a:solidFill>
                <a:latin typeface="Lucida Sans Unicode"/>
                <a:cs typeface="Lucida Sans Unicode"/>
              </a:rPr>
              <a:t>PARA</a:t>
            </a:r>
            <a:r>
              <a:rPr sz="1150" spc="13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spc="10" dirty="0">
                <a:solidFill>
                  <a:srgbClr val="3B3B3B"/>
                </a:solidFill>
                <a:latin typeface="Lucida Sans Unicode"/>
                <a:cs typeface="Lucida Sans Unicode"/>
              </a:rPr>
              <a:t>O</a:t>
            </a:r>
            <a:r>
              <a:rPr sz="1150" spc="3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10" dirty="0">
                <a:solidFill>
                  <a:srgbClr val="282828"/>
                </a:solidFill>
                <a:latin typeface="Lucida Sans Unicode"/>
                <a:cs typeface="Lucida Sans Unicode"/>
              </a:rPr>
              <a:t>DESENVOLVIMENTO</a:t>
            </a:r>
            <a:r>
              <a:rPr sz="1150" spc="60" dirty="0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sz="1150" spc="10" dirty="0">
                <a:solidFill>
                  <a:srgbClr val="424242"/>
                </a:solidFill>
                <a:latin typeface="Lucida Sans Unicode"/>
                <a:cs typeface="Lucida Sans Unicode"/>
              </a:rPr>
              <a:t>DO</a:t>
            </a:r>
            <a:r>
              <a:rPr sz="1150" spc="12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383838"/>
                </a:solidFill>
                <a:latin typeface="Lucida Sans Unicode"/>
                <a:cs typeface="Lucida Sans Unicode"/>
              </a:rPr>
              <a:t>ÁGUA</a:t>
            </a:r>
            <a:endParaRPr sz="1150">
              <a:latin typeface="Lucida Sans Unicode"/>
              <a:cs typeface="Lucida Sans Unicode"/>
            </a:endParaRPr>
          </a:p>
          <a:p>
            <a:pPr marL="21590" marR="5080">
              <a:lnSpc>
                <a:spcPct val="102099"/>
              </a:lnSpc>
              <a:spcBef>
                <a:spcPts val="35"/>
              </a:spcBef>
              <a:tabLst>
                <a:tab pos="357505" algn="l"/>
              </a:tabLst>
            </a:pPr>
            <a:r>
              <a:rPr sz="1150" dirty="0">
                <a:solidFill>
                  <a:srgbClr val="3F3F3F"/>
                </a:solidFill>
                <a:latin typeface="Lucida Sans Unicode"/>
                <a:cs typeface="Lucida Sans Unicode"/>
              </a:rPr>
              <a:t>AZUL,</a:t>
            </a:r>
            <a:r>
              <a:rPr sz="1150" spc="8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40" dirty="0">
                <a:solidFill>
                  <a:srgbClr val="343434"/>
                </a:solidFill>
                <a:latin typeface="Lucida Sans Unicode"/>
                <a:cs typeface="Lucida Sans Unicode"/>
              </a:rPr>
              <a:t>cadastrada</a:t>
            </a:r>
            <a:r>
              <a:rPr sz="1150" spc="9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424242"/>
                </a:solidFill>
                <a:latin typeface="Lucida Sans Unicode"/>
                <a:cs typeface="Lucida Sans Unicode"/>
              </a:rPr>
              <a:t>no</a:t>
            </a:r>
            <a:r>
              <a:rPr sz="1150" spc="8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spc="60" dirty="0">
                <a:solidFill>
                  <a:srgbClr val="3D3D3D"/>
                </a:solidFill>
                <a:latin typeface="Lucida Sans Unicode"/>
                <a:cs typeface="Lucida Sans Unicode"/>
              </a:rPr>
              <a:t>CNPJ.</a:t>
            </a:r>
            <a:r>
              <a:rPr sz="1150" spc="2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114" dirty="0">
                <a:solidFill>
                  <a:srgbClr val="383838"/>
                </a:solidFill>
                <a:latin typeface="Lucida Sans Unicode"/>
                <a:cs typeface="Lucida Sans Unicode"/>
              </a:rPr>
              <a:t>08.953.367/0001-</a:t>
            </a:r>
            <a:r>
              <a:rPr sz="1150" spc="-90" dirty="0">
                <a:solidFill>
                  <a:srgbClr val="383838"/>
                </a:solidFill>
                <a:latin typeface="Lucida Sans Unicode"/>
                <a:cs typeface="Lucida Sans Unicode"/>
              </a:rPr>
              <a:t>31</a:t>
            </a:r>
            <a:r>
              <a:rPr sz="115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494949"/>
                </a:solidFill>
                <a:latin typeface="Lucida Sans Unicode"/>
                <a:cs typeface="Lucida Sans Unicode"/>
              </a:rPr>
              <a:t>com</a:t>
            </a:r>
            <a:r>
              <a:rPr sz="1150" spc="40" dirty="0">
                <a:solidFill>
                  <a:srgbClr val="494949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83838"/>
                </a:solidFill>
                <a:latin typeface="Lucida Sans Unicode"/>
                <a:cs typeface="Lucida Sans Unicode"/>
              </a:rPr>
              <a:t>sede</a:t>
            </a:r>
            <a:r>
              <a:rPr sz="1150" spc="3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2D2D2D"/>
                </a:solidFill>
                <a:latin typeface="Lucida Sans Unicode"/>
                <a:cs typeface="Lucida Sans Unicode"/>
              </a:rPr>
              <a:t>nesta</a:t>
            </a:r>
            <a:r>
              <a:rPr sz="1150" spc="105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>
                <a:solidFill>
                  <a:srgbClr val="383838"/>
                </a:solidFill>
                <a:latin typeface="Lucida Sans Unicode"/>
                <a:cs typeface="Lucida Sans Unicode"/>
              </a:rPr>
              <a:t>cidade</a:t>
            </a:r>
            <a:r>
              <a:rPr sz="1150" spc="7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>
                <a:solidFill>
                  <a:srgbClr val="3A3A3A"/>
                </a:solidFill>
                <a:latin typeface="Lucida Sans Unicode"/>
                <a:cs typeface="Lucida Sans Unicode"/>
              </a:rPr>
              <a:t>de </a:t>
            </a:r>
            <a:r>
              <a:rPr sz="1150" spc="-50" dirty="0">
                <a:solidFill>
                  <a:srgbClr val="383838"/>
                </a:solidFill>
                <a:latin typeface="Lucida Sans Unicode"/>
                <a:cs typeface="Lucida Sans Unicode"/>
              </a:rPr>
              <a:t>Guarulhos,</a:t>
            </a:r>
            <a:r>
              <a:rPr sz="1150" spc="-3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363636"/>
                </a:solidFill>
                <a:latin typeface="Lucida Sans Unicode"/>
                <a:cs typeface="Lucida Sans Unicode"/>
              </a:rPr>
              <a:t>Estado</a:t>
            </a:r>
            <a:r>
              <a:rPr sz="1150" spc="1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B3B3B"/>
                </a:solidFill>
                <a:latin typeface="Lucida Sans Unicode"/>
                <a:cs typeface="Lucida Sans Unicode"/>
              </a:rPr>
              <a:t>de</a:t>
            </a:r>
            <a:r>
              <a:rPr sz="1150" spc="-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83838"/>
                </a:solidFill>
                <a:latin typeface="Lucida Sans Unicode"/>
                <a:cs typeface="Lucida Sans Unicode"/>
              </a:rPr>
              <a:t>São</a:t>
            </a:r>
            <a:r>
              <a:rPr sz="1150" spc="-4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F3F3F"/>
                </a:solidFill>
                <a:latin typeface="Lucida Sans Unicode"/>
                <a:cs typeface="Lucida Sans Unicode"/>
              </a:rPr>
              <a:t>Paulo,</a:t>
            </a:r>
            <a:r>
              <a:rPr sz="1150" spc="3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50" dirty="0">
                <a:solidFill>
                  <a:srgbClr val="343434"/>
                </a:solidFill>
                <a:latin typeface="Lucida Sans Unicode"/>
                <a:cs typeface="Lucida Sans Unicode"/>
              </a:rPr>
              <a:t>Avenida</a:t>
            </a:r>
            <a:r>
              <a:rPr sz="1150" spc="9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-55" dirty="0">
                <a:solidFill>
                  <a:srgbClr val="363636"/>
                </a:solidFill>
                <a:latin typeface="Lucida Sans Unicode"/>
                <a:cs typeface="Lucida Sans Unicode"/>
              </a:rPr>
              <a:t>Acapulco,</a:t>
            </a:r>
            <a:r>
              <a:rPr sz="1150" spc="2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4F4F4F"/>
                </a:solidFill>
                <a:latin typeface="Lucida Sans Unicode"/>
                <a:cs typeface="Lucida Sans Unicode"/>
              </a:rPr>
              <a:t>n°</a:t>
            </a:r>
            <a:r>
              <a:rPr sz="1150" spc="-55" dirty="0">
                <a:solidFill>
                  <a:srgbClr val="4F4F4F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A3A3A"/>
                </a:solidFill>
                <a:latin typeface="Lucida Sans Unicode"/>
                <a:cs typeface="Lucida Sans Unicode"/>
              </a:rPr>
              <a:t>625</a:t>
            </a:r>
            <a:r>
              <a:rPr sz="1150" spc="29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spc="-50" dirty="0">
                <a:solidFill>
                  <a:srgbClr val="3B3B3B"/>
                </a:solidFill>
                <a:latin typeface="Lucida Sans Unicode"/>
                <a:cs typeface="Lucida Sans Unicode"/>
              </a:rPr>
              <a:t>Guarulhos</a:t>
            </a:r>
            <a:r>
              <a:rPr sz="1150" spc="-2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450" dirty="0">
                <a:solidFill>
                  <a:srgbClr val="414141"/>
                </a:solidFill>
                <a:latin typeface="Lucida Sans Unicode"/>
                <a:cs typeface="Lucida Sans Unicode"/>
              </a:rPr>
              <a:t>—</a:t>
            </a:r>
            <a:r>
              <a:rPr sz="1150" spc="10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>
                <a:solidFill>
                  <a:srgbClr val="383838"/>
                </a:solidFill>
                <a:latin typeface="Lucida Sans Unicode"/>
                <a:cs typeface="Lucida Sans Unicode"/>
              </a:rPr>
              <a:t>SP, </a:t>
            </a:r>
            <a:r>
              <a:rPr sz="1150" spc="-300" dirty="0">
                <a:solidFill>
                  <a:srgbClr val="444444"/>
                </a:solidFill>
                <a:latin typeface="Lucida Sans Unicode"/>
                <a:cs typeface="Lucida Sans Unicode"/>
              </a:rPr>
              <a:t>CEP</a:t>
            </a:r>
            <a:r>
              <a:rPr sz="1150" dirty="0">
                <a:solidFill>
                  <a:srgbClr val="444444"/>
                </a:solidFill>
                <a:latin typeface="Lucida Sans Unicode"/>
                <a:cs typeface="Lucida Sans Unicode"/>
              </a:rPr>
              <a:t>	</a:t>
            </a:r>
            <a:r>
              <a:rPr sz="1150" spc="-125" dirty="0">
                <a:solidFill>
                  <a:srgbClr val="363636"/>
                </a:solidFill>
                <a:latin typeface="Lucida Sans Unicode"/>
                <a:cs typeface="Lucida Sans Unicode"/>
              </a:rPr>
              <a:t>ß7159-</a:t>
            </a:r>
            <a:r>
              <a:rPr sz="1150" spc="-20" dirty="0">
                <a:solidFill>
                  <a:srgbClr val="363636"/>
                </a:solidFill>
                <a:latin typeface="Lucida Sans Unicode"/>
                <a:cs typeface="Lucida Sans Unicode"/>
              </a:rPr>
              <a:t>120.</a:t>
            </a:r>
            <a:endParaRPr sz="1150">
              <a:latin typeface="Lucida Sans Unicode"/>
              <a:cs typeface="Lucida Sans Unicode"/>
            </a:endParaRPr>
          </a:p>
          <a:p>
            <a:pPr marL="14604" marR="10795" indent="138430" algn="just">
              <a:lnSpc>
                <a:spcPct val="88400"/>
              </a:lnSpc>
              <a:spcBef>
                <a:spcPts val="910"/>
              </a:spcBef>
            </a:pPr>
            <a:r>
              <a:rPr sz="1150" dirty="0">
                <a:solidFill>
                  <a:srgbClr val="424242"/>
                </a:solidFill>
                <a:latin typeface="Lucida Sans Unicode"/>
                <a:cs typeface="Lucida Sans Unicode"/>
              </a:rPr>
              <a:t>Nos</a:t>
            </a:r>
            <a:r>
              <a:rPr sz="1150" spc="-95" dirty="0">
                <a:solidFill>
                  <a:srgbClr val="424242"/>
                </a:solidFill>
                <a:latin typeface="Lucida Sans Unicode"/>
                <a:cs typeface="Lucida Sans Unicode"/>
              </a:rPr>
              <a:t> termos</a:t>
            </a:r>
            <a:r>
              <a:rPr sz="1150" spc="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B3B3B"/>
                </a:solidFill>
                <a:latin typeface="Lucida Sans Unicode"/>
                <a:cs typeface="Lucida Sans Unicode"/>
              </a:rPr>
              <a:t>do</a:t>
            </a:r>
            <a:r>
              <a:rPr sz="1150" spc="-5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100" dirty="0">
                <a:solidFill>
                  <a:srgbClr val="383838"/>
                </a:solidFill>
                <a:latin typeface="Lucida Sans Unicode"/>
                <a:cs typeface="Lucida Sans Unicode"/>
              </a:rPr>
              <a:t>artigo</a:t>
            </a:r>
            <a:r>
              <a:rPr sz="1150" spc="1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3F3F3F"/>
                </a:solidFill>
                <a:latin typeface="Lucida Sans Unicode"/>
                <a:cs typeface="Lucida Sans Unicode"/>
              </a:rPr>
              <a:t>4º, </a:t>
            </a:r>
            <a:r>
              <a:rPr sz="1150" spc="-45" dirty="0">
                <a:solidFill>
                  <a:srgbClr val="424242"/>
                </a:solidFill>
                <a:latin typeface="Lucida Sans Unicode"/>
                <a:cs typeface="Lucida Sans Unicode"/>
              </a:rPr>
              <a:t>§§ </a:t>
            </a:r>
            <a:r>
              <a:rPr sz="1150" dirty="0">
                <a:solidFill>
                  <a:srgbClr val="363636"/>
                </a:solidFill>
                <a:latin typeface="Lucida Sans Unicode"/>
                <a:cs typeface="Lucida Sans Unicode"/>
              </a:rPr>
              <a:t>1º </a:t>
            </a:r>
            <a:r>
              <a:rPr sz="1150" dirty="0">
                <a:solidFill>
                  <a:srgbClr val="383838"/>
                </a:solidFill>
                <a:latin typeface="Lucida Sans Unicode"/>
                <a:cs typeface="Lucida Sans Unicode"/>
              </a:rPr>
              <a:t>e</a:t>
            </a:r>
            <a:r>
              <a:rPr sz="1150" spc="-9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3F3F3F"/>
                </a:solidFill>
                <a:latin typeface="Lucida Sans Unicode"/>
                <a:cs typeface="Lucida Sans Unicode"/>
              </a:rPr>
              <a:t>2º,</a:t>
            </a:r>
            <a:r>
              <a:rPr sz="1150" spc="-4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414141"/>
                </a:solidFill>
                <a:latin typeface="Lucida Sans Unicode"/>
                <a:cs typeface="Lucida Sans Unicode"/>
              </a:rPr>
              <a:t>do</a:t>
            </a:r>
            <a:r>
              <a:rPr sz="1150" spc="-50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150" spc="-90" dirty="0">
                <a:solidFill>
                  <a:srgbClr val="3D3D3D"/>
                </a:solidFill>
                <a:latin typeface="Lucida Sans Unicode"/>
                <a:cs typeface="Lucida Sans Unicode"/>
              </a:rPr>
              <a:t>Provimento</a:t>
            </a:r>
            <a:r>
              <a:rPr sz="1150" spc="2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40" dirty="0">
                <a:solidFill>
                  <a:srgbClr val="4D4D4D"/>
                </a:solidFill>
                <a:latin typeface="Lucida Sans Unicode"/>
                <a:cs typeface="Lucida Sans Unicode"/>
              </a:rPr>
              <a:t>61,</a:t>
            </a:r>
            <a:r>
              <a:rPr sz="1150" spc="-5" dirty="0">
                <a:solidFill>
                  <a:srgbClr val="4D4D4D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D3D3D"/>
                </a:solidFill>
                <a:latin typeface="Lucida Sans Unicode"/>
                <a:cs typeface="Lucida Sans Unicode"/>
              </a:rPr>
              <a:t>de</a:t>
            </a:r>
            <a:r>
              <a:rPr sz="1150" spc="-6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95" dirty="0">
                <a:solidFill>
                  <a:srgbClr val="2F2F2F"/>
                </a:solidFill>
                <a:latin typeface="Lucida Sans Unicode"/>
                <a:cs typeface="Lucida Sans Unicode"/>
              </a:rPr>
              <a:t>2017,</a:t>
            </a:r>
            <a:r>
              <a:rPr sz="1150" spc="1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83838"/>
                </a:solidFill>
                <a:latin typeface="Lucida Sans Unicode"/>
                <a:cs typeface="Lucida Sans Unicode"/>
              </a:rPr>
              <a:t>do</a:t>
            </a:r>
            <a:r>
              <a:rPr sz="1150" spc="-2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60" dirty="0">
                <a:solidFill>
                  <a:srgbClr val="3F3F3F"/>
                </a:solidFill>
                <a:latin typeface="Lucida Sans Unicode"/>
                <a:cs typeface="Lucida Sans Unicode"/>
              </a:rPr>
              <a:t>Conselho </a:t>
            </a:r>
            <a:r>
              <a:rPr sz="1150" spc="-65" dirty="0">
                <a:solidFill>
                  <a:srgbClr val="3D3D3D"/>
                </a:solidFill>
                <a:latin typeface="Lucida Sans Unicode"/>
                <a:cs typeface="Lucida Sans Unicode"/>
              </a:rPr>
              <a:t>Nacional</a:t>
            </a:r>
            <a:r>
              <a:rPr sz="115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F3F3F"/>
                </a:solidFill>
                <a:latin typeface="Lucida Sans Unicode"/>
                <a:cs typeface="Lucida Sans Unicode"/>
              </a:rPr>
              <a:t>de</a:t>
            </a:r>
            <a:r>
              <a:rPr sz="1150" spc="11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45" dirty="0">
                <a:solidFill>
                  <a:srgbClr val="343434"/>
                </a:solidFill>
                <a:latin typeface="Lucida Sans Unicode"/>
                <a:cs typeface="Lucida Sans Unicode"/>
              </a:rPr>
              <a:t>Justiça</a:t>
            </a:r>
            <a:r>
              <a:rPr sz="1150" spc="7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F3F3F"/>
                </a:solidFill>
                <a:latin typeface="Lucida Sans Unicode"/>
                <a:cs typeface="Lucida Sans Unicode"/>
              </a:rPr>
              <a:t>(CNJ),</a:t>
            </a:r>
            <a:r>
              <a:rPr sz="1150" spc="4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95" dirty="0">
                <a:solidFill>
                  <a:srgbClr val="2D2D2D"/>
                </a:solidFill>
                <a:latin typeface="Lucida Sans Unicode"/>
                <a:cs typeface="Lucida Sans Unicode"/>
              </a:rPr>
              <a:t>quanto</a:t>
            </a:r>
            <a:r>
              <a:rPr sz="1150" spc="55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150" spc="-35" dirty="0">
                <a:solidFill>
                  <a:srgbClr val="3B3B3B"/>
                </a:solidFill>
                <a:latin typeface="Lucida Sans Unicode"/>
                <a:cs typeface="Lucida Sans Unicode"/>
              </a:rPr>
              <a:t>aos</a:t>
            </a:r>
            <a:r>
              <a:rPr sz="1150" spc="-5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55" dirty="0">
                <a:solidFill>
                  <a:srgbClr val="3F3F3F"/>
                </a:solidFill>
                <a:latin typeface="Lucida Sans Unicode"/>
                <a:cs typeface="Lucida Sans Unicode"/>
              </a:rPr>
              <a:t>meus</a:t>
            </a:r>
            <a:r>
              <a:rPr sz="1150" spc="-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70" dirty="0">
                <a:solidFill>
                  <a:srgbClr val="363636"/>
                </a:solidFill>
                <a:latin typeface="Lucida Sans Unicode"/>
                <a:cs typeface="Lucida Sans Unicode"/>
              </a:rPr>
              <a:t>dados</a:t>
            </a:r>
            <a:r>
              <a:rPr sz="1150" spc="-2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-95" dirty="0">
                <a:solidFill>
                  <a:srgbClr val="383838"/>
                </a:solidFill>
                <a:latin typeface="Lucida Sans Unicode"/>
                <a:cs typeface="Lucida Sans Unicode"/>
              </a:rPr>
              <a:t>qualificativos,</a:t>
            </a:r>
            <a:r>
              <a:rPr sz="1150" spc="2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75" dirty="0">
                <a:solidFill>
                  <a:srgbClr val="3D3D3D"/>
                </a:solidFill>
                <a:latin typeface="Lucida Sans Unicode"/>
                <a:cs typeface="Lucida Sans Unicode"/>
              </a:rPr>
              <a:t>declaro</a:t>
            </a:r>
            <a:r>
              <a:rPr sz="1150" spc="5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>
                <a:solidFill>
                  <a:srgbClr val="363636"/>
                </a:solidFill>
                <a:latin typeface="Lucida Sans Unicode"/>
                <a:cs typeface="Lucida Sans Unicode"/>
              </a:rPr>
              <a:t>que</a:t>
            </a:r>
            <a:r>
              <a:rPr sz="1150" spc="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>
                <a:solidFill>
                  <a:srgbClr val="3F3F3F"/>
                </a:solidFill>
                <a:latin typeface="Lucida Sans Unicode"/>
                <a:cs typeface="Lucida Sans Unicode"/>
              </a:rPr>
              <a:t>as </a:t>
            </a:r>
            <a:r>
              <a:rPr sz="1150" spc="-114" dirty="0">
                <a:solidFill>
                  <a:srgbClr val="383838"/>
                </a:solidFill>
                <a:latin typeface="Lucida Sans Unicode"/>
                <a:cs typeface="Lucida Sans Unicode"/>
              </a:rPr>
              <a:t>informaçóes</a:t>
            </a:r>
            <a:r>
              <a:rPr sz="1150" spc="1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95" dirty="0">
                <a:solidFill>
                  <a:srgbClr val="363636"/>
                </a:solidFill>
                <a:latin typeface="Lucida Sans Unicode"/>
                <a:cs typeface="Lucida Sans Unicode"/>
              </a:rPr>
              <a:t>nâo</a:t>
            </a:r>
            <a:r>
              <a:rPr sz="1150" spc="-12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-110" dirty="0">
                <a:solidFill>
                  <a:srgbClr val="3F3F3F"/>
                </a:solidFill>
                <a:latin typeface="Lucida Sans Unicode"/>
                <a:cs typeface="Lucida Sans Unicode"/>
              </a:rPr>
              <a:t>preenchidas</a:t>
            </a:r>
            <a:r>
              <a:rPr sz="1150" spc="6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90" dirty="0">
                <a:solidFill>
                  <a:srgbClr val="464646"/>
                </a:solidFill>
                <a:latin typeface="Lucida Sans Unicode"/>
                <a:cs typeface="Lucida Sans Unicode"/>
              </a:rPr>
              <a:t>săo</a:t>
            </a:r>
            <a:r>
              <a:rPr sz="1150" spc="-7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150" spc="-125" dirty="0">
                <a:solidFill>
                  <a:srgbClr val="3B3B3B"/>
                </a:solidFill>
                <a:latin typeface="Lucida Sans Unicode"/>
                <a:cs typeface="Lucida Sans Unicode"/>
              </a:rPr>
              <a:t>por</a:t>
            </a:r>
            <a:r>
              <a:rPr sz="1150" spc="-7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170" dirty="0">
                <a:solidFill>
                  <a:srgbClr val="565656"/>
                </a:solidFill>
                <a:latin typeface="Lucida Sans Unicode"/>
                <a:cs typeface="Lucida Sans Unicode"/>
              </a:rPr>
              <a:t>mim</a:t>
            </a:r>
            <a:r>
              <a:rPr sz="1150" spc="-70" dirty="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>
                <a:solidFill>
                  <a:srgbClr val="2A2A2A"/>
                </a:solidFill>
                <a:latin typeface="Lucida Sans Unicode"/>
                <a:cs typeface="Lucida Sans Unicode"/>
              </a:rPr>
              <a:t>desconhecidas.</a:t>
            </a:r>
            <a:endParaRPr sz="1150">
              <a:latin typeface="Lucida Sans Unicode"/>
              <a:cs typeface="Lucida Sans Unicode"/>
            </a:endParaRPr>
          </a:p>
          <a:p>
            <a:pPr marL="15240" marR="13335" indent="167640" algn="just">
              <a:lnSpc>
                <a:spcPts val="1210"/>
              </a:lnSpc>
              <a:spcBef>
                <a:spcPts val="815"/>
              </a:spcBef>
            </a:pPr>
            <a:r>
              <a:rPr sz="1150" spc="-110" dirty="0">
                <a:solidFill>
                  <a:srgbClr val="2F2F2F"/>
                </a:solidFill>
                <a:latin typeface="Lucida Sans Unicode"/>
                <a:cs typeface="Lucida Sans Unicode"/>
              </a:rPr>
              <a:t>Venn</a:t>
            </a:r>
            <a:r>
              <a:rPr sz="1150" spc="15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spc="-75" dirty="0">
                <a:solidFill>
                  <a:srgbClr val="383838"/>
                </a:solidFill>
                <a:latin typeface="Lucida Sans Unicode"/>
                <a:cs typeface="Lucida Sans Unicode"/>
              </a:rPr>
              <a:t>requerer</a:t>
            </a:r>
            <a:r>
              <a:rPr sz="1150" spc="6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83838"/>
                </a:solidFill>
                <a:latin typeface="Lucida Sans Unicode"/>
                <a:cs typeface="Lucida Sans Unicode"/>
              </a:rPr>
              <a:t>de</a:t>
            </a:r>
            <a:r>
              <a:rPr sz="1150" spc="3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70" dirty="0">
                <a:solidFill>
                  <a:srgbClr val="424242"/>
                </a:solidFill>
                <a:latin typeface="Lucida Sans Unicode"/>
                <a:cs typeface="Lucida Sans Unicode"/>
              </a:rPr>
              <a:t>V.S.•,</a:t>
            </a:r>
            <a:r>
              <a:rPr sz="1150" spc="1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414141"/>
                </a:solidFill>
                <a:latin typeface="Lucida Sans Unicode"/>
                <a:cs typeface="Lucida Sans Unicode"/>
              </a:rPr>
              <a:t>nos </a:t>
            </a:r>
            <a:r>
              <a:rPr sz="1150" spc="-80" dirty="0">
                <a:solidFill>
                  <a:srgbClr val="383838"/>
                </a:solidFill>
                <a:latin typeface="Lucida Sans Unicode"/>
                <a:cs typeface="Lucida Sans Unicode"/>
              </a:rPr>
              <a:t>termos</a:t>
            </a:r>
            <a:r>
              <a:rPr sz="1150" spc="1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444444"/>
                </a:solidFill>
                <a:latin typeface="Lucida Sans Unicode"/>
                <a:cs typeface="Lucida Sans Unicode"/>
              </a:rPr>
              <a:t>do</a:t>
            </a:r>
            <a:r>
              <a:rPr sz="1150" spc="2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150" spc="-95" dirty="0">
                <a:solidFill>
                  <a:srgbClr val="484848"/>
                </a:solidFill>
                <a:latin typeface="Lucida Sans Unicode"/>
                <a:cs typeface="Lucida Sans Unicode"/>
              </a:rPr>
              <a:t>artigo</a:t>
            </a:r>
            <a:r>
              <a:rPr sz="1150" spc="5" dirty="0">
                <a:solidFill>
                  <a:srgbClr val="484848"/>
                </a:solidFill>
                <a:latin typeface="Lucida Sans Unicode"/>
                <a:cs typeface="Lucida Sans Unicode"/>
              </a:rPr>
              <a:t> </a:t>
            </a:r>
            <a:r>
              <a:rPr sz="1150" spc="-30" dirty="0">
                <a:solidFill>
                  <a:srgbClr val="3D3D3D"/>
                </a:solidFill>
                <a:latin typeface="Lucida Sans Unicode"/>
                <a:cs typeface="Lucida Sans Unicode"/>
              </a:rPr>
              <a:t>121,</a:t>
            </a:r>
            <a:r>
              <a:rPr sz="1150" spc="6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4D4D4D"/>
                </a:solidFill>
                <a:latin typeface="Lucida Sans Unicode"/>
                <a:cs typeface="Lucida Sans Unicode"/>
              </a:rPr>
              <a:t>da</a:t>
            </a:r>
            <a:r>
              <a:rPr sz="1150" spc="45" dirty="0">
                <a:solidFill>
                  <a:srgbClr val="4D4D4D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424242"/>
                </a:solidFill>
                <a:latin typeface="Lucida Sans Unicode"/>
                <a:cs typeface="Lucida Sans Unicode"/>
              </a:rPr>
              <a:t>Lei</a:t>
            </a:r>
            <a:r>
              <a:rPr sz="1150" spc="1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spc="-80" dirty="0">
                <a:solidFill>
                  <a:srgbClr val="424242"/>
                </a:solidFill>
                <a:latin typeface="Lucida Sans Unicode"/>
                <a:cs typeface="Lucida Sans Unicode"/>
              </a:rPr>
              <a:t>6.015,</a:t>
            </a:r>
            <a:r>
              <a:rPr sz="1150" spc="6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F3F3F"/>
                </a:solidFill>
                <a:latin typeface="Lucida Sans Unicode"/>
                <a:cs typeface="Lucida Sans Unicode"/>
              </a:rPr>
              <a:t>de</a:t>
            </a:r>
            <a:r>
              <a:rPr sz="1150" spc="-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80" dirty="0">
                <a:solidFill>
                  <a:srgbClr val="414141"/>
                </a:solidFill>
                <a:latin typeface="Lucida Sans Unicode"/>
                <a:cs typeface="Lucida Sans Unicode"/>
              </a:rPr>
              <a:t>1973,</a:t>
            </a:r>
            <a:r>
              <a:rPr sz="1150" spc="40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150" spc="-50" dirty="0">
                <a:solidFill>
                  <a:srgbClr val="424242"/>
                </a:solidFill>
                <a:latin typeface="Lucida Sans Unicode"/>
                <a:cs typeface="Lucida Sans Unicode"/>
              </a:rPr>
              <a:t>o </a:t>
            </a:r>
            <a:r>
              <a:rPr sz="1150" spc="-10" dirty="0">
                <a:solidFill>
                  <a:srgbClr val="333333"/>
                </a:solidFill>
                <a:latin typeface="Lucida Sans Unicode"/>
                <a:cs typeface="Lucida Sans Unicode"/>
              </a:rPr>
              <a:t>REGi5TRO</a:t>
            </a:r>
            <a:r>
              <a:rPr sz="11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150" spc="-120" dirty="0">
                <a:solidFill>
                  <a:srgbClr val="2D2D2D"/>
                </a:solidFill>
                <a:latin typeface="Lucida Sans Unicode"/>
                <a:cs typeface="Lucida Sans Unicode"/>
              </a:rPr>
              <a:t>do</a:t>
            </a:r>
            <a:r>
              <a:rPr sz="1150" spc="-100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150" spc="-130" dirty="0">
                <a:solidFill>
                  <a:srgbClr val="3F3F3F"/>
                </a:solidFill>
                <a:latin typeface="Lucida Sans Unicode"/>
                <a:cs typeface="Lucida Sans Unicode"/>
              </a:rPr>
              <a:t>instrumento</a:t>
            </a:r>
            <a:r>
              <a:rPr sz="1150" spc="3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110" dirty="0">
                <a:solidFill>
                  <a:srgbClr val="414141"/>
                </a:solidFill>
                <a:latin typeface="Lucida Sans Unicode"/>
                <a:cs typeface="Lucida Sans Unicode"/>
              </a:rPr>
              <a:t>anexo,</a:t>
            </a:r>
            <a:r>
              <a:rPr sz="1150" spc="8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150" spc="-145" dirty="0">
                <a:solidFill>
                  <a:srgbClr val="343434"/>
                </a:solidFill>
                <a:latin typeface="Lucida Sans Unicode"/>
                <a:cs typeface="Lucida Sans Unicode"/>
              </a:rPr>
              <a:t>juntando</a:t>
            </a:r>
            <a:r>
              <a:rPr sz="1150" spc="-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-125" dirty="0">
                <a:solidFill>
                  <a:srgbClr val="3D3D3D"/>
                </a:solidFill>
                <a:latin typeface="Lucida Sans Unicode"/>
                <a:cs typeface="Lucida Sans Unicode"/>
              </a:rPr>
              <a:t>03</a:t>
            </a:r>
            <a:r>
              <a:rPr sz="1150" spc="-9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110" dirty="0">
                <a:solidFill>
                  <a:srgbClr val="343434"/>
                </a:solidFill>
                <a:latin typeface="Lucida Sans Unicode"/>
                <a:cs typeface="Lucida Sans Unicode"/>
              </a:rPr>
              <a:t>via</a:t>
            </a:r>
            <a:r>
              <a:rPr sz="1150" spc="-3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-95" dirty="0">
                <a:solidFill>
                  <a:srgbClr val="3A3A3A"/>
                </a:solidFill>
                <a:latin typeface="Lucida Sans Unicode"/>
                <a:cs typeface="Lucida Sans Unicode"/>
              </a:rPr>
              <a:t>(ou</a:t>
            </a:r>
            <a:r>
              <a:rPr sz="1150" spc="-8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spc="-75" dirty="0">
                <a:solidFill>
                  <a:srgbClr val="464646"/>
                </a:solidFill>
                <a:latin typeface="Lucida Sans Unicode"/>
                <a:cs typeface="Lucida Sans Unicode"/>
              </a:rPr>
              <a:t>vias </a:t>
            </a:r>
            <a:r>
              <a:rPr sz="1150" spc="-100" dirty="0">
                <a:solidFill>
                  <a:srgbClr val="575757"/>
                </a:solidFill>
                <a:latin typeface="Lucida Sans Unicode"/>
                <a:cs typeface="Lucida Sans Unicode"/>
              </a:rPr>
              <a:t>de</a:t>
            </a:r>
            <a:r>
              <a:rPr sz="1150" spc="-125" dirty="0">
                <a:solidFill>
                  <a:srgbClr val="575757"/>
                </a:solidFill>
                <a:latin typeface="Lucida Sans Unicode"/>
                <a:cs typeface="Lucida Sans Unicode"/>
              </a:rPr>
              <a:t> </a:t>
            </a:r>
            <a:r>
              <a:rPr sz="1150" spc="-105" dirty="0">
                <a:solidFill>
                  <a:srgbClr val="3D3D3D"/>
                </a:solidFill>
                <a:latin typeface="Lucida Sans Unicode"/>
                <a:cs typeface="Lucida Sans Unicode"/>
              </a:rPr>
              <a:t>igual</a:t>
            </a:r>
            <a:r>
              <a:rPr sz="1150" spc="-8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95" dirty="0">
                <a:solidFill>
                  <a:srgbClr val="464646"/>
                </a:solidFill>
                <a:latin typeface="Lucida Sans Unicode"/>
                <a:cs typeface="Lucida Sans Unicode"/>
              </a:rPr>
              <a:t>tear</a:t>
            </a:r>
            <a:r>
              <a:rPr sz="1150" spc="-10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150" spc="75" dirty="0">
                <a:solidFill>
                  <a:srgbClr val="525252"/>
                </a:solidFill>
                <a:latin typeface="Lucida Sans Unicode"/>
                <a:cs typeface="Lucida Sans Unicode"/>
              </a:rPr>
              <a:t>e</a:t>
            </a:r>
            <a:r>
              <a:rPr sz="1150" spc="-204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3B3B3B"/>
                </a:solidFill>
                <a:latin typeface="Lucida Sans Unicode"/>
                <a:cs typeface="Lucida Sans Unicode"/>
              </a:rPr>
              <a:t>forma).</a:t>
            </a:r>
            <a:endParaRPr sz="1150">
              <a:latin typeface="Lucida Sans Unicode"/>
              <a:cs typeface="Lucida Sans Unicode"/>
            </a:endParaRPr>
          </a:p>
          <a:p>
            <a:pPr marL="2072005" marR="2075180" indent="3810" algn="ctr">
              <a:lnSpc>
                <a:spcPct val="142400"/>
              </a:lnSpc>
              <a:spcBef>
                <a:spcPts val="1145"/>
              </a:spcBef>
            </a:pPr>
            <a:r>
              <a:rPr sz="1150" spc="-80" dirty="0">
                <a:solidFill>
                  <a:srgbClr val="424242"/>
                </a:solidFill>
                <a:latin typeface="Lucida Sans Unicode"/>
                <a:cs typeface="Lucida Sans Unicode"/>
              </a:rPr>
              <a:t>Nestes</a:t>
            </a:r>
            <a:r>
              <a:rPr sz="1150" spc="-4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3B3B3B"/>
                </a:solidFill>
                <a:latin typeface="Lucida Sans Unicode"/>
                <a:cs typeface="Lucida Sans Unicode"/>
              </a:rPr>
              <a:t>termos, </a:t>
            </a:r>
            <a:r>
              <a:rPr sz="1150" spc="-100" dirty="0">
                <a:solidFill>
                  <a:srgbClr val="363636"/>
                </a:solidFill>
                <a:latin typeface="Lucida Sans Unicode"/>
                <a:cs typeface="Lucida Sans Unicode"/>
              </a:rPr>
              <a:t>pede</a:t>
            </a:r>
            <a:r>
              <a:rPr sz="1150" spc="-2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-125" dirty="0">
                <a:solidFill>
                  <a:srgbClr val="363636"/>
                </a:solidFill>
                <a:latin typeface="Lucida Sans Unicode"/>
                <a:cs typeface="Lucida Sans Unicode"/>
              </a:rPr>
              <a:t>deferimento.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64974" y="6956583"/>
            <a:ext cx="2037714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55" dirty="0">
                <a:solidFill>
                  <a:srgbClr val="383838"/>
                </a:solidFill>
                <a:latin typeface="Lucida Sans Unicode"/>
                <a:cs typeface="Lucida Sans Unicode"/>
              </a:rPr>
              <a:t>Guarulhos,</a:t>
            </a:r>
            <a:r>
              <a:rPr sz="1150" spc="-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45" dirty="0">
                <a:solidFill>
                  <a:srgbClr val="3A3A3A"/>
                </a:solidFill>
                <a:latin typeface="Lucida Sans Unicode"/>
                <a:cs typeface="Lucida Sans Unicode"/>
              </a:rPr>
              <a:t>26</a:t>
            </a:r>
            <a:r>
              <a:rPr sz="1150" spc="-14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63636"/>
                </a:solidFill>
                <a:latin typeface="Lucida Sans Unicode"/>
                <a:cs typeface="Lucida Sans Unicode"/>
              </a:rPr>
              <a:t>de</a:t>
            </a:r>
            <a:r>
              <a:rPr sz="1150" spc="-6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-90" dirty="0">
                <a:solidFill>
                  <a:srgbClr val="3A3A3A"/>
                </a:solidFill>
                <a:latin typeface="Lucida Sans Unicode"/>
                <a:cs typeface="Lucida Sans Unicode"/>
              </a:rPr>
              <a:t>abril</a:t>
            </a:r>
            <a:r>
              <a:rPr sz="1150" spc="-8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484848"/>
                </a:solidFill>
                <a:latin typeface="Lucida Sans Unicode"/>
                <a:cs typeface="Lucida Sans Unicode"/>
              </a:rPr>
              <a:t>de</a:t>
            </a:r>
            <a:r>
              <a:rPr sz="1150" spc="-140" dirty="0">
                <a:solidFill>
                  <a:srgbClr val="484848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363636"/>
                </a:solidFill>
                <a:latin typeface="Lucida Sans Unicode"/>
                <a:cs typeface="Lucida Sans Unicode"/>
              </a:rPr>
              <a:t>2023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93947" y="8069505"/>
            <a:ext cx="1576705" cy="53975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ct val="95300"/>
              </a:lnSpc>
              <a:spcBef>
                <a:spcPts val="200"/>
              </a:spcBef>
            </a:pPr>
            <a:r>
              <a:rPr sz="1150" spc="-100" dirty="0">
                <a:solidFill>
                  <a:srgbClr val="383838"/>
                </a:solidFill>
                <a:latin typeface="Lucida Sans Unicode"/>
                <a:cs typeface="Lucida Sans Unicode"/>
              </a:rPr>
              <a:t>Antonio</a:t>
            </a:r>
            <a:r>
              <a:rPr sz="115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35" dirty="0">
                <a:solidFill>
                  <a:srgbClr val="3B3B3B"/>
                </a:solidFill>
                <a:latin typeface="Lucida Sans Unicode"/>
                <a:cs typeface="Lucida Sans Unicode"/>
              </a:rPr>
              <a:t>Gomes</a:t>
            </a:r>
            <a:r>
              <a:rPr sz="1150" spc="-6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35" dirty="0">
                <a:solidFill>
                  <a:srgbClr val="3A3A3A"/>
                </a:solidFill>
                <a:latin typeface="Lucida Sans Unicode"/>
                <a:cs typeface="Lucida Sans Unicode"/>
              </a:rPr>
              <a:t>da</a:t>
            </a:r>
            <a:r>
              <a:rPr sz="1150" spc="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3B3B3B"/>
                </a:solidFill>
                <a:latin typeface="Lucida Sans Unicode"/>
                <a:cs typeface="Lucida Sans Unicode"/>
              </a:rPr>
              <a:t>Silva </a:t>
            </a:r>
            <a:r>
              <a:rPr sz="1150" spc="-45" dirty="0">
                <a:solidFill>
                  <a:srgbClr val="3D3D3D"/>
                </a:solidFill>
                <a:latin typeface="Lucida Sans Unicode"/>
                <a:cs typeface="Lucida Sans Unicode"/>
              </a:rPr>
              <a:t>Presidente</a:t>
            </a:r>
            <a:r>
              <a:rPr sz="1150" spc="-1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45" dirty="0">
                <a:solidFill>
                  <a:srgbClr val="444444"/>
                </a:solidFill>
                <a:latin typeface="Lucida Sans Unicode"/>
                <a:cs typeface="Lucida Sans Unicode"/>
              </a:rPr>
              <a:t>da</a:t>
            </a:r>
            <a:r>
              <a:rPr sz="1150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Lucida Sans Unicode"/>
                <a:cs typeface="Lucida Sans Unicode"/>
              </a:rPr>
              <a:t>Entidade </a:t>
            </a:r>
            <a:r>
              <a:rPr sz="1150" spc="70" dirty="0">
                <a:solidFill>
                  <a:srgbClr val="4F4F4F"/>
                </a:solidFill>
                <a:latin typeface="Lucida Sans Unicode"/>
                <a:cs typeface="Lucida Sans Unicode"/>
              </a:rPr>
              <a:t>RG.</a:t>
            </a:r>
            <a:r>
              <a:rPr sz="1150" spc="-105" dirty="0">
                <a:solidFill>
                  <a:srgbClr val="4F4F4F"/>
                </a:solidFill>
                <a:latin typeface="Lucida Sans Unicode"/>
                <a:cs typeface="Lucida Sans Unicode"/>
              </a:rPr>
              <a:t> </a:t>
            </a:r>
            <a:r>
              <a:rPr sz="1150" spc="-114" dirty="0">
                <a:solidFill>
                  <a:srgbClr val="3D3D3D"/>
                </a:solidFill>
                <a:latin typeface="Lucida Sans Unicode"/>
                <a:cs typeface="Lucida Sans Unicode"/>
              </a:rPr>
              <a:t>11.089.712-</a:t>
            </a:r>
            <a:r>
              <a:rPr sz="1150" spc="-50" dirty="0">
                <a:solidFill>
                  <a:srgbClr val="3D3D3D"/>
                </a:solidFill>
                <a:latin typeface="Lucida Sans Unicode"/>
                <a:cs typeface="Lucida Sans Unicode"/>
              </a:rPr>
              <a:t>2</a:t>
            </a:r>
            <a:endParaRPr sz="1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958" y="932408"/>
            <a:ext cx="409073" cy="45118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354057" y="733888"/>
            <a:ext cx="1360170" cy="848360"/>
            <a:chOff x="5354057" y="733888"/>
            <a:chExt cx="1360170" cy="8483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4057" y="733888"/>
              <a:ext cx="992606" cy="2165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6742" y="757951"/>
              <a:ext cx="336884" cy="824162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73004" y="646658"/>
            <a:ext cx="0" cy="6139180"/>
          </a:xfrm>
          <a:custGeom>
            <a:avLst/>
            <a:gdLst/>
            <a:ahLst/>
            <a:cxnLst/>
            <a:rect l="l" t="t" r="r" b="b"/>
            <a:pathLst>
              <a:path h="6139180">
                <a:moveTo>
                  <a:pt x="0" y="6139112"/>
                </a:moveTo>
                <a:lnTo>
                  <a:pt x="0" y="0"/>
                </a:lnTo>
              </a:path>
            </a:pathLst>
          </a:custGeom>
          <a:ln w="15039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65484" y="646658"/>
            <a:ext cx="5820410" cy="6139180"/>
            <a:chOff x="565484" y="646658"/>
            <a:chExt cx="5820410" cy="6139180"/>
          </a:xfrm>
        </p:grpSpPr>
        <p:sp>
          <p:nvSpPr>
            <p:cNvPr id="8" name="object 8"/>
            <p:cNvSpPr/>
            <p:nvPr/>
          </p:nvSpPr>
          <p:spPr>
            <a:xfrm>
              <a:off x="6378246" y="646658"/>
              <a:ext cx="0" cy="6139180"/>
            </a:xfrm>
            <a:custGeom>
              <a:avLst/>
              <a:gdLst/>
              <a:ahLst/>
              <a:cxnLst/>
              <a:rect l="l" t="t" r="r" b="b"/>
              <a:pathLst>
                <a:path h="6139180">
                  <a:moveTo>
                    <a:pt x="0" y="6139112"/>
                  </a:moveTo>
                  <a:lnTo>
                    <a:pt x="0" y="0"/>
                  </a:lnTo>
                </a:path>
              </a:pathLst>
            </a:custGeom>
            <a:ln w="15039">
              <a:solidFill>
                <a:srgbClr val="343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84" y="654178"/>
              <a:ext cx="5820410" cy="0"/>
            </a:xfrm>
            <a:custGeom>
              <a:avLst/>
              <a:gdLst/>
              <a:ahLst/>
              <a:cxnLst/>
              <a:rect l="l" t="t" r="r" b="b"/>
              <a:pathLst>
                <a:path w="5820410">
                  <a:moveTo>
                    <a:pt x="0" y="0"/>
                  </a:moveTo>
                  <a:lnTo>
                    <a:pt x="5820281" y="0"/>
                  </a:lnTo>
                </a:path>
              </a:pathLst>
            </a:custGeom>
            <a:ln w="15039">
              <a:solidFill>
                <a:srgbClr val="343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5484" y="6778251"/>
              <a:ext cx="5820410" cy="0"/>
            </a:xfrm>
            <a:custGeom>
              <a:avLst/>
              <a:gdLst/>
              <a:ahLst/>
              <a:cxnLst/>
              <a:rect l="l" t="t" r="r" b="b"/>
              <a:pathLst>
                <a:path w="5820410">
                  <a:moveTo>
                    <a:pt x="0" y="0"/>
                  </a:moveTo>
                  <a:lnTo>
                    <a:pt x="5820281" y="0"/>
                  </a:lnTo>
                </a:path>
              </a:pathLst>
            </a:custGeom>
            <a:ln w="15039">
              <a:solidFill>
                <a:srgbClr val="3434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3241" y="6015750"/>
              <a:ext cx="0" cy="309880"/>
            </a:xfrm>
            <a:custGeom>
              <a:avLst/>
              <a:gdLst/>
              <a:ahLst/>
              <a:cxnLst/>
              <a:rect l="l" t="t" r="r" b="b"/>
              <a:pathLst>
                <a:path h="309879">
                  <a:moveTo>
                    <a:pt x="0" y="309813"/>
                  </a:moveTo>
                  <a:lnTo>
                    <a:pt x="0" y="0"/>
                  </a:lnTo>
                </a:path>
              </a:pathLst>
            </a:custGeom>
            <a:ln w="9023">
              <a:solidFill>
                <a:srgbClr val="3B3B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88009" y="6015750"/>
              <a:ext cx="0" cy="309880"/>
            </a:xfrm>
            <a:custGeom>
              <a:avLst/>
              <a:gdLst/>
              <a:ahLst/>
              <a:cxnLst/>
              <a:rect l="l" t="t" r="r" b="b"/>
              <a:pathLst>
                <a:path h="309879">
                  <a:moveTo>
                    <a:pt x="0" y="309813"/>
                  </a:moveTo>
                  <a:lnTo>
                    <a:pt x="0" y="0"/>
                  </a:lnTo>
                </a:path>
              </a:pathLst>
            </a:custGeom>
            <a:ln w="9023">
              <a:solidFill>
                <a:srgbClr val="3B3B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8729" y="6020262"/>
              <a:ext cx="5634355" cy="0"/>
            </a:xfrm>
            <a:custGeom>
              <a:avLst/>
              <a:gdLst/>
              <a:ahLst/>
              <a:cxnLst/>
              <a:rect l="l" t="t" r="r" b="b"/>
              <a:pathLst>
                <a:path w="5634355">
                  <a:moveTo>
                    <a:pt x="0" y="0"/>
                  </a:moveTo>
                  <a:lnTo>
                    <a:pt x="5633791" y="0"/>
                  </a:lnTo>
                </a:path>
              </a:pathLst>
            </a:custGeom>
            <a:ln w="9023">
              <a:solidFill>
                <a:srgbClr val="3B3B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8729" y="6321051"/>
              <a:ext cx="5634355" cy="0"/>
            </a:xfrm>
            <a:custGeom>
              <a:avLst/>
              <a:gdLst/>
              <a:ahLst/>
              <a:cxnLst/>
              <a:rect l="l" t="t" r="r" b="b"/>
              <a:pathLst>
                <a:path w="5634355">
                  <a:moveTo>
                    <a:pt x="0" y="0"/>
                  </a:moveTo>
                  <a:lnTo>
                    <a:pt x="5633791" y="0"/>
                  </a:lnTo>
                </a:path>
              </a:pathLst>
            </a:custGeom>
            <a:ln w="9023">
              <a:solidFill>
                <a:srgbClr val="3B3B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54671" y="4174919"/>
              <a:ext cx="0" cy="267970"/>
            </a:xfrm>
            <a:custGeom>
              <a:avLst/>
              <a:gdLst/>
              <a:ahLst/>
              <a:cxnLst/>
              <a:rect l="l" t="t" r="r" b="b"/>
              <a:pathLst>
                <a:path h="267970">
                  <a:moveTo>
                    <a:pt x="0" y="267702"/>
                  </a:moveTo>
                  <a:lnTo>
                    <a:pt x="0" y="0"/>
                  </a:lnTo>
                </a:path>
              </a:pathLst>
            </a:custGeom>
            <a:ln w="9023">
              <a:solidFill>
                <a:srgbClr val="38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88009" y="4174919"/>
              <a:ext cx="0" cy="267970"/>
            </a:xfrm>
            <a:custGeom>
              <a:avLst/>
              <a:gdLst/>
              <a:ahLst/>
              <a:cxnLst/>
              <a:rect l="l" t="t" r="r" b="b"/>
              <a:pathLst>
                <a:path h="267970">
                  <a:moveTo>
                    <a:pt x="0" y="267702"/>
                  </a:moveTo>
                  <a:lnTo>
                    <a:pt x="0" y="0"/>
                  </a:lnTo>
                </a:path>
              </a:pathLst>
            </a:custGeom>
            <a:ln w="9023">
              <a:solidFill>
                <a:srgbClr val="38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50158" y="4179431"/>
              <a:ext cx="2042795" cy="0"/>
            </a:xfrm>
            <a:custGeom>
              <a:avLst/>
              <a:gdLst/>
              <a:ahLst/>
              <a:cxnLst/>
              <a:rect l="l" t="t" r="r" b="b"/>
              <a:pathLst>
                <a:path w="2042795">
                  <a:moveTo>
                    <a:pt x="0" y="0"/>
                  </a:moveTo>
                  <a:lnTo>
                    <a:pt x="2042362" y="0"/>
                  </a:lnTo>
                </a:path>
              </a:pathLst>
            </a:custGeom>
            <a:ln w="9023">
              <a:solidFill>
                <a:srgbClr val="38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50158" y="4438109"/>
              <a:ext cx="2042795" cy="0"/>
            </a:xfrm>
            <a:custGeom>
              <a:avLst/>
              <a:gdLst/>
              <a:ahLst/>
              <a:cxnLst/>
              <a:rect l="l" t="t" r="r" b="b"/>
              <a:pathLst>
                <a:path w="2042795">
                  <a:moveTo>
                    <a:pt x="0" y="0"/>
                  </a:moveTo>
                  <a:lnTo>
                    <a:pt x="2042362" y="0"/>
                  </a:lnTo>
                </a:path>
              </a:pathLst>
            </a:custGeom>
            <a:ln w="9023">
              <a:solidFill>
                <a:srgbClr val="3838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45872" y="1544515"/>
              <a:ext cx="316230" cy="0"/>
            </a:xfrm>
            <a:custGeom>
              <a:avLst/>
              <a:gdLst/>
              <a:ahLst/>
              <a:cxnLst/>
              <a:rect l="l" t="t" r="r" b="b"/>
              <a:pathLst>
                <a:path w="316229">
                  <a:moveTo>
                    <a:pt x="0" y="0"/>
                  </a:moveTo>
                  <a:lnTo>
                    <a:pt x="315829" y="0"/>
                  </a:lnTo>
                </a:path>
              </a:pathLst>
            </a:custGeom>
            <a:ln w="15039">
              <a:solidFill>
                <a:srgbClr val="3B4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02183" y="1520451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1923" y="0"/>
                  </a:lnTo>
                </a:path>
              </a:pathLst>
            </a:custGeom>
            <a:ln w="15039">
              <a:solidFill>
                <a:srgbClr val="3B4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2557" y="6009734"/>
              <a:ext cx="1515979" cy="306805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5879" y="1684382"/>
            <a:ext cx="854242" cy="6617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1895" y="4198982"/>
            <a:ext cx="505326" cy="5414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0833" y="4571960"/>
            <a:ext cx="625642" cy="4812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45571" y="4571960"/>
            <a:ext cx="372979" cy="4812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45571" y="4938924"/>
            <a:ext cx="366963" cy="5414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35320" y="4541882"/>
            <a:ext cx="463216" cy="26469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787194" y="7357271"/>
            <a:ext cx="571500" cy="10828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21895" y="3838034"/>
            <a:ext cx="1672390" cy="6617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21895" y="4571960"/>
            <a:ext cx="138363" cy="4812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21895" y="4938924"/>
            <a:ext cx="890337" cy="66173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27911" y="5666834"/>
            <a:ext cx="806116" cy="6617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21895" y="6033797"/>
            <a:ext cx="1233237" cy="6617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85413" y="4168903"/>
            <a:ext cx="1287379" cy="26469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708989" y="1052724"/>
            <a:ext cx="553453" cy="15039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721020" y="2490497"/>
            <a:ext cx="571500" cy="264694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1844876" y="798891"/>
            <a:ext cx="3241040" cy="6413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250" b="1" dirty="0">
                <a:latin typeface="Arial"/>
                <a:cs typeface="Arial"/>
              </a:rPr>
              <a:t>REPÚBLICA</a:t>
            </a:r>
            <a:r>
              <a:rPr sz="1250" b="1" spc="90" dirty="0">
                <a:latin typeface="Arial"/>
                <a:cs typeface="Arial"/>
              </a:rPr>
              <a:t> </a:t>
            </a:r>
            <a:r>
              <a:rPr sz="1250" b="1" spc="-20" dirty="0">
                <a:latin typeface="Arial"/>
                <a:cs typeface="Arial"/>
              </a:rPr>
              <a:t>FEDERATIVA</a:t>
            </a:r>
            <a:r>
              <a:rPr sz="1250" b="1" spc="9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DO</a:t>
            </a:r>
            <a:r>
              <a:rPr sz="1250" b="1" spc="15" dirty="0">
                <a:latin typeface="Arial"/>
                <a:cs typeface="Arial"/>
              </a:rPr>
              <a:t> </a:t>
            </a:r>
            <a:r>
              <a:rPr sz="1250" b="1" spc="-10" dirty="0">
                <a:latin typeface="Arial"/>
                <a:cs typeface="Arial"/>
              </a:rPr>
              <a:t>BRASIL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2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100" dirty="0">
                <a:latin typeface="Lucida Sans Unicode"/>
                <a:cs typeface="Lucida Sans Unicode"/>
              </a:rPr>
              <a:t>CADASTRO</a:t>
            </a:r>
            <a:r>
              <a:rPr sz="1100" spc="204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NACIONAL</a:t>
            </a:r>
            <a:r>
              <a:rPr sz="1100" spc="200" dirty="0">
                <a:latin typeface="Lucida Sans Unicode"/>
                <a:cs typeface="Lucida Sans Unicode"/>
              </a:rPr>
              <a:t> </a:t>
            </a:r>
            <a:r>
              <a:rPr sz="1100" dirty="0">
                <a:latin typeface="Lucida Sans Unicode"/>
                <a:cs typeface="Lucida Sans Unicode"/>
              </a:rPr>
              <a:t>DA</a:t>
            </a:r>
            <a:r>
              <a:rPr sz="1100" spc="55" dirty="0">
                <a:latin typeface="Lucida Sans Unicode"/>
                <a:cs typeface="Lucida Sans Unicode"/>
              </a:rPr>
              <a:t> </a:t>
            </a:r>
            <a:r>
              <a:rPr sz="1100" spc="105" dirty="0">
                <a:latin typeface="Lucida Sans Unicode"/>
                <a:cs typeface="Lucida Sans Unicode"/>
              </a:rPr>
              <a:t>PESSOA</a:t>
            </a:r>
            <a:r>
              <a:rPr sz="1100" spc="310" dirty="0">
                <a:latin typeface="Lucida Sans Unicode"/>
                <a:cs typeface="Lucida Sans Unicode"/>
              </a:rPr>
              <a:t> </a:t>
            </a:r>
            <a:r>
              <a:rPr sz="1100" spc="-10" dirty="0">
                <a:latin typeface="Lucida Sans Unicode"/>
                <a:cs typeface="Lucida Sans Unicode"/>
              </a:rPr>
              <a:t>JURÍDICA</a:t>
            </a:r>
            <a:endParaRPr sz="11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57225" y="2134063"/>
            <a:ext cx="5624830" cy="252729"/>
          </a:xfrm>
          <a:prstGeom prst="rect">
            <a:avLst/>
          </a:prstGeom>
          <a:ln w="9023">
            <a:solidFill>
              <a:srgbClr val="4B4B4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9530">
              <a:lnSpc>
                <a:spcPts val="670"/>
              </a:lnSpc>
            </a:pPr>
            <a:r>
              <a:rPr sz="750" spc="-165" dirty="0">
                <a:solidFill>
                  <a:srgbClr val="2B2B2B"/>
                </a:solidFill>
                <a:latin typeface="Lucida Sans Unicode"/>
                <a:cs typeface="Lucida Sans Unicode"/>
              </a:rPr>
              <a:t>NUK4</a:t>
            </a:r>
            <a:r>
              <a:rPr sz="750" spc="-165" dirty="0">
                <a:solidFill>
                  <a:srgbClr val="4B4B4B"/>
                </a:solidFill>
                <a:latin typeface="Lucida Sans Unicode"/>
                <a:cs typeface="Lucida Sans Unicode"/>
              </a:rPr>
              <a:t>L</a:t>
            </a:r>
            <a:r>
              <a:rPr sz="750" spc="10" dirty="0">
                <a:solidFill>
                  <a:srgbClr val="4B4B4B"/>
                </a:solidFill>
                <a:latin typeface="Lucida Sans Unicode"/>
                <a:cs typeface="Lucida Sans Unicode"/>
              </a:rPr>
              <a:t> </a:t>
            </a:r>
            <a:r>
              <a:rPr sz="750" spc="-120" dirty="0">
                <a:solidFill>
                  <a:srgbClr val="383838"/>
                </a:solidFill>
                <a:latin typeface="Lucida Sans Unicode"/>
                <a:cs typeface="Lucida Sans Unicode"/>
              </a:rPr>
              <a:t>o</a:t>
            </a:r>
            <a:r>
              <a:rPr sz="750" spc="-120" dirty="0">
                <a:solidFill>
                  <a:srgbClr val="1F1F1F"/>
                </a:solidFill>
                <a:latin typeface="Lucida Sans Unicode"/>
                <a:cs typeface="Lucida Sans Unicode"/>
              </a:rPr>
              <a:t>R'^P</a:t>
            </a:r>
            <a:r>
              <a:rPr sz="750" spc="-120" dirty="0">
                <a:solidFill>
                  <a:srgbClr val="444444"/>
                </a:solidFill>
                <a:latin typeface="Lucida Sans Unicode"/>
                <a:cs typeface="Lucida Sans Unicode"/>
              </a:rPr>
              <a:t>E'&gt;A</a:t>
            </a:r>
            <a:r>
              <a:rPr sz="750" spc="10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750" spc="-20" dirty="0">
                <a:solidFill>
                  <a:srgbClr val="282828"/>
                </a:solidFill>
                <a:latin typeface="Lucida Sans Unicode"/>
                <a:cs typeface="Lucida Sans Unicode"/>
              </a:rPr>
              <a:t>'IAL</a:t>
            </a:r>
            <a:endParaRPr sz="750">
              <a:latin typeface="Lucida Sans Unicode"/>
              <a:cs typeface="Lucida Sans Unicode"/>
            </a:endParaRPr>
          </a:p>
          <a:p>
            <a:pPr marL="57785">
              <a:lnSpc>
                <a:spcPts val="865"/>
              </a:lnSpc>
            </a:pPr>
            <a:r>
              <a:rPr sz="750" dirty="0">
                <a:latin typeface="Lucida Sans Unicode"/>
                <a:cs typeface="Lucida Sans Unicode"/>
              </a:rPr>
              <a:t>ASSOCIACAO</a:t>
            </a:r>
            <a:r>
              <a:rPr sz="750" spc="110" dirty="0">
                <a:latin typeface="Lucida Sans Unicode"/>
                <a:cs typeface="Lucida Sans Unicode"/>
              </a:rPr>
              <a:t> </a:t>
            </a:r>
            <a:r>
              <a:rPr sz="750" dirty="0">
                <a:latin typeface="Lucida Sans Unicode"/>
                <a:cs typeface="Lucida Sans Unicode"/>
              </a:rPr>
              <a:t>DOS</a:t>
            </a:r>
            <a:r>
              <a:rPr sz="750" spc="45" dirty="0">
                <a:latin typeface="Lucida Sans Unicode"/>
                <a:cs typeface="Lucida Sans Unicode"/>
              </a:rPr>
              <a:t> </a:t>
            </a:r>
            <a:r>
              <a:rPr sz="750" dirty="0">
                <a:latin typeface="Lucida Sans Unicode"/>
                <a:cs typeface="Lucida Sans Unicode"/>
              </a:rPr>
              <a:t>MORADORES</a:t>
            </a:r>
            <a:r>
              <a:rPr sz="750" spc="190" dirty="0">
                <a:latin typeface="Lucida Sans Unicode"/>
                <a:cs typeface="Lucida Sans Unicode"/>
              </a:rPr>
              <a:t> </a:t>
            </a:r>
            <a:r>
              <a:rPr sz="750" dirty="0">
                <a:latin typeface="Lucida Sans Unicode"/>
                <a:cs typeface="Lucida Sans Unicode"/>
              </a:rPr>
              <a:t>PARA</a:t>
            </a:r>
            <a:r>
              <a:rPr sz="750" spc="105" dirty="0">
                <a:latin typeface="Lucida Sans Unicode"/>
                <a:cs typeface="Lucida Sans Unicode"/>
              </a:rPr>
              <a:t> </a:t>
            </a:r>
            <a:r>
              <a:rPr sz="750" dirty="0">
                <a:solidFill>
                  <a:srgbClr val="0A0A0A"/>
                </a:solidFill>
                <a:latin typeface="Lucida Sans Unicode"/>
                <a:cs typeface="Lucida Sans Unicode"/>
              </a:rPr>
              <a:t>DES</a:t>
            </a:r>
            <a:r>
              <a:rPr sz="750" spc="-80" dirty="0">
                <a:solidFill>
                  <a:srgbClr val="0A0A0A"/>
                </a:solidFill>
                <a:latin typeface="Lucida Sans Unicode"/>
                <a:cs typeface="Lucida Sans Unicode"/>
              </a:rPr>
              <a:t> </a:t>
            </a:r>
            <a:r>
              <a:rPr sz="750" spc="-35" dirty="0">
                <a:latin typeface="Lucida Sans Unicode"/>
                <a:cs typeface="Lucida Sans Unicode"/>
              </a:rPr>
              <a:t>ENVOLVEM</a:t>
            </a:r>
            <a:r>
              <a:rPr sz="750" spc="-125" dirty="0">
                <a:latin typeface="Lucida Sans Unicode"/>
                <a:cs typeface="Lucida Sans Unicode"/>
              </a:rPr>
              <a:t> </a:t>
            </a:r>
            <a:r>
              <a:rPr sz="750" spc="-25" dirty="0">
                <a:latin typeface="Lucida Sans Unicode"/>
                <a:cs typeface="Lucida Sans Unicode"/>
              </a:rPr>
              <a:t>F</a:t>
            </a:r>
            <a:r>
              <a:rPr sz="750" spc="-50" dirty="0">
                <a:latin typeface="Lucida Sans Unicode"/>
                <a:cs typeface="Lucida Sans Unicode"/>
              </a:rPr>
              <a:t> </a:t>
            </a:r>
            <a:r>
              <a:rPr sz="750" dirty="0">
                <a:latin typeface="Lucida Sans Unicode"/>
                <a:cs typeface="Lucida Sans Unicode"/>
              </a:rPr>
              <a:t>NTU</a:t>
            </a:r>
            <a:r>
              <a:rPr sz="750" spc="15" dirty="0">
                <a:latin typeface="Lucida Sans Unicode"/>
                <a:cs typeface="Lucida Sans Unicode"/>
              </a:rPr>
              <a:t> </a:t>
            </a:r>
            <a:r>
              <a:rPr sz="750" dirty="0">
                <a:latin typeface="Lucida Sans Unicode"/>
                <a:cs typeface="Lucida Sans Unicode"/>
              </a:rPr>
              <a:t>DO</a:t>
            </a:r>
            <a:r>
              <a:rPr sz="750" spc="65" dirty="0">
                <a:latin typeface="Lucida Sans Unicode"/>
                <a:cs typeface="Lucida Sans Unicode"/>
              </a:rPr>
              <a:t> </a:t>
            </a:r>
            <a:r>
              <a:rPr sz="750" dirty="0">
                <a:latin typeface="Lucida Sans Unicode"/>
                <a:cs typeface="Lucida Sans Unicode"/>
              </a:rPr>
              <a:t>AGUA</a:t>
            </a:r>
            <a:r>
              <a:rPr sz="750" spc="70" dirty="0">
                <a:latin typeface="Lucida Sans Unicode"/>
                <a:cs typeface="Lucida Sans Unicode"/>
              </a:rPr>
              <a:t> </a:t>
            </a:r>
            <a:r>
              <a:rPr sz="750" spc="-20" dirty="0">
                <a:latin typeface="Lucida Sans Unicode"/>
                <a:cs typeface="Lucida Sans Unicode"/>
              </a:rPr>
              <a:t>AZU</a:t>
            </a:r>
            <a:r>
              <a:rPr sz="750" spc="-20" dirty="0">
                <a:solidFill>
                  <a:srgbClr val="4D4D4D"/>
                </a:solidFill>
                <a:latin typeface="Lucida Sans Unicode"/>
                <a:cs typeface="Lucida Sans Unicode"/>
              </a:rPr>
              <a:t>L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7225" y="2501025"/>
            <a:ext cx="4945380" cy="259079"/>
          </a:xfrm>
          <a:prstGeom prst="rect">
            <a:avLst/>
          </a:prstGeom>
          <a:ln w="9023">
            <a:solidFill>
              <a:srgbClr val="383838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660"/>
              </a:spcBef>
            </a:pPr>
            <a:r>
              <a:rPr sz="750" spc="-20" dirty="0">
                <a:latin typeface="Lucida Sans Unicode"/>
                <a:cs typeface="Lucida Sans Unicode"/>
              </a:rPr>
              <a:t>AMAA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63241" y="2874004"/>
            <a:ext cx="5624830" cy="247015"/>
          </a:xfrm>
          <a:prstGeom prst="rect">
            <a:avLst/>
          </a:prstGeom>
          <a:ln w="9023">
            <a:solidFill>
              <a:srgbClr val="34343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645"/>
              </a:lnSpc>
            </a:pPr>
            <a:r>
              <a:rPr sz="750" dirty="0">
                <a:solidFill>
                  <a:srgbClr val="464646"/>
                </a:solidFill>
                <a:latin typeface="Lucida Sans Unicode"/>
                <a:cs typeface="Lucida Sans Unicode"/>
              </a:rPr>
              <a:t>'</a:t>
            </a:r>
            <a:r>
              <a:rPr sz="750" spc="18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750" spc="-65" dirty="0">
                <a:solidFill>
                  <a:srgbClr val="464646"/>
                </a:solidFill>
                <a:latin typeface="Lucida Sans Unicode"/>
                <a:cs typeface="Lucida Sans Unicode"/>
              </a:rPr>
              <a:t>u0|u‹)</a:t>
            </a:r>
            <a:r>
              <a:rPr sz="750" spc="-5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750" spc="-70" dirty="0">
                <a:solidFill>
                  <a:srgbClr val="505050"/>
                </a:solidFill>
                <a:latin typeface="Lucida Sans Unicode"/>
                <a:cs typeface="Lucida Sans Unicode"/>
              </a:rPr>
              <a:t>E</a:t>
            </a:r>
            <a:r>
              <a:rPr sz="750" spc="-25" dirty="0">
                <a:solidFill>
                  <a:srgbClr val="505050"/>
                </a:solidFill>
                <a:latin typeface="Lucida Sans Unicode"/>
                <a:cs typeface="Lucida Sans Unicode"/>
              </a:rPr>
              <a:t> </a:t>
            </a:r>
            <a:r>
              <a:rPr sz="750" spc="-45" dirty="0">
                <a:solidFill>
                  <a:srgbClr val="212121"/>
                </a:solidFill>
                <a:latin typeface="Lucida Sans Unicode"/>
                <a:cs typeface="Lucida Sans Unicode"/>
              </a:rPr>
              <a:t>DES(ülC^t</a:t>
            </a:r>
            <a:r>
              <a:rPr sz="750" spc="8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solidFill>
                  <a:srgbClr val="131313"/>
                </a:solidFill>
                <a:latin typeface="Lucida Sans Unicode"/>
                <a:cs typeface="Lucida Sans Unicode"/>
              </a:rPr>
              <a:t>H</a:t>
            </a:r>
            <a:r>
              <a:rPr sz="750" spc="225" dirty="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sz="750" spc="-140" dirty="0">
                <a:solidFill>
                  <a:srgbClr val="131313"/>
                </a:solidFill>
                <a:latin typeface="Lucida Sans Unicode"/>
                <a:cs typeface="Lucida Sans Unicode"/>
              </a:rPr>
              <a:t>ATTvlOAD?</a:t>
            </a:r>
            <a:r>
              <a:rPr sz="750" spc="-10" dirty="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sz="750" spc="-20" dirty="0">
                <a:solidFill>
                  <a:srgbClr val="1D1D1D"/>
                </a:solidFill>
                <a:latin typeface="Lucida Sans Unicode"/>
                <a:cs typeface="Lucida Sans Unicode"/>
              </a:rPr>
              <a:t>ECONiJ3CA°B|WCIPA-</a:t>
            </a:r>
            <a:endParaRPr sz="750">
              <a:latin typeface="Lucida Sans Unicode"/>
              <a:cs typeface="Lucida Sans Unicode"/>
            </a:endParaRPr>
          </a:p>
          <a:p>
            <a:pPr marL="45085">
              <a:lnSpc>
                <a:spcPts val="890"/>
              </a:lnSpc>
            </a:pPr>
            <a:r>
              <a:rPr sz="750" spc="-100" dirty="0">
                <a:latin typeface="Lucida Sans Unicode"/>
                <a:cs typeface="Lucida Sans Unicode"/>
              </a:rPr>
              <a:t>94.93-</a:t>
            </a:r>
            <a:r>
              <a:rPr sz="750" spc="-105" dirty="0">
                <a:latin typeface="Lucida Sans Unicode"/>
                <a:cs typeface="Lucida Sans Unicode"/>
              </a:rPr>
              <a:t>6-</a:t>
            </a:r>
            <a:r>
              <a:rPr sz="750" spc="-70" dirty="0">
                <a:latin typeface="Lucida Sans Unicode"/>
                <a:cs typeface="Lucida Sans Unicode"/>
              </a:rPr>
              <a:t>00</a:t>
            </a:r>
            <a:r>
              <a:rPr sz="750" spc="55" dirty="0">
                <a:latin typeface="Lucida Sans Unicode"/>
                <a:cs typeface="Lucida Sans Unicode"/>
              </a:rPr>
              <a:t> </a:t>
            </a:r>
            <a:r>
              <a:rPr sz="750" spc="-204" dirty="0">
                <a:solidFill>
                  <a:srgbClr val="282828"/>
                </a:solidFill>
                <a:latin typeface="Lucida Sans Unicode"/>
                <a:cs typeface="Lucida Sans Unicode"/>
              </a:rPr>
              <a:t>-</a:t>
            </a:r>
            <a:r>
              <a:rPr sz="750" spc="-10" dirty="0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latin typeface="Lucida Sans Unicode"/>
                <a:cs typeface="Lucida Sans Unicode"/>
              </a:rPr>
              <a:t>Atividades</a:t>
            </a:r>
            <a:r>
              <a:rPr sz="750" spc="25" dirty="0">
                <a:latin typeface="Lucida Sans Unicode"/>
                <a:cs typeface="Lucida Sans Unicode"/>
              </a:rPr>
              <a:t> </a:t>
            </a:r>
            <a:r>
              <a:rPr sz="750" dirty="0">
                <a:solidFill>
                  <a:srgbClr val="232323"/>
                </a:solidFill>
                <a:latin typeface="Lucida Sans Unicode"/>
                <a:cs typeface="Lucida Sans Unicode"/>
              </a:rPr>
              <a:t>de</a:t>
            </a:r>
            <a:r>
              <a:rPr sz="750" spc="-40" dirty="0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sz="750" spc="-10" dirty="0">
                <a:latin typeface="Lucida Sans Unicode"/>
                <a:cs typeface="Lucida Sans Unicode"/>
              </a:rPr>
              <a:t>organizaçôes</a:t>
            </a:r>
            <a:r>
              <a:rPr sz="750" spc="30" dirty="0">
                <a:latin typeface="Lucida Sans Unicode"/>
                <a:cs typeface="Lucida Sans Unicode"/>
              </a:rPr>
              <a:t> </a:t>
            </a:r>
            <a:r>
              <a:rPr sz="750" dirty="0">
                <a:latin typeface="Lucida Sans Unicode"/>
                <a:cs typeface="Lucida Sans Unicode"/>
              </a:rPr>
              <a:t>associativas</a:t>
            </a:r>
            <a:r>
              <a:rPr sz="750" spc="15" dirty="0">
                <a:latin typeface="Lucida Sans Unicode"/>
                <a:cs typeface="Lucida Sans Unicode"/>
              </a:rPr>
              <a:t> </a:t>
            </a:r>
            <a:r>
              <a:rPr sz="750" dirty="0">
                <a:solidFill>
                  <a:srgbClr val="1A1A1A"/>
                </a:solidFill>
                <a:latin typeface="Lucida Sans Unicode"/>
                <a:cs typeface="Lucida Sans Unicode"/>
              </a:rPr>
              <a:t>I</a:t>
            </a:r>
            <a:r>
              <a:rPr sz="750" dirty="0">
                <a:latin typeface="Lucida Sans Unicode"/>
                <a:cs typeface="Lucida Sans Unicode"/>
              </a:rPr>
              <a:t>igadas</a:t>
            </a:r>
            <a:r>
              <a:rPr sz="750" spc="-55" dirty="0">
                <a:latin typeface="Lucida Sans Unicode"/>
                <a:cs typeface="Lucida Sans Unicode"/>
              </a:rPr>
              <a:t> </a:t>
            </a:r>
            <a:r>
              <a:rPr sz="750" dirty="0">
                <a:solidFill>
                  <a:srgbClr val="0C0C0C"/>
                </a:solidFill>
                <a:latin typeface="Lucida Sans Unicode"/>
                <a:cs typeface="Lucida Sans Unicode"/>
              </a:rPr>
              <a:t>á</a:t>
            </a:r>
            <a:r>
              <a:rPr sz="750" spc="-15" dirty="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latin typeface="Lucida Sans Unicode"/>
                <a:cs typeface="Lucida Sans Unicode"/>
              </a:rPr>
              <a:t>cultura</a:t>
            </a:r>
            <a:r>
              <a:rPr sz="750" spc="30" dirty="0">
                <a:latin typeface="Lucida Sans Unicode"/>
                <a:cs typeface="Lucida Sans Unicode"/>
              </a:rPr>
              <a:t> </a:t>
            </a:r>
            <a:r>
              <a:rPr sz="750" dirty="0">
                <a:solidFill>
                  <a:srgbClr val="282828"/>
                </a:solidFill>
                <a:latin typeface="Lucida Sans Unicode"/>
                <a:cs typeface="Lucida Sans Unicode"/>
              </a:rPr>
              <a:t>e</a:t>
            </a:r>
            <a:r>
              <a:rPr sz="750" spc="-45" dirty="0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solidFill>
                  <a:srgbClr val="151515"/>
                </a:solidFill>
                <a:latin typeface="Lucida Sans Unicode"/>
                <a:cs typeface="Lucida Sans Unicode"/>
              </a:rPr>
              <a:t>à</a:t>
            </a:r>
            <a:r>
              <a:rPr sz="750" spc="-10" dirty="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sz="750" spc="-20" dirty="0">
                <a:latin typeface="Lucida Sans Unicode"/>
                <a:cs typeface="Lucida Sans Unicode"/>
              </a:rPr>
              <a:t>arte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63241" y="3234951"/>
            <a:ext cx="5624830" cy="469265"/>
          </a:xfrm>
          <a:prstGeom prst="rect">
            <a:avLst/>
          </a:prstGeom>
          <a:ln w="9023">
            <a:solidFill>
              <a:srgbClr val="48484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685"/>
              </a:lnSpc>
            </a:pPr>
            <a:r>
              <a:rPr sz="750" spc="-50" dirty="0">
                <a:solidFill>
                  <a:srgbClr val="484848"/>
                </a:solidFill>
                <a:latin typeface="Lucida Sans Unicode"/>
                <a:cs typeface="Lucida Sans Unicode"/>
              </a:rPr>
              <a:t>UuI&lt;</a:t>
            </a:r>
            <a:r>
              <a:rPr sz="750" spc="235" dirty="0">
                <a:solidFill>
                  <a:srgbClr val="484848"/>
                </a:solidFill>
                <a:latin typeface="Lucida Sans Unicode"/>
                <a:cs typeface="Lucida Sans Unicode"/>
              </a:rPr>
              <a:t> </a:t>
            </a:r>
            <a:r>
              <a:rPr sz="750" spc="-60" dirty="0">
                <a:solidFill>
                  <a:srgbClr val="3A3A3A"/>
                </a:solidFill>
                <a:latin typeface="Lucida Sans Unicode"/>
                <a:cs typeface="Lucida Sans Unicode"/>
              </a:rPr>
              <a:t>e</a:t>
            </a:r>
            <a:r>
              <a:rPr sz="750" spc="-5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solidFill>
                  <a:srgbClr val="3D3D3D"/>
                </a:solidFill>
                <a:latin typeface="Lucida Sans Unicode"/>
                <a:cs typeface="Lucida Sans Unicode"/>
              </a:rPr>
              <a:t>U.</a:t>
            </a:r>
            <a:r>
              <a:rPr sz="750" spc="6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solidFill>
                  <a:srgbClr val="3D3D3D"/>
                </a:solidFill>
                <a:latin typeface="Lucida Sans Unicode"/>
                <a:cs typeface="Lucida Sans Unicode"/>
              </a:rPr>
              <a:t>u</a:t>
            </a:r>
            <a:r>
              <a:rPr sz="750" spc="1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750" spc="-70" dirty="0">
                <a:solidFill>
                  <a:srgbClr val="3D3D3D"/>
                </a:solidFill>
                <a:latin typeface="Lucida Sans Unicode"/>
                <a:cs typeface="Lucida Sans Unicode"/>
              </a:rPr>
              <a:t>‹I</a:t>
            </a:r>
            <a:r>
              <a:rPr sz="750" spc="7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750" spc="-50" dirty="0">
                <a:solidFill>
                  <a:srgbClr val="3D3D3D"/>
                </a:solidFill>
                <a:latin typeface="Lucida Sans Unicode"/>
                <a:cs typeface="Lucida Sans Unicode"/>
              </a:rPr>
              <a:t>•rJ</a:t>
            </a:r>
            <a:r>
              <a:rPr sz="750" spc="-6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750" spc="-140" dirty="0">
                <a:solidFill>
                  <a:srgbClr val="1A1A1A"/>
                </a:solidFill>
                <a:latin typeface="Lucida Sans Unicode"/>
                <a:cs typeface="Lucida Sans Unicode"/>
              </a:rPr>
              <a:t>DAS</a:t>
            </a:r>
            <a:r>
              <a:rPr sz="750" spc="-40" dirty="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sz="750" spc="-110" dirty="0">
                <a:solidFill>
                  <a:srgbClr val="1F1F1F"/>
                </a:solidFill>
                <a:latin typeface="Lucida Sans Unicode"/>
                <a:cs typeface="Lucida Sans Unicode"/>
              </a:rPr>
              <a:t>ATI‘zI0ADE</a:t>
            </a:r>
            <a:r>
              <a:rPr sz="750" spc="355" dirty="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sz="750" spc="-180" dirty="0">
                <a:solidFill>
                  <a:srgbClr val="444444"/>
                </a:solidFill>
                <a:latin typeface="Lucida Sans Unicode"/>
                <a:cs typeface="Lucida Sans Unicode"/>
              </a:rPr>
              <a:t>E</a:t>
            </a:r>
            <a:r>
              <a:rPr sz="750" spc="-180" dirty="0">
                <a:solidFill>
                  <a:srgbClr val="161616"/>
                </a:solidFill>
                <a:latin typeface="Lucida Sans Unicode"/>
                <a:cs typeface="Lucida Sans Unicode"/>
              </a:rPr>
              <a:t>CONOM1&gt;A</a:t>
            </a:r>
            <a:r>
              <a:rPr sz="750" spc="-105" dirty="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sz="750" spc="-70" dirty="0">
                <a:solidFill>
                  <a:srgbClr val="595959"/>
                </a:solidFill>
                <a:latin typeface="Lucida Sans Unicode"/>
                <a:cs typeface="Lucida Sans Unicode"/>
              </a:rPr>
              <a:t>S</a:t>
            </a:r>
            <a:r>
              <a:rPr sz="750" spc="-60" dirty="0">
                <a:solidFill>
                  <a:srgbClr val="595959"/>
                </a:solidFill>
                <a:latin typeface="Lucida Sans Unicode"/>
                <a:cs typeface="Lucida Sans Unicode"/>
              </a:rPr>
              <a:t> </a:t>
            </a:r>
            <a:r>
              <a:rPr sz="750" spc="-40" dirty="0">
                <a:solidFill>
                  <a:srgbClr val="161616"/>
                </a:solidFill>
                <a:latin typeface="Lucida Sans Unicode"/>
                <a:cs typeface="Lucida Sans Unicode"/>
              </a:rPr>
              <a:t>SECO.‘‹O&lt;RIAs</a:t>
            </a:r>
            <a:endParaRPr sz="750">
              <a:latin typeface="Lucida Sans Unicode"/>
              <a:cs typeface="Lucida Sans Unicode"/>
            </a:endParaRPr>
          </a:p>
          <a:p>
            <a:pPr marL="44450" marR="3830954">
              <a:lnSpc>
                <a:spcPts val="830"/>
              </a:lnSpc>
              <a:spcBef>
                <a:spcPts val="60"/>
              </a:spcBef>
            </a:pPr>
            <a:r>
              <a:rPr sz="750" spc="-65" dirty="0">
                <a:latin typeface="Lucida Sans Unicode"/>
                <a:cs typeface="Lucida Sans Unicode"/>
              </a:rPr>
              <a:t>85.11-</a:t>
            </a:r>
            <a:r>
              <a:rPr sz="750" spc="-55" dirty="0">
                <a:latin typeface="Lucida Sans Unicode"/>
                <a:cs typeface="Lucida Sans Unicode"/>
              </a:rPr>
              <a:t>2&amp;0</a:t>
            </a:r>
            <a:r>
              <a:rPr sz="750" spc="50" dirty="0">
                <a:latin typeface="Lucida Sans Unicode"/>
                <a:cs typeface="Lucida Sans Unicode"/>
              </a:rPr>
              <a:t> </a:t>
            </a:r>
            <a:r>
              <a:rPr sz="750" spc="-204" dirty="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sz="750" spc="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latin typeface="Lucida Sans Unicode"/>
                <a:cs typeface="Lucida Sans Unicode"/>
              </a:rPr>
              <a:t>Educação</a:t>
            </a:r>
            <a:r>
              <a:rPr sz="750" spc="80" dirty="0">
                <a:latin typeface="Lucida Sans Unicode"/>
                <a:cs typeface="Lucida Sans Unicode"/>
              </a:rPr>
              <a:t> </a:t>
            </a:r>
            <a:r>
              <a:rPr sz="750" spc="-10" dirty="0">
                <a:latin typeface="Lucida Sans Unicode"/>
                <a:cs typeface="Lucida Sans Unicode"/>
              </a:rPr>
              <a:t>infantil </a:t>
            </a:r>
            <a:r>
              <a:rPr sz="750" spc="-140" dirty="0">
                <a:solidFill>
                  <a:srgbClr val="1A1A1A"/>
                </a:solidFill>
                <a:latin typeface="Lucida Sans Unicode"/>
                <a:cs typeface="Lucida Sans Unicode"/>
              </a:rPr>
              <a:t>-</a:t>
            </a:r>
            <a:r>
              <a:rPr sz="750" spc="-35" dirty="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sz="750" spc="-10" dirty="0">
                <a:latin typeface="Lucida Sans Unicode"/>
                <a:cs typeface="Lucida Sans Unicode"/>
              </a:rPr>
              <a:t>creche </a:t>
            </a:r>
            <a:r>
              <a:rPr sz="750" spc="-95" dirty="0">
                <a:latin typeface="Lucida Sans Unicode"/>
                <a:cs typeface="Lucida Sans Unicode"/>
              </a:rPr>
              <a:t>85.13-</a:t>
            </a:r>
            <a:r>
              <a:rPr sz="750" spc="-100" dirty="0">
                <a:latin typeface="Lucida Sans Unicode"/>
                <a:cs typeface="Lucida Sans Unicode"/>
              </a:rPr>
              <a:t>9-00</a:t>
            </a:r>
            <a:r>
              <a:rPr sz="750" spc="100" dirty="0">
                <a:latin typeface="Lucida Sans Unicode"/>
                <a:cs typeface="Lucida Sans Unicode"/>
              </a:rPr>
              <a:t> </a:t>
            </a:r>
            <a:r>
              <a:rPr sz="750" spc="-204" dirty="0">
                <a:solidFill>
                  <a:srgbClr val="0C0C0C"/>
                </a:solidFill>
                <a:latin typeface="Lucida Sans Unicode"/>
                <a:cs typeface="Lucida Sans Unicode"/>
              </a:rPr>
              <a:t>-</a:t>
            </a:r>
            <a:r>
              <a:rPr sz="750" spc="35" dirty="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latin typeface="Lucida Sans Unicode"/>
                <a:cs typeface="Lucida Sans Unicode"/>
              </a:rPr>
              <a:t>Ensino</a:t>
            </a:r>
            <a:r>
              <a:rPr sz="750" spc="25" dirty="0">
                <a:latin typeface="Lucida Sans Unicode"/>
                <a:cs typeface="Lucida Sans Unicode"/>
              </a:rPr>
              <a:t> </a:t>
            </a:r>
            <a:r>
              <a:rPr sz="750" spc="-30" dirty="0">
                <a:latin typeface="Lucida Sans Unicode"/>
                <a:cs typeface="Lucida Sans Unicode"/>
              </a:rPr>
              <a:t>funda</a:t>
            </a:r>
            <a:r>
              <a:rPr sz="750" spc="-130" dirty="0">
                <a:latin typeface="Lucida Sans Unicode"/>
                <a:cs typeface="Lucida Sans Unicode"/>
              </a:rPr>
              <a:t> </a:t>
            </a:r>
            <a:r>
              <a:rPr sz="750" spc="-10" dirty="0">
                <a:latin typeface="Lucida Sans Unicode"/>
                <a:cs typeface="Lucida Sans Unicode"/>
              </a:rPr>
              <a:t>mental</a:t>
            </a:r>
            <a:endParaRPr sz="750">
              <a:latin typeface="Lucida Sans Unicode"/>
              <a:cs typeface="Lucida Sans Unicode"/>
            </a:endParaRPr>
          </a:p>
          <a:p>
            <a:pPr marL="45085">
              <a:lnSpc>
                <a:spcPts val="810"/>
              </a:lnSpc>
            </a:pPr>
            <a:r>
              <a:rPr sz="750" spc="-100" dirty="0">
                <a:latin typeface="Lucida Sans Unicode"/>
                <a:cs typeface="Lucida Sans Unicode"/>
              </a:rPr>
              <a:t>94.99-</a:t>
            </a:r>
            <a:r>
              <a:rPr sz="750" spc="-105" dirty="0">
                <a:latin typeface="Lucida Sans Unicode"/>
                <a:cs typeface="Lucida Sans Unicode"/>
              </a:rPr>
              <a:t>5-</a:t>
            </a:r>
            <a:r>
              <a:rPr sz="750" spc="-70" dirty="0">
                <a:latin typeface="Lucida Sans Unicode"/>
                <a:cs typeface="Lucida Sans Unicode"/>
              </a:rPr>
              <a:t>00</a:t>
            </a:r>
            <a:r>
              <a:rPr sz="750" spc="60" dirty="0">
                <a:latin typeface="Lucida Sans Unicode"/>
                <a:cs typeface="Lucida Sans Unicode"/>
              </a:rPr>
              <a:t> </a:t>
            </a:r>
            <a:r>
              <a:rPr sz="750" spc="-204" dirty="0">
                <a:solidFill>
                  <a:srgbClr val="181818"/>
                </a:solidFill>
                <a:latin typeface="Lucida Sans Unicode"/>
                <a:cs typeface="Lucida Sans Unicode"/>
              </a:rPr>
              <a:t>-</a:t>
            </a:r>
            <a:r>
              <a:rPr sz="750" spc="-10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latin typeface="Lucida Sans Unicode"/>
                <a:cs typeface="Lucida Sans Unicode"/>
              </a:rPr>
              <a:t>Atividades</a:t>
            </a:r>
            <a:r>
              <a:rPr sz="750" spc="25" dirty="0">
                <a:latin typeface="Lucida Sans Unicode"/>
                <a:cs typeface="Lucida Sans Unicode"/>
              </a:rPr>
              <a:t> </a:t>
            </a:r>
            <a:r>
              <a:rPr sz="750" dirty="0">
                <a:latin typeface="Lucida Sans Unicode"/>
                <a:cs typeface="Lucida Sans Unicode"/>
              </a:rPr>
              <a:t>associativas</a:t>
            </a:r>
            <a:r>
              <a:rPr sz="750" spc="20" dirty="0">
                <a:latin typeface="Lucida Sans Unicode"/>
                <a:cs typeface="Lucida Sans Unicode"/>
              </a:rPr>
              <a:t> </a:t>
            </a:r>
            <a:r>
              <a:rPr sz="750" dirty="0">
                <a:latin typeface="Lucida Sans Unicode"/>
                <a:cs typeface="Lucida Sans Unicode"/>
              </a:rPr>
              <a:t>náo</a:t>
            </a:r>
            <a:r>
              <a:rPr sz="750" spc="-25" dirty="0">
                <a:latin typeface="Lucida Sans Unicode"/>
                <a:cs typeface="Lucida Sans Unicode"/>
              </a:rPr>
              <a:t> </a:t>
            </a:r>
            <a:r>
              <a:rPr sz="750" dirty="0">
                <a:latin typeface="Lucida Sans Unicode"/>
                <a:cs typeface="Lucida Sans Unicode"/>
              </a:rPr>
              <a:t>espacificadas</a:t>
            </a:r>
            <a:r>
              <a:rPr sz="750" spc="55" dirty="0">
                <a:latin typeface="Lucida Sans Unicode"/>
                <a:cs typeface="Lucida Sans Unicode"/>
              </a:rPr>
              <a:t> </a:t>
            </a:r>
            <a:r>
              <a:rPr sz="750" spc="-10" dirty="0">
                <a:latin typeface="Lucida Sans Unicode"/>
                <a:cs typeface="Lucida Sans Unicode"/>
              </a:rPr>
              <a:t>anteriormente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3241" y="3818483"/>
            <a:ext cx="5624830" cy="247015"/>
          </a:xfrm>
          <a:prstGeom prst="rect">
            <a:avLst/>
          </a:prstGeom>
          <a:ln w="9023">
            <a:solidFill>
              <a:srgbClr val="3F3F3F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660"/>
              </a:spcBef>
            </a:pPr>
            <a:r>
              <a:rPr sz="750" spc="-100" dirty="0">
                <a:latin typeface="Lucida Sans Unicode"/>
                <a:cs typeface="Lucida Sans Unicode"/>
              </a:rPr>
              <a:t>399-9</a:t>
            </a:r>
            <a:r>
              <a:rPr sz="750" spc="-105" dirty="0">
                <a:latin typeface="Lucida Sans Unicode"/>
                <a:cs typeface="Lucida Sans Unicode"/>
              </a:rPr>
              <a:t> </a:t>
            </a:r>
            <a:r>
              <a:rPr sz="750" spc="-100" dirty="0">
                <a:solidFill>
                  <a:srgbClr val="181818"/>
                </a:solidFill>
                <a:latin typeface="Lucida Sans Unicode"/>
                <a:cs typeface="Lucida Sans Unicode"/>
              </a:rPr>
              <a:t>•</a:t>
            </a:r>
            <a:r>
              <a:rPr sz="750" spc="-25" dirty="0">
                <a:solidFill>
                  <a:srgbClr val="181818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latin typeface="Lucida Sans Unicode"/>
                <a:cs typeface="Lucida Sans Unicode"/>
              </a:rPr>
              <a:t>Associação</a:t>
            </a:r>
            <a:r>
              <a:rPr sz="750" spc="90" dirty="0">
                <a:latin typeface="Lucida Sans Unicode"/>
                <a:cs typeface="Lucida Sans Unicode"/>
              </a:rPr>
              <a:t> </a:t>
            </a:r>
            <a:r>
              <a:rPr sz="750" spc="-10" dirty="0">
                <a:latin typeface="Lucida Sans Unicode"/>
                <a:cs typeface="Lucida Sans Unicode"/>
              </a:rPr>
              <a:t>Privada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3241" y="4179431"/>
            <a:ext cx="2809875" cy="259079"/>
          </a:xfrm>
          <a:prstGeom prst="rect">
            <a:avLst/>
          </a:prstGeom>
          <a:ln w="9023">
            <a:solidFill>
              <a:srgbClr val="282828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660"/>
              </a:spcBef>
            </a:pPr>
            <a:r>
              <a:rPr sz="750" spc="-60" dirty="0">
                <a:latin typeface="Lucida Sans Unicode"/>
                <a:cs typeface="Lucida Sans Unicode"/>
              </a:rPr>
              <a:t>AV</a:t>
            </a:r>
            <a:r>
              <a:rPr sz="750" spc="5" dirty="0">
                <a:latin typeface="Lucida Sans Unicode"/>
                <a:cs typeface="Lucida Sans Unicode"/>
              </a:rPr>
              <a:t> </a:t>
            </a:r>
            <a:r>
              <a:rPr sz="750" spc="-10" dirty="0">
                <a:latin typeface="Lucida Sans Unicode"/>
                <a:cs typeface="Lucida Sans Unicode"/>
              </a:rPr>
              <a:t>ACAPULCO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63241" y="4552409"/>
            <a:ext cx="1017269" cy="252729"/>
          </a:xfrm>
          <a:prstGeom prst="rect">
            <a:avLst/>
          </a:prstGeom>
          <a:ln w="9023">
            <a:solidFill>
              <a:srgbClr val="3B3B3B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635"/>
              </a:spcBef>
            </a:pPr>
            <a:r>
              <a:rPr sz="750" spc="-85" dirty="0">
                <a:latin typeface="Lucida Sans Unicode"/>
                <a:cs typeface="Lucida Sans Unicode"/>
              </a:rPr>
              <a:t>07.159-</a:t>
            </a:r>
            <a:r>
              <a:rPr sz="750" spc="-25" dirty="0">
                <a:latin typeface="Lucida Sans Unicode"/>
                <a:cs typeface="Lucida Sans Unicode"/>
              </a:rPr>
              <a:t>120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82179" y="4552409"/>
            <a:ext cx="1691005" cy="252729"/>
          </a:xfrm>
          <a:prstGeom prst="rect">
            <a:avLst/>
          </a:prstGeom>
          <a:ln w="9023">
            <a:solidFill>
              <a:srgbClr val="3B3B3B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635"/>
              </a:spcBef>
            </a:pPr>
            <a:r>
              <a:rPr sz="750" dirty="0">
                <a:latin typeface="Lucida Sans Unicode"/>
                <a:cs typeface="Lucida Sans Unicode"/>
              </a:rPr>
              <a:t>AGUA</a:t>
            </a:r>
            <a:r>
              <a:rPr sz="750" spc="70" dirty="0">
                <a:latin typeface="Lucida Sans Unicode"/>
                <a:cs typeface="Lucida Sans Unicode"/>
              </a:rPr>
              <a:t> </a:t>
            </a:r>
            <a:r>
              <a:rPr sz="750" spc="-20" dirty="0">
                <a:latin typeface="Lucida Sans Unicode"/>
                <a:cs typeface="Lucida Sans Unicode"/>
              </a:rPr>
              <a:t>AZUL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63241" y="4919372"/>
            <a:ext cx="2809875" cy="247015"/>
          </a:xfrm>
          <a:prstGeom prst="rect">
            <a:avLst/>
          </a:prstGeom>
          <a:ln w="9023">
            <a:solidFill>
              <a:srgbClr val="4F4F4F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660"/>
              </a:spcBef>
            </a:pPr>
            <a:r>
              <a:rPr sz="750" spc="-10" dirty="0">
                <a:latin typeface="Lucida Sans Unicode"/>
                <a:cs typeface="Lucida Sans Unicode"/>
                <a:hlinkClick r:id="rId21"/>
              </a:rPr>
              <a:t>AMAAEDUCACAOINFANTIL@GMAIL.COM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63241" y="5280320"/>
            <a:ext cx="5624830" cy="259079"/>
          </a:xfrm>
          <a:prstGeom prst="rect">
            <a:avLst/>
          </a:prstGeom>
          <a:ln w="9023">
            <a:solidFill>
              <a:srgbClr val="3F3F3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705"/>
              </a:lnSpc>
            </a:pPr>
            <a:r>
              <a:rPr sz="750" spc="-160" dirty="0">
                <a:solidFill>
                  <a:srgbClr val="2A2A2A"/>
                </a:solidFill>
                <a:latin typeface="Lucida Sans Unicode"/>
                <a:cs typeface="Lucida Sans Unicode"/>
              </a:rPr>
              <a:t>-</a:t>
            </a:r>
            <a:r>
              <a:rPr sz="750" spc="-215" dirty="0">
                <a:solidFill>
                  <a:srgbClr val="2A2A2A"/>
                </a:solidFill>
                <a:latin typeface="Lucida Sans Unicode"/>
                <a:cs typeface="Lucida Sans Unicode"/>
              </a:rPr>
              <a:t>NT—</a:t>
            </a:r>
            <a:r>
              <a:rPr sz="750" spc="95" dirty="0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sz="750" spc="-100" dirty="0">
                <a:solidFill>
                  <a:srgbClr val="757575"/>
                </a:solidFill>
                <a:latin typeface="Lucida Sans Unicode"/>
                <a:cs typeface="Lucida Sans Unicode"/>
              </a:rPr>
              <a:t>*</a:t>
            </a:r>
            <a:r>
              <a:rPr sz="750" spc="-100" dirty="0">
                <a:solidFill>
                  <a:srgbClr val="424242"/>
                </a:solidFill>
                <a:latin typeface="Lucida Sans Unicode"/>
                <a:cs typeface="Lucida Sans Unicode"/>
              </a:rPr>
              <a:t>E</a:t>
            </a:r>
            <a:r>
              <a:rPr sz="750" spc="-100" dirty="0">
                <a:solidFill>
                  <a:srgbClr val="545454"/>
                </a:solidFill>
                <a:latin typeface="Lucida Sans Unicode"/>
                <a:cs typeface="Lucida Sans Unicode"/>
              </a:rPr>
              <a:t>D</a:t>
            </a:r>
            <a:r>
              <a:rPr sz="750" spc="-100" dirty="0">
                <a:solidFill>
                  <a:srgbClr val="494949"/>
                </a:solidFill>
                <a:latin typeface="Lucida Sans Unicode"/>
                <a:cs typeface="Lucida Sans Unicode"/>
              </a:rPr>
              <a:t>-</a:t>
            </a:r>
            <a:r>
              <a:rPr sz="750" spc="-155" dirty="0">
                <a:solidFill>
                  <a:srgbClr val="494949"/>
                </a:solidFill>
                <a:latin typeface="Lucida Sans Unicode"/>
                <a:cs typeface="Lucida Sans Unicode"/>
              </a:rPr>
              <a:t>RAT</a:t>
            </a:r>
            <a:r>
              <a:rPr sz="750" spc="155" dirty="0">
                <a:solidFill>
                  <a:srgbClr val="494949"/>
                </a:solidFill>
                <a:latin typeface="Lucida Sans Unicode"/>
                <a:cs typeface="Lucida Sans Unicode"/>
              </a:rPr>
              <a:t> </a:t>
            </a:r>
            <a:r>
              <a:rPr sz="750" spc="-90" dirty="0">
                <a:solidFill>
                  <a:srgbClr val="3F3F3F"/>
                </a:solidFill>
                <a:latin typeface="Lucida Sans Unicode"/>
                <a:cs typeface="Lucida Sans Unicode"/>
              </a:rPr>
              <a:t>v</a:t>
            </a:r>
            <a:r>
              <a:rPr sz="750" spc="-90" dirty="0">
                <a:solidFill>
                  <a:srgbClr val="3A3A3A"/>
                </a:solidFill>
                <a:latin typeface="Lucida Sans Unicode"/>
                <a:cs typeface="Lucida Sans Unicode"/>
              </a:rPr>
              <a:t>U</a:t>
            </a:r>
            <a:r>
              <a:rPr sz="750" spc="-7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750" spc="-55" dirty="0">
                <a:solidFill>
                  <a:srgbClr val="4F4F4F"/>
                </a:solidFill>
                <a:latin typeface="Lucida Sans Unicode"/>
                <a:cs typeface="Lucida Sans Unicode"/>
              </a:rPr>
              <a:t>RE</a:t>
            </a:r>
            <a:r>
              <a:rPr sz="750" spc="-55" dirty="0">
                <a:solidFill>
                  <a:srgbClr val="313131"/>
                </a:solidFill>
                <a:latin typeface="Lucida Sans Unicode"/>
                <a:cs typeface="Lucida Sans Unicode"/>
              </a:rPr>
              <a:t>SPafiSAvEL</a:t>
            </a:r>
            <a:r>
              <a:rPr sz="750" spc="2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750" spc="-70" dirty="0">
                <a:solidFill>
                  <a:srgbClr val="4D4D4D"/>
                </a:solidFill>
                <a:latin typeface="Lucida Sans Unicode"/>
                <a:cs typeface="Lucida Sans Unicode"/>
              </a:rPr>
              <a:t>i</a:t>
            </a:r>
            <a:r>
              <a:rPr sz="750" spc="-70" dirty="0">
                <a:solidFill>
                  <a:srgbClr val="0E0E0E"/>
                </a:solidFill>
                <a:latin typeface="Lucida Sans Unicode"/>
                <a:cs typeface="Lucida Sans Unicode"/>
              </a:rPr>
              <a:t>EFR</a:t>
            </a:r>
            <a:r>
              <a:rPr sz="750" spc="-125" dirty="0">
                <a:solidFill>
                  <a:srgbClr val="0E0E0E"/>
                </a:solidFill>
                <a:latin typeface="Lucida Sans Unicode"/>
                <a:cs typeface="Lucida Sans Unicode"/>
              </a:rPr>
              <a:t> </a:t>
            </a:r>
            <a:r>
              <a:rPr sz="750" spc="-50" dirty="0">
                <a:solidFill>
                  <a:srgbClr val="494949"/>
                </a:solidFill>
                <a:latin typeface="Lucida Sans Unicode"/>
                <a:cs typeface="Lucida Sans Unicode"/>
              </a:rPr>
              <a:t>I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63241" y="5653299"/>
            <a:ext cx="3994785" cy="252729"/>
          </a:xfrm>
          <a:prstGeom prst="rect">
            <a:avLst/>
          </a:prstGeom>
          <a:ln w="9023">
            <a:solidFill>
              <a:srgbClr val="383838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610"/>
              </a:spcBef>
            </a:pPr>
            <a:r>
              <a:rPr sz="750" spc="-10" dirty="0">
                <a:latin typeface="Lucida Sans Unicode"/>
                <a:cs typeface="Lucida Sans Unicode"/>
              </a:rPr>
              <a:t>ATIVA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63241" y="6429336"/>
            <a:ext cx="3994785" cy="252729"/>
          </a:xfrm>
          <a:prstGeom prst="rect">
            <a:avLst/>
          </a:prstGeom>
          <a:ln w="9023">
            <a:solidFill>
              <a:srgbClr val="44444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ts val="620"/>
              </a:lnSpc>
            </a:pPr>
            <a:r>
              <a:rPr sz="550" dirty="0">
                <a:solidFill>
                  <a:srgbClr val="2A2A2A"/>
                </a:solidFill>
                <a:latin typeface="Lucida Sans Unicode"/>
                <a:cs typeface="Lucida Sans Unicode"/>
              </a:rPr>
              <a:t>sITL'A</a:t>
            </a:r>
            <a:r>
              <a:rPr sz="550" spc="325" dirty="0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sz="550" dirty="0">
                <a:solidFill>
                  <a:srgbClr val="3A3A3A"/>
                </a:solidFill>
                <a:latin typeface="Lucida Sans Unicode"/>
                <a:cs typeface="Lucida Sans Unicode"/>
              </a:rPr>
              <a:t>AU</a:t>
            </a:r>
            <a:r>
              <a:rPr sz="550" spc="-3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550" dirty="0">
                <a:solidFill>
                  <a:srgbClr val="313131"/>
                </a:solidFill>
                <a:latin typeface="Lucida Sans Unicode"/>
                <a:cs typeface="Lucida Sans Unicode"/>
              </a:rPr>
              <a:t>K</a:t>
            </a:r>
            <a:r>
              <a:rPr sz="550" spc="25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550" spc="-10" dirty="0">
                <a:solidFill>
                  <a:srgbClr val="5D5D5D"/>
                </a:solidFill>
                <a:latin typeface="Lucida Sans Unicode"/>
                <a:cs typeface="Lucida Sans Unicode"/>
              </a:rPr>
              <a:t>PF</a:t>
            </a:r>
            <a:r>
              <a:rPr sz="550" spc="-5" dirty="0">
                <a:solidFill>
                  <a:srgbClr val="5D5D5D"/>
                </a:solidFill>
                <a:latin typeface="Lucida Sans Unicode"/>
                <a:cs typeface="Lucida Sans Unicode"/>
              </a:rPr>
              <a:t> </a:t>
            </a:r>
            <a:r>
              <a:rPr sz="550" spc="-10" dirty="0">
                <a:solidFill>
                  <a:srgbClr val="242424"/>
                </a:solidFill>
                <a:latin typeface="Lucida Sans Unicode"/>
                <a:cs typeface="Lucida Sans Unicode"/>
              </a:rPr>
              <a:t>‹:IA1</a:t>
            </a:r>
            <a:endParaRPr sz="550">
              <a:latin typeface="Lucida Sans Unicode"/>
              <a:cs typeface="Lucida Sans Unicode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80901" y="4552409"/>
            <a:ext cx="2148205" cy="252729"/>
          </a:xfrm>
          <a:prstGeom prst="rect">
            <a:avLst/>
          </a:prstGeom>
          <a:ln w="9023">
            <a:solidFill>
              <a:srgbClr val="3B3B3B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53340">
              <a:lnSpc>
                <a:spcPct val="100000"/>
              </a:lnSpc>
              <a:spcBef>
                <a:spcPts val="610"/>
              </a:spcBef>
            </a:pPr>
            <a:r>
              <a:rPr sz="750" spc="-10" dirty="0">
                <a:latin typeface="Lucida Sans Unicode"/>
                <a:cs typeface="Lucida Sans Unicode"/>
              </a:rPr>
              <a:t>GUARULHOS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80901" y="4919372"/>
            <a:ext cx="2707640" cy="247015"/>
          </a:xfrm>
          <a:prstGeom prst="rect">
            <a:avLst/>
          </a:prstGeom>
          <a:ln w="9023">
            <a:solidFill>
              <a:srgbClr val="3F3F3F"/>
            </a:solidFill>
          </a:ln>
        </p:spPr>
        <p:txBody>
          <a:bodyPr vert="horz" wrap="square" lIns="0" tIns="7747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610"/>
              </a:spcBef>
            </a:pPr>
            <a:r>
              <a:rPr sz="750" spc="-50" dirty="0">
                <a:solidFill>
                  <a:srgbClr val="131313"/>
                </a:solidFill>
                <a:latin typeface="Lucida Sans Unicode"/>
                <a:cs typeface="Lucida Sans Unicode"/>
              </a:rPr>
              <a:t>(11)</a:t>
            </a:r>
            <a:r>
              <a:rPr sz="750" spc="-30" dirty="0">
                <a:solidFill>
                  <a:srgbClr val="131313"/>
                </a:solidFill>
                <a:latin typeface="Lucida Sans Unicode"/>
                <a:cs typeface="Lucida Sans Unicode"/>
              </a:rPr>
              <a:t> </a:t>
            </a:r>
            <a:r>
              <a:rPr sz="750" spc="-10" dirty="0">
                <a:latin typeface="Lucida Sans Unicode"/>
                <a:cs typeface="Lucida Sans Unicode"/>
              </a:rPr>
              <a:t>3988•2066</a:t>
            </a:r>
            <a:endParaRPr sz="750">
              <a:latin typeface="Lucida Sans Unicode"/>
              <a:cs typeface="Lucida Sans Unicode"/>
            </a:endParaRPr>
          </a:p>
        </p:txBody>
      </p: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652713" y="1660319"/>
          <a:ext cx="5710555" cy="36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9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marL="52069">
                        <a:lnSpc>
                          <a:spcPts val="890"/>
                        </a:lnSpc>
                        <a:spcBef>
                          <a:spcPts val="680"/>
                        </a:spcBef>
                      </a:pPr>
                      <a:r>
                        <a:rPr sz="750" spc="-80" dirty="0">
                          <a:latin typeface="Lucida Sans Unicode"/>
                          <a:cs typeface="Lucida Sans Unicode"/>
                        </a:rPr>
                        <a:t>08.953.367/0001-</a:t>
                      </a:r>
                      <a:r>
                        <a:rPr sz="750" spc="-25" dirty="0">
                          <a:latin typeface="Lucida Sans Unicode"/>
                          <a:cs typeface="Lucida Sans Unicode"/>
                        </a:rPr>
                        <a:t>31</a:t>
                      </a:r>
                      <a:endParaRPr sz="750">
                        <a:latin typeface="Lucida Sans Unicode"/>
                        <a:cs typeface="Lucida Sans Unicode"/>
                      </a:endParaRPr>
                    </a:p>
                    <a:p>
                      <a:pPr marL="49530">
                        <a:lnSpc>
                          <a:spcPts val="890"/>
                        </a:lnSpc>
                      </a:pPr>
                      <a:r>
                        <a:rPr sz="750" spc="-10" dirty="0">
                          <a:latin typeface="Lucida Sans Unicode"/>
                          <a:cs typeface="Lucida Sans Unicode"/>
                        </a:rPr>
                        <a:t>MATRIZ</a:t>
                      </a:r>
                      <a:endParaRPr sz="750">
                        <a:latin typeface="Lucida Sans Unicode"/>
                        <a:cs typeface="Lucida Sans Unicode"/>
                      </a:endParaRPr>
                    </a:p>
                  </a:txBody>
                  <a:tcPr marL="0" marR="0" marT="86360" marB="0">
                    <a:lnL w="9525">
                      <a:solidFill>
                        <a:srgbClr val="484848"/>
                      </a:solidFill>
                      <a:prstDash val="solid"/>
                    </a:lnL>
                    <a:lnR w="9525">
                      <a:solidFill>
                        <a:srgbClr val="484848"/>
                      </a:solidFill>
                      <a:prstDash val="solid"/>
                    </a:lnR>
                    <a:lnT w="9525">
                      <a:solidFill>
                        <a:srgbClr val="484848"/>
                      </a:solidFill>
                      <a:prstDash val="solid"/>
                    </a:lnT>
                    <a:lnB w="9525">
                      <a:solidFill>
                        <a:srgbClr val="48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2680" marR="17780" indent="-1040765">
                        <a:lnSpc>
                          <a:spcPts val="1090"/>
                        </a:lnSpc>
                        <a:spcBef>
                          <a:spcPts val="110"/>
                        </a:spcBef>
                      </a:pPr>
                      <a:r>
                        <a:rPr sz="950" dirty="0">
                          <a:latin typeface="Lucida Sans Unicode"/>
                          <a:cs typeface="Lucida Sans Unicode"/>
                        </a:rPr>
                        <a:t>COMPROVANTE</a:t>
                      </a:r>
                      <a:r>
                        <a:rPr sz="950" spc="2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950" dirty="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sz="95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950" dirty="0">
                          <a:latin typeface="Lucida Sans Unicode"/>
                          <a:cs typeface="Lucida Sans Unicode"/>
                        </a:rPr>
                        <a:t>INSCRIÇÃO</a:t>
                      </a:r>
                      <a:r>
                        <a:rPr sz="950" spc="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950" dirty="0">
                          <a:latin typeface="Lucida Sans Unicode"/>
                          <a:cs typeface="Lucida Sans Unicode"/>
                        </a:rPr>
                        <a:t>E</a:t>
                      </a:r>
                      <a:r>
                        <a:rPr sz="950" spc="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950" dirty="0">
                          <a:latin typeface="Lucida Sans Unicode"/>
                          <a:cs typeface="Lucida Sans Unicode"/>
                        </a:rPr>
                        <a:t>DE</a:t>
                      </a:r>
                      <a:r>
                        <a:rPr sz="950" spc="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950" spc="-10" dirty="0">
                          <a:latin typeface="Lucida Sans Unicode"/>
                          <a:cs typeface="Lucida Sans Unicode"/>
                        </a:rPr>
                        <a:t>SITUAÇÃO CADASTRAL</a:t>
                      </a:r>
                      <a:endParaRPr sz="950">
                        <a:latin typeface="Lucida Sans Unicode"/>
                        <a:cs typeface="Lucida Sans Unicode"/>
                      </a:endParaRPr>
                    </a:p>
                  </a:txBody>
                  <a:tcPr marL="0" marR="0" marT="13970" marB="0">
                    <a:lnL w="9525">
                      <a:solidFill>
                        <a:srgbClr val="484848"/>
                      </a:solidFill>
                      <a:prstDash val="solid"/>
                    </a:lnL>
                    <a:lnR w="9525">
                      <a:solidFill>
                        <a:srgbClr val="484848"/>
                      </a:solidFill>
                      <a:prstDash val="solid"/>
                    </a:lnR>
                    <a:lnT w="9525">
                      <a:solidFill>
                        <a:srgbClr val="484848"/>
                      </a:solidFill>
                      <a:prstDash val="solid"/>
                    </a:lnT>
                    <a:lnB w="9525">
                      <a:solidFill>
                        <a:srgbClr val="48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ts val="670"/>
                        </a:lnSpc>
                      </a:pPr>
                      <a:r>
                        <a:rPr sz="750" spc="-175" dirty="0">
                          <a:solidFill>
                            <a:srgbClr val="2D2D2D"/>
                          </a:solidFill>
                          <a:latin typeface="Lucida Sans Unicode"/>
                          <a:cs typeface="Lucida Sans Unicode"/>
                        </a:rPr>
                        <a:t>DATA</a:t>
                      </a:r>
                      <a:r>
                        <a:rPr sz="750" spc="5" dirty="0">
                          <a:solidFill>
                            <a:srgbClr val="2D2D2D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750" spc="-190" dirty="0">
                          <a:solidFill>
                            <a:srgbClr val="262626"/>
                          </a:solidFill>
                          <a:latin typeface="Lucida Sans Unicode"/>
                          <a:cs typeface="Lucida Sans Unicode"/>
                        </a:rPr>
                        <a:t>OU</a:t>
                      </a:r>
                      <a:r>
                        <a:rPr sz="750" spc="-40" dirty="0">
                          <a:solidFill>
                            <a:srgbClr val="262626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750" spc="-110" dirty="0">
                          <a:solidFill>
                            <a:srgbClr val="262626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r>
                        <a:rPr sz="750" spc="-110" dirty="0">
                          <a:solidFill>
                            <a:srgbClr val="2B2B2B"/>
                          </a:solidFill>
                          <a:latin typeface="Lucida Sans Unicode"/>
                          <a:cs typeface="Lucida Sans Unicode"/>
                        </a:rPr>
                        <a:t>3E</a:t>
                      </a:r>
                      <a:r>
                        <a:rPr sz="750" spc="-110" dirty="0">
                          <a:solidFill>
                            <a:srgbClr val="1F1F1F"/>
                          </a:solidFill>
                          <a:latin typeface="Lucida Sans Unicode"/>
                          <a:cs typeface="Lucida Sans Unicode"/>
                        </a:rPr>
                        <a:t>BTU</a:t>
                      </a:r>
                      <a:r>
                        <a:rPr sz="750" spc="-110" dirty="0">
                          <a:solidFill>
                            <a:srgbClr val="282828"/>
                          </a:solidFill>
                          <a:latin typeface="Lucida Sans Unicode"/>
                          <a:cs typeface="Lucida Sans Unicode"/>
                        </a:rPr>
                        <a:t>R</a:t>
                      </a:r>
                      <a:r>
                        <a:rPr sz="750" spc="-120" dirty="0">
                          <a:solidFill>
                            <a:srgbClr val="282828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750" spc="-50" dirty="0">
                          <a:solidFill>
                            <a:srgbClr val="2A2A2A"/>
                          </a:solidFill>
                          <a:latin typeface="Lucida Sans Unicode"/>
                          <a:cs typeface="Lucida Sans Unicode"/>
                        </a:rPr>
                        <a:t>A</a:t>
                      </a:r>
                      <a:endParaRPr sz="750">
                        <a:latin typeface="Lucida Sans Unicode"/>
                        <a:cs typeface="Lucida Sans Unicode"/>
                      </a:endParaRPr>
                    </a:p>
                    <a:p>
                      <a:pPr marL="58419">
                        <a:lnSpc>
                          <a:spcPts val="890"/>
                        </a:lnSpc>
                      </a:pPr>
                      <a:r>
                        <a:rPr sz="750" spc="-10" dirty="0">
                          <a:latin typeface="Lucida Sans Unicode"/>
                          <a:cs typeface="Lucida Sans Unicode"/>
                        </a:rPr>
                        <a:t>04/04/2007</a:t>
                      </a:r>
                      <a:endParaRPr sz="75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9525">
                      <a:solidFill>
                        <a:srgbClr val="484848"/>
                      </a:solidFill>
                      <a:prstDash val="solid"/>
                    </a:lnL>
                    <a:lnR w="9525">
                      <a:solidFill>
                        <a:srgbClr val="484848"/>
                      </a:solidFill>
                      <a:prstDash val="solid"/>
                    </a:lnR>
                    <a:lnT w="9525">
                      <a:solidFill>
                        <a:srgbClr val="484848"/>
                      </a:solidFill>
                      <a:prstDash val="solid"/>
                    </a:lnT>
                    <a:lnB w="9525">
                      <a:solidFill>
                        <a:srgbClr val="48484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" name="object 53"/>
          <p:cNvSpPr txBox="1"/>
          <p:nvPr/>
        </p:nvSpPr>
        <p:spPr>
          <a:xfrm>
            <a:off x="569896" y="7054309"/>
            <a:ext cx="4156075" cy="4140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10" dirty="0">
                <a:solidFill>
                  <a:srgbClr val="1C1C1C"/>
                </a:solidFill>
                <a:latin typeface="Lucida Sans Unicode"/>
                <a:cs typeface="Lucida Sans Unicode"/>
              </a:rPr>
              <a:t>Aprovado</a:t>
            </a:r>
            <a:r>
              <a:rPr sz="850" spc="-5" dirty="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sz="850" dirty="0">
                <a:solidFill>
                  <a:srgbClr val="212121"/>
                </a:solidFill>
                <a:latin typeface="Lucida Sans Unicode"/>
                <a:cs typeface="Lucida Sans Unicode"/>
              </a:rPr>
              <a:t>pela</a:t>
            </a:r>
            <a:r>
              <a:rPr sz="850" spc="15" dirty="0">
                <a:solidFill>
                  <a:srgbClr val="212121"/>
                </a:solidFill>
                <a:latin typeface="Lucida Sans Unicode"/>
                <a:cs typeface="Lucida Sans Unicode"/>
              </a:rPr>
              <a:t> </a:t>
            </a:r>
            <a:r>
              <a:rPr sz="850" spc="-10" dirty="0">
                <a:solidFill>
                  <a:srgbClr val="0C0C0C"/>
                </a:solidFill>
                <a:latin typeface="Lucida Sans Unicode"/>
                <a:cs typeface="Lucida Sans Unicode"/>
              </a:rPr>
              <a:t>Instrução</a:t>
            </a:r>
            <a:r>
              <a:rPr sz="850" spc="15" dirty="0">
                <a:solidFill>
                  <a:srgbClr val="0C0C0C"/>
                </a:solidFill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Normativa</a:t>
            </a:r>
            <a:r>
              <a:rPr sz="850" spc="7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RFR</a:t>
            </a:r>
            <a:r>
              <a:rPr sz="850" spc="285" dirty="0">
                <a:latin typeface="Lucida Sans Unicode"/>
                <a:cs typeface="Lucida Sans Unicode"/>
              </a:rPr>
              <a:t> </a:t>
            </a:r>
            <a:r>
              <a:rPr sz="850" dirty="0">
                <a:solidFill>
                  <a:srgbClr val="313131"/>
                </a:solidFill>
                <a:latin typeface="Lucida Sans Unicode"/>
                <a:cs typeface="Lucida Sans Unicode"/>
              </a:rPr>
              <a:t>n°</a:t>
            </a:r>
            <a:r>
              <a:rPr sz="850" spc="-2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1.86J,</a:t>
            </a:r>
            <a:r>
              <a:rPr sz="850" spc="-20" dirty="0">
                <a:latin typeface="Lucida Sans Unicode"/>
                <a:cs typeface="Lucida Sans Unicode"/>
              </a:rPr>
              <a:t> </a:t>
            </a:r>
            <a:r>
              <a:rPr sz="850" dirty="0">
                <a:solidFill>
                  <a:srgbClr val="161616"/>
                </a:solidFill>
                <a:latin typeface="Lucida Sans Unicode"/>
                <a:cs typeface="Lucida Sans Unicode"/>
              </a:rPr>
              <a:t>de</a:t>
            </a:r>
            <a:r>
              <a:rPr sz="850" spc="-70" dirty="0">
                <a:solidFill>
                  <a:srgbClr val="161616"/>
                </a:solidFill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27</a:t>
            </a:r>
            <a:r>
              <a:rPr sz="850" spc="-35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de</a:t>
            </a:r>
            <a:r>
              <a:rPr sz="850" spc="-50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dezembro</a:t>
            </a:r>
            <a:r>
              <a:rPr sz="850" spc="5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de</a:t>
            </a:r>
            <a:r>
              <a:rPr sz="850" spc="-25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solidFill>
                  <a:srgbClr val="181818"/>
                </a:solidFill>
                <a:latin typeface="Lucida Sans Unicode"/>
                <a:cs typeface="Lucida Sans Unicode"/>
              </a:rPr>
              <a:t>2018.</a:t>
            </a:r>
            <a:endParaRPr sz="850">
              <a:latin typeface="Lucida Sans Unicode"/>
              <a:cs typeface="Lucida Sans Unicode"/>
            </a:endParaRPr>
          </a:p>
          <a:p>
            <a:pPr marL="14604">
              <a:lnSpc>
                <a:spcPct val="100000"/>
              </a:lnSpc>
              <a:spcBef>
                <a:spcPts val="969"/>
              </a:spcBef>
            </a:pPr>
            <a:r>
              <a:rPr sz="850" spc="-10" dirty="0">
                <a:solidFill>
                  <a:srgbClr val="080808"/>
                </a:solidFill>
                <a:latin typeface="Lucida Sans Unicode"/>
                <a:cs typeface="Lucida Sans Unicode"/>
              </a:rPr>
              <a:t>Emitido </a:t>
            </a:r>
            <a:r>
              <a:rPr sz="850" dirty="0">
                <a:solidFill>
                  <a:srgbClr val="1C1C1C"/>
                </a:solidFill>
                <a:latin typeface="Lucida Sans Unicode"/>
                <a:cs typeface="Lucida Sans Unicode"/>
              </a:rPr>
              <a:t>na</a:t>
            </a:r>
            <a:r>
              <a:rPr sz="850" spc="-20" dirty="0">
                <a:solidFill>
                  <a:srgbClr val="1C1C1C"/>
                </a:solidFill>
                <a:latin typeface="Lucida Sans Unicode"/>
                <a:cs typeface="Lucida Sans Unicode"/>
              </a:rPr>
              <a:t> </a:t>
            </a:r>
            <a:r>
              <a:rPr sz="850" dirty="0">
                <a:solidFill>
                  <a:srgbClr val="0F0F0F"/>
                </a:solidFill>
                <a:latin typeface="Lucida Sans Unicode"/>
                <a:cs typeface="Lucida Sans Unicode"/>
              </a:rPr>
              <a:t>dia</a:t>
            </a:r>
            <a:r>
              <a:rPr sz="850" spc="5" dirty="0">
                <a:solidFill>
                  <a:srgbClr val="0F0F0F"/>
                </a:solidFill>
                <a:latin typeface="Lucida Sans Unicode"/>
                <a:cs typeface="Lucida Sans Unicode"/>
              </a:rPr>
              <a:t> </a:t>
            </a:r>
            <a:r>
              <a:rPr sz="850" spc="-65" dirty="0">
                <a:latin typeface="Lucida Sans Unicode"/>
                <a:cs typeface="Lucida Sans Unicode"/>
              </a:rPr>
              <a:t>26/04/2023</a:t>
            </a:r>
            <a:r>
              <a:rPr sz="850" dirty="0">
                <a:latin typeface="Lucida Sans Unicode"/>
                <a:cs typeface="Lucida Sans Unicode"/>
              </a:rPr>
              <a:t> às</a:t>
            </a:r>
            <a:r>
              <a:rPr sz="850" spc="-80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latin typeface="Lucida Sans Unicode"/>
                <a:cs typeface="Lucida Sans Unicode"/>
              </a:rPr>
              <a:t>10:40:45</a:t>
            </a:r>
            <a:r>
              <a:rPr sz="850" spc="-30" dirty="0"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(data</a:t>
            </a:r>
            <a:r>
              <a:rPr sz="850" spc="5" dirty="0">
                <a:latin typeface="Lucida Sans Unicode"/>
                <a:cs typeface="Lucida Sans Unicode"/>
              </a:rPr>
              <a:t> </a:t>
            </a:r>
            <a:r>
              <a:rPr sz="850" dirty="0">
                <a:solidFill>
                  <a:srgbClr val="1A1A1A"/>
                </a:solidFill>
                <a:latin typeface="Lucida Sans Unicode"/>
                <a:cs typeface="Lucida Sans Unicode"/>
              </a:rPr>
              <a:t>e</a:t>
            </a:r>
            <a:r>
              <a:rPr sz="850" spc="-5" dirty="0">
                <a:solidFill>
                  <a:srgbClr val="1A1A1A"/>
                </a:solidFill>
                <a:latin typeface="Lucida Sans Unicode"/>
                <a:cs typeface="Lucida Sans Unicode"/>
              </a:rPr>
              <a:t> </a:t>
            </a:r>
            <a:r>
              <a:rPr sz="850" dirty="0">
                <a:solidFill>
                  <a:srgbClr val="111111"/>
                </a:solidFill>
                <a:latin typeface="Lucida Sans Unicode"/>
                <a:cs typeface="Lucida Sans Unicode"/>
              </a:rPr>
              <a:t>hora</a:t>
            </a:r>
            <a:r>
              <a:rPr sz="850" spc="-5" dirty="0">
                <a:solidFill>
                  <a:srgbClr val="111111"/>
                </a:solidFill>
                <a:latin typeface="Lucida Sans Unicode"/>
                <a:cs typeface="Lucida Sans Unicode"/>
              </a:rPr>
              <a:t> </a:t>
            </a:r>
            <a:r>
              <a:rPr sz="850" dirty="0">
                <a:latin typeface="Lucida Sans Unicode"/>
                <a:cs typeface="Lucida Sans Unicode"/>
              </a:rPr>
              <a:t>de</a:t>
            </a:r>
            <a:r>
              <a:rPr sz="850" spc="-40" dirty="0">
                <a:latin typeface="Lucida Sans Unicode"/>
                <a:cs typeface="Lucida Sans Unicode"/>
              </a:rPr>
              <a:t> </a:t>
            </a:r>
            <a:r>
              <a:rPr sz="850" spc="-10" dirty="0">
                <a:solidFill>
                  <a:srgbClr val="111111"/>
                </a:solidFill>
                <a:latin typeface="Lucida Sans Unicode"/>
                <a:cs typeface="Lucida Sans Unicode"/>
              </a:rPr>
              <a:t>Brasilia</a:t>
            </a:r>
            <a:r>
              <a:rPr sz="850" spc="-10" dirty="0">
                <a:solidFill>
                  <a:srgbClr val="3D3D3D"/>
                </a:solidFill>
                <a:latin typeface="Lucida Sans Unicode"/>
                <a:cs typeface="Lucida Sans Unicode"/>
              </a:rPr>
              <a:t>)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08123" y="5641267"/>
            <a:ext cx="1492250" cy="247015"/>
          </a:xfrm>
          <a:prstGeom prst="rect">
            <a:avLst/>
          </a:prstGeom>
          <a:ln w="15039">
            <a:solidFill>
              <a:srgbClr val="57575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730"/>
              </a:lnSpc>
            </a:pPr>
            <a:r>
              <a:rPr sz="750" spc="-175" dirty="0">
                <a:solidFill>
                  <a:srgbClr val="464646"/>
                </a:solidFill>
                <a:latin typeface="Lucida Sans Unicode"/>
                <a:cs typeface="Lucida Sans Unicode"/>
              </a:rPr>
              <a:t>DATA</a:t>
            </a:r>
            <a:r>
              <a:rPr sz="750" spc="-1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750" spc="-175" dirty="0">
                <a:solidFill>
                  <a:srgbClr val="2B2B2B"/>
                </a:solidFill>
                <a:latin typeface="Lucida Sans Unicode"/>
                <a:cs typeface="Lucida Sans Unicode"/>
              </a:rPr>
              <a:t>OA</a:t>
            </a:r>
            <a:r>
              <a:rPr sz="750" spc="-40" dirty="0">
                <a:solidFill>
                  <a:srgbClr val="2B2B2B"/>
                </a:solidFill>
                <a:latin typeface="Lucida Sans Unicode"/>
                <a:cs typeface="Lucida Sans Unicode"/>
              </a:rPr>
              <a:t> </a:t>
            </a:r>
            <a:r>
              <a:rPr sz="750" spc="-150" dirty="0">
                <a:solidFill>
                  <a:srgbClr val="313131"/>
                </a:solidFill>
                <a:latin typeface="Lucida Sans Unicode"/>
                <a:cs typeface="Lucida Sans Unicode"/>
              </a:rPr>
              <a:t>SITLJ</a:t>
            </a:r>
            <a:r>
              <a:rPr sz="750" spc="-150" dirty="0">
                <a:solidFill>
                  <a:srgbClr val="2F2F2F"/>
                </a:solidFill>
                <a:latin typeface="Lucida Sans Unicode"/>
                <a:cs typeface="Lucida Sans Unicode"/>
              </a:rPr>
              <a:t>A</a:t>
            </a:r>
            <a:r>
              <a:rPr sz="750" spc="-150" dirty="0">
                <a:solidFill>
                  <a:srgbClr val="151515"/>
                </a:solidFill>
                <a:latin typeface="Lucida Sans Unicode"/>
                <a:cs typeface="Lucida Sans Unicode"/>
              </a:rPr>
              <a:t>ÇAL+</a:t>
            </a:r>
            <a:r>
              <a:rPr sz="750" spc="-40" dirty="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sz="750" spc="-130" dirty="0">
                <a:solidFill>
                  <a:srgbClr val="757575"/>
                </a:solidFill>
                <a:latin typeface="Lucida Sans Unicode"/>
                <a:cs typeface="Lucida Sans Unicode"/>
              </a:rPr>
              <a:t>?</a:t>
            </a:r>
            <a:r>
              <a:rPr sz="750" spc="35" dirty="0">
                <a:solidFill>
                  <a:srgbClr val="757575"/>
                </a:solidFill>
                <a:latin typeface="Lucida Sans Unicode"/>
                <a:cs typeface="Lucida Sans Unicode"/>
              </a:rPr>
              <a:t> </a:t>
            </a:r>
            <a:r>
              <a:rPr sz="750" spc="-10" dirty="0">
                <a:solidFill>
                  <a:srgbClr val="1F1F1F"/>
                </a:solidFill>
                <a:latin typeface="Lucida Sans Unicode"/>
                <a:cs typeface="Lucida Sans Unicode"/>
              </a:rPr>
              <a:t>ADASTRAL</a:t>
            </a:r>
            <a:endParaRPr sz="750">
              <a:latin typeface="Lucida Sans Unicode"/>
              <a:cs typeface="Lucida Sans Unicode"/>
            </a:endParaRPr>
          </a:p>
          <a:p>
            <a:pPr marL="28575">
              <a:lnSpc>
                <a:spcPts val="875"/>
              </a:lnSpc>
            </a:pPr>
            <a:r>
              <a:rPr sz="750" spc="-10" dirty="0">
                <a:latin typeface="Lucida Sans Unicode"/>
                <a:cs typeface="Lucida Sans Unicode"/>
              </a:rPr>
              <a:t>04/0t/2007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08123" y="6417304"/>
            <a:ext cx="1492250" cy="247015"/>
          </a:xfrm>
          <a:prstGeom prst="rect">
            <a:avLst/>
          </a:prstGeom>
          <a:ln w="15039">
            <a:solidFill>
              <a:srgbClr val="444444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sz="550" dirty="0">
                <a:solidFill>
                  <a:srgbClr val="414141"/>
                </a:solidFill>
                <a:latin typeface="Lucida Sans Unicode"/>
                <a:cs typeface="Lucida Sans Unicode"/>
              </a:rPr>
              <a:t>UN</a:t>
            </a:r>
            <a:r>
              <a:rPr sz="550" dirty="0">
                <a:solidFill>
                  <a:srgbClr val="727272"/>
                </a:solidFill>
                <a:latin typeface="Lucida Sans Unicode"/>
                <a:cs typeface="Lucida Sans Unicode"/>
              </a:rPr>
              <a:t>I</a:t>
            </a:r>
            <a:r>
              <a:rPr sz="550" spc="-65" dirty="0">
                <a:solidFill>
                  <a:srgbClr val="727272"/>
                </a:solidFill>
                <a:latin typeface="Lucida Sans Unicode"/>
                <a:cs typeface="Lucida Sans Unicode"/>
              </a:rPr>
              <a:t> </a:t>
            </a:r>
            <a:r>
              <a:rPr sz="550" spc="-45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550" spc="-8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550" dirty="0">
                <a:solidFill>
                  <a:srgbClr val="3F3F3F"/>
                </a:solidFill>
                <a:latin typeface="Lucida Sans Unicode"/>
                <a:cs typeface="Lucida Sans Unicode"/>
              </a:rPr>
              <a:t>UA</a:t>
            </a:r>
            <a:r>
              <a:rPr sz="550" spc="-4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550" dirty="0">
                <a:solidFill>
                  <a:srgbClr val="444444"/>
                </a:solidFill>
                <a:latin typeface="Lucida Sans Unicode"/>
                <a:cs typeface="Lucida Sans Unicode"/>
              </a:rPr>
              <a:t>SI</a:t>
            </a:r>
            <a:r>
              <a:rPr sz="550" spc="-114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550" spc="-170" dirty="0">
                <a:solidFill>
                  <a:srgbClr val="4B4B4B"/>
                </a:solidFill>
                <a:latin typeface="Lucida Sans Unicode"/>
                <a:cs typeface="Lucida Sans Unicode"/>
              </a:rPr>
              <a:t>T</a:t>
            </a:r>
            <a:r>
              <a:rPr sz="550" spc="-75" dirty="0">
                <a:solidFill>
                  <a:srgbClr val="4B4B4B"/>
                </a:solidFill>
                <a:latin typeface="Lucida Sans Unicode"/>
                <a:cs typeface="Lucida Sans Unicode"/>
              </a:rPr>
              <a:t> </a:t>
            </a:r>
            <a:r>
              <a:rPr sz="550" spc="-175" dirty="0">
                <a:solidFill>
                  <a:srgbClr val="2F2F2F"/>
                </a:solidFill>
                <a:latin typeface="Lucida Sans Unicode"/>
                <a:cs typeface="Lucida Sans Unicode"/>
              </a:rPr>
              <a:t>U</a:t>
            </a:r>
            <a:r>
              <a:rPr sz="550" spc="85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550" dirty="0">
                <a:solidFill>
                  <a:srgbClr val="3B3B3B"/>
                </a:solidFill>
                <a:latin typeface="Lucida Sans Unicode"/>
                <a:cs typeface="Lucida Sans Unicode"/>
              </a:rPr>
              <a:t>A</a:t>
            </a:r>
            <a:r>
              <a:rPr sz="550" dirty="0">
                <a:solidFill>
                  <a:srgbClr val="2F2F2F"/>
                </a:solidFill>
                <a:latin typeface="Lucida Sans Unicode"/>
                <a:cs typeface="Lucida Sans Unicode"/>
              </a:rPr>
              <a:t>VAL*</a:t>
            </a:r>
            <a:r>
              <a:rPr sz="550" spc="34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550" dirty="0">
                <a:solidFill>
                  <a:srgbClr val="444444"/>
                </a:solidFill>
                <a:latin typeface="Lucida Sans Unicode"/>
                <a:cs typeface="Lucida Sans Unicode"/>
              </a:rPr>
              <a:t>SPE</a:t>
            </a:r>
            <a:r>
              <a:rPr sz="550" spc="12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550" spc="-20" dirty="0">
                <a:solidFill>
                  <a:srgbClr val="262626"/>
                </a:solidFill>
                <a:latin typeface="Lucida Sans Unicode"/>
                <a:cs typeface="Lucida Sans Unicode"/>
              </a:rPr>
              <a:t>CIAL</a:t>
            </a:r>
            <a:endParaRPr sz="5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4364" y="2502604"/>
            <a:ext cx="2791327" cy="723699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899737" y="736972"/>
            <a:ext cx="0" cy="863600"/>
          </a:xfrm>
          <a:custGeom>
            <a:avLst/>
            <a:gdLst/>
            <a:ahLst/>
            <a:cxnLst/>
            <a:rect l="l" t="t" r="r" b="b"/>
            <a:pathLst>
              <a:path h="863600">
                <a:moveTo>
                  <a:pt x="0" y="863265"/>
                </a:moveTo>
                <a:lnTo>
                  <a:pt x="0" y="0"/>
                </a:lnTo>
              </a:path>
            </a:pathLst>
          </a:custGeom>
          <a:ln w="15039">
            <a:solidFill>
              <a:srgbClr val="3848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892217" y="724940"/>
            <a:ext cx="1369060" cy="875665"/>
            <a:chOff x="3892217" y="724940"/>
            <a:chExt cx="1369060" cy="875665"/>
          </a:xfrm>
        </p:grpSpPr>
        <p:sp>
          <p:nvSpPr>
            <p:cNvPr id="5" name="object 5"/>
            <p:cNvSpPr/>
            <p:nvPr/>
          </p:nvSpPr>
          <p:spPr>
            <a:xfrm>
              <a:off x="5253290" y="736972"/>
              <a:ext cx="0" cy="863600"/>
            </a:xfrm>
            <a:custGeom>
              <a:avLst/>
              <a:gdLst/>
              <a:ahLst/>
              <a:cxnLst/>
              <a:rect l="l" t="t" r="r" b="b"/>
              <a:pathLst>
                <a:path h="863600">
                  <a:moveTo>
                    <a:pt x="0" y="863265"/>
                  </a:moveTo>
                  <a:lnTo>
                    <a:pt x="0" y="0"/>
                  </a:lnTo>
                </a:path>
              </a:pathLst>
            </a:custGeom>
            <a:ln w="15039">
              <a:solidFill>
                <a:srgbClr val="384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92217" y="744492"/>
              <a:ext cx="1369060" cy="0"/>
            </a:xfrm>
            <a:custGeom>
              <a:avLst/>
              <a:gdLst/>
              <a:ahLst/>
              <a:cxnLst/>
              <a:rect l="l" t="t" r="r" b="b"/>
              <a:pathLst>
                <a:path w="1369060">
                  <a:moveTo>
                    <a:pt x="0" y="0"/>
                  </a:moveTo>
                  <a:lnTo>
                    <a:pt x="1368591" y="0"/>
                  </a:lnTo>
                </a:path>
              </a:pathLst>
            </a:custGeom>
            <a:ln w="15039">
              <a:solidFill>
                <a:srgbClr val="384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92217" y="1592717"/>
              <a:ext cx="1369060" cy="0"/>
            </a:xfrm>
            <a:custGeom>
              <a:avLst/>
              <a:gdLst/>
              <a:ahLst/>
              <a:cxnLst/>
              <a:rect l="l" t="t" r="r" b="b"/>
              <a:pathLst>
                <a:path w="1369060">
                  <a:moveTo>
                    <a:pt x="0" y="0"/>
                  </a:moveTo>
                  <a:lnTo>
                    <a:pt x="1368591" y="0"/>
                  </a:lnTo>
                </a:path>
              </a:pathLst>
            </a:custGeom>
            <a:ln w="15039">
              <a:solidFill>
                <a:srgbClr val="384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1" y="738476"/>
              <a:ext cx="647065" cy="0"/>
            </a:xfrm>
            <a:custGeom>
              <a:avLst/>
              <a:gdLst/>
              <a:ahLst/>
              <a:cxnLst/>
              <a:rect l="l" t="t" r="r" b="b"/>
              <a:pathLst>
                <a:path w="647064">
                  <a:moveTo>
                    <a:pt x="0" y="0"/>
                  </a:moveTo>
                  <a:lnTo>
                    <a:pt x="646697" y="0"/>
                  </a:lnTo>
                </a:path>
              </a:pathLst>
            </a:custGeom>
            <a:ln w="15039">
              <a:solidFill>
                <a:srgbClr val="2F3F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5195" y="1052800"/>
              <a:ext cx="709863" cy="16242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6854" y="724940"/>
              <a:ext cx="321844" cy="2376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106856" y="843083"/>
            <a:ext cx="77978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850" spc="-10" dirty="0">
                <a:solidFill>
                  <a:srgbClr val="5462CD"/>
                </a:solidFill>
                <a:latin typeface="Cambria"/>
                <a:cs typeface="Cambria"/>
              </a:rPr>
              <a:t>DI</a:t>
            </a:r>
            <a:r>
              <a:rPr sz="1275" spc="-15" baseline="6535" dirty="0">
                <a:solidFill>
                  <a:srgbClr val="5462CD"/>
                </a:solidFill>
                <a:latin typeface="Cambria"/>
                <a:cs typeface="Cambria"/>
              </a:rPr>
              <a:t>GITALIZADO</a:t>
            </a:r>
            <a:endParaRPr sz="1275" baseline="6535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2846" y="743321"/>
            <a:ext cx="892175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5"/>
              </a:spcBef>
            </a:pPr>
            <a:r>
              <a:rPr sz="850" dirty="0">
                <a:solidFill>
                  <a:srgbClr val="5D67EB"/>
                </a:solidFill>
                <a:latin typeface="Cambria"/>
                <a:cs typeface="Cambria"/>
              </a:rPr>
              <a:t>GU</a:t>
            </a:r>
            <a:r>
              <a:rPr sz="1275" baseline="3267" dirty="0">
                <a:solidFill>
                  <a:srgbClr val="5D67EB"/>
                </a:solidFill>
                <a:latin typeface="Cambria"/>
                <a:cs typeface="Cambria"/>
              </a:rPr>
              <a:t>ARULH</a:t>
            </a:r>
            <a:r>
              <a:rPr sz="1275" baseline="9803" dirty="0">
                <a:solidFill>
                  <a:srgbClr val="5D67EB"/>
                </a:solidFill>
                <a:latin typeface="Cambria"/>
                <a:cs typeface="Cambria"/>
              </a:rPr>
              <a:t>US</a:t>
            </a:r>
            <a:r>
              <a:rPr sz="1275" spc="270" baseline="9803" dirty="0">
                <a:solidFill>
                  <a:srgbClr val="5D67EB"/>
                </a:solidFill>
                <a:latin typeface="Cambria"/>
                <a:cs typeface="Cambria"/>
              </a:rPr>
              <a:t>  </a:t>
            </a:r>
            <a:r>
              <a:rPr sz="1425" baseline="8771" dirty="0">
                <a:solidFill>
                  <a:srgbClr val="4F52D1"/>
                </a:solidFill>
                <a:latin typeface="Cambria"/>
                <a:cs typeface="Cambria"/>
              </a:rPr>
              <a:t>-</a:t>
            </a:r>
            <a:r>
              <a:rPr sz="1425" spc="37" baseline="8771" dirty="0">
                <a:solidFill>
                  <a:srgbClr val="4F52D1"/>
                </a:solidFill>
                <a:latin typeface="Cambria"/>
                <a:cs typeface="Cambria"/>
              </a:rPr>
              <a:t> </a:t>
            </a:r>
            <a:r>
              <a:rPr sz="1425" spc="-75" baseline="8771" dirty="0">
                <a:solidFill>
                  <a:srgbClr val="7280DB"/>
                </a:solidFill>
                <a:latin typeface="Cambria"/>
                <a:cs typeface="Cambria"/>
              </a:rPr>
              <a:t>S</a:t>
            </a:r>
            <a:endParaRPr sz="1425" baseline="8771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80173" y="1273212"/>
            <a:ext cx="1225550" cy="2825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70815" marR="43180" indent="-133350">
              <a:lnSpc>
                <a:spcPts val="950"/>
              </a:lnSpc>
              <a:spcBef>
                <a:spcPts val="225"/>
              </a:spcBef>
            </a:pPr>
            <a:r>
              <a:rPr sz="1275" baseline="-9803" dirty="0">
                <a:solidFill>
                  <a:srgbClr val="6E6EC1"/>
                </a:solidFill>
                <a:latin typeface="Cambria"/>
                <a:cs typeface="Cambria"/>
              </a:rPr>
              <a:t>j°</a:t>
            </a:r>
            <a:r>
              <a:rPr sz="1275" spc="-30" baseline="-9803" dirty="0">
                <a:solidFill>
                  <a:srgbClr val="6E6EC1"/>
                </a:solidFill>
                <a:latin typeface="Cambria"/>
                <a:cs typeface="Cambria"/>
              </a:rPr>
              <a:t> </a:t>
            </a:r>
            <a:r>
              <a:rPr sz="1275" spc="-15" baseline="-9803" dirty="0">
                <a:solidFill>
                  <a:srgbClr val="6B75E8"/>
                </a:solidFill>
                <a:latin typeface="Cambria"/>
                <a:cs typeface="Cambria"/>
              </a:rPr>
              <a:t>Œiciai</a:t>
            </a:r>
            <a:r>
              <a:rPr sz="1275" spc="30" baseline="-9803" dirty="0">
                <a:solidFill>
                  <a:srgbClr val="6B75E8"/>
                </a:solidFill>
                <a:latin typeface="Cambria"/>
                <a:cs typeface="Cambria"/>
              </a:rPr>
              <a:t> </a:t>
            </a:r>
            <a:r>
              <a:rPr sz="1275" baseline="-9803" dirty="0">
                <a:solidFill>
                  <a:srgbClr val="5D67E6"/>
                </a:solidFill>
                <a:latin typeface="Cambria"/>
                <a:cs typeface="Cambria"/>
              </a:rPr>
              <a:t>de</a:t>
            </a:r>
            <a:r>
              <a:rPr sz="1275" spc="44" baseline="-9803" dirty="0">
                <a:solidFill>
                  <a:srgbClr val="5D67E6"/>
                </a:solidFill>
                <a:latin typeface="Cambria"/>
                <a:cs typeface="Cambria"/>
              </a:rPr>
              <a:t> </a:t>
            </a:r>
            <a:r>
              <a:rPr sz="850" spc="-20" dirty="0">
                <a:solidFill>
                  <a:srgbClr val="5B6DB5"/>
                </a:solidFill>
                <a:latin typeface="Cambria"/>
                <a:cs typeface="Cambria"/>
              </a:rPr>
              <a:t>Registro</a:t>
            </a:r>
            <a:r>
              <a:rPr sz="850" spc="30" dirty="0">
                <a:solidFill>
                  <a:srgbClr val="5B6DB5"/>
                </a:solidFill>
                <a:latin typeface="Cambria"/>
                <a:cs typeface="Cambria"/>
              </a:rPr>
              <a:t> </a:t>
            </a:r>
            <a:r>
              <a:rPr sz="850" spc="-20" dirty="0">
                <a:solidFill>
                  <a:srgbClr val="4D59BF"/>
                </a:solidFill>
                <a:latin typeface="Cambria"/>
                <a:cs typeface="Cambria"/>
              </a:rPr>
              <a:t>üiviì</a:t>
            </a:r>
            <a:r>
              <a:rPr sz="850" spc="500" dirty="0">
                <a:solidFill>
                  <a:srgbClr val="4D59BF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7779D4"/>
                </a:solidFill>
                <a:latin typeface="Cambria"/>
                <a:cs typeface="Cambria"/>
              </a:rPr>
              <a:t>de</a:t>
            </a:r>
            <a:r>
              <a:rPr sz="850" spc="30" dirty="0">
                <a:solidFill>
                  <a:srgbClr val="7779D4"/>
                </a:solidFill>
                <a:latin typeface="Cambria"/>
                <a:cs typeface="Cambria"/>
              </a:rPr>
              <a:t> </a:t>
            </a:r>
            <a:r>
              <a:rPr sz="850" dirty="0">
                <a:solidFill>
                  <a:srgbClr val="696DCA"/>
                </a:solidFill>
                <a:latin typeface="Cambria"/>
                <a:cs typeface="Cambria"/>
              </a:rPr>
              <a:t>PesSoa</a:t>
            </a:r>
            <a:r>
              <a:rPr sz="850" spc="120" dirty="0">
                <a:solidFill>
                  <a:srgbClr val="696DCA"/>
                </a:solidFill>
                <a:latin typeface="Cambria"/>
                <a:cs typeface="Cambria"/>
              </a:rPr>
              <a:t> </a:t>
            </a:r>
            <a:r>
              <a:rPr sz="1350" spc="-15" baseline="6172" dirty="0">
                <a:solidFill>
                  <a:srgbClr val="575BDD"/>
                </a:solidFill>
                <a:latin typeface="Cambria"/>
                <a:cs typeface="Cambria"/>
              </a:rPr>
              <a:t>Juridica</a:t>
            </a:r>
            <a:endParaRPr sz="1350" baseline="6172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39" y="48176"/>
            <a:ext cx="0" cy="10509885"/>
          </a:xfrm>
          <a:custGeom>
            <a:avLst/>
            <a:gdLst/>
            <a:ahLst/>
            <a:cxnLst/>
            <a:rect l="l" t="t" r="r" b="b"/>
            <a:pathLst>
              <a:path h="10509885">
                <a:moveTo>
                  <a:pt x="0" y="10509582"/>
                </a:moveTo>
                <a:lnTo>
                  <a:pt x="0" y="0"/>
                </a:lnTo>
              </a:path>
            </a:pathLst>
          </a:custGeom>
          <a:ln w="30078">
            <a:solidFill>
              <a:srgbClr val="A7A7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1642" y="7012959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23" y="0"/>
                </a:lnTo>
              </a:path>
            </a:pathLst>
          </a:custGeom>
          <a:ln w="15039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7737" y="565940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639" y="0"/>
                </a:lnTo>
              </a:path>
            </a:pathLst>
          </a:custGeom>
          <a:ln w="15039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2874" y="947538"/>
            <a:ext cx="0" cy="839469"/>
          </a:xfrm>
          <a:custGeom>
            <a:avLst/>
            <a:gdLst/>
            <a:ahLst/>
            <a:cxnLst/>
            <a:rect l="l" t="t" r="r" b="b"/>
            <a:pathLst>
              <a:path h="839469">
                <a:moveTo>
                  <a:pt x="0" y="839202"/>
                </a:moveTo>
                <a:lnTo>
                  <a:pt x="0" y="0"/>
                </a:lnTo>
              </a:path>
            </a:pathLst>
          </a:custGeom>
          <a:ln w="15039">
            <a:solidFill>
              <a:srgbClr val="3448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325354" y="947538"/>
            <a:ext cx="1356995" cy="839469"/>
            <a:chOff x="4325354" y="947538"/>
            <a:chExt cx="1356995" cy="839469"/>
          </a:xfrm>
        </p:grpSpPr>
        <p:sp>
          <p:nvSpPr>
            <p:cNvPr id="7" name="object 7"/>
            <p:cNvSpPr/>
            <p:nvPr/>
          </p:nvSpPr>
          <p:spPr>
            <a:xfrm>
              <a:off x="5674395" y="947538"/>
              <a:ext cx="0" cy="839469"/>
            </a:xfrm>
            <a:custGeom>
              <a:avLst/>
              <a:gdLst/>
              <a:ahLst/>
              <a:cxnLst/>
              <a:rect l="l" t="t" r="r" b="b"/>
              <a:pathLst>
                <a:path h="839469">
                  <a:moveTo>
                    <a:pt x="0" y="839202"/>
                  </a:moveTo>
                  <a:lnTo>
                    <a:pt x="0" y="0"/>
                  </a:lnTo>
                </a:path>
              </a:pathLst>
            </a:custGeom>
            <a:ln w="15039">
              <a:solidFill>
                <a:srgbClr val="344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25354" y="955057"/>
              <a:ext cx="1356995" cy="0"/>
            </a:xfrm>
            <a:custGeom>
              <a:avLst/>
              <a:gdLst/>
              <a:ahLst/>
              <a:cxnLst/>
              <a:rect l="l" t="t" r="r" b="b"/>
              <a:pathLst>
                <a:path w="1356995">
                  <a:moveTo>
                    <a:pt x="0" y="0"/>
                  </a:moveTo>
                  <a:lnTo>
                    <a:pt x="1356560" y="0"/>
                  </a:lnTo>
                </a:path>
              </a:pathLst>
            </a:custGeom>
            <a:ln w="15039">
              <a:solidFill>
                <a:srgbClr val="344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25354" y="1779220"/>
              <a:ext cx="1356995" cy="0"/>
            </a:xfrm>
            <a:custGeom>
              <a:avLst/>
              <a:gdLst/>
              <a:ahLst/>
              <a:cxnLst/>
              <a:rect l="l" t="t" r="r" b="b"/>
              <a:pathLst>
                <a:path w="1356995">
                  <a:moveTo>
                    <a:pt x="0" y="0"/>
                  </a:moveTo>
                  <a:lnTo>
                    <a:pt x="1356560" y="0"/>
                  </a:lnTo>
                </a:path>
              </a:pathLst>
            </a:custGeom>
            <a:ln w="15039">
              <a:solidFill>
                <a:srgbClr val="3448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584" y="806166"/>
            <a:ext cx="1251284" cy="15039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090" y="770072"/>
            <a:ext cx="2063415" cy="84221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22584" y="1227272"/>
            <a:ext cx="1660525" cy="319405"/>
            <a:chOff x="222584" y="1227272"/>
            <a:chExt cx="1660525" cy="31940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584" y="1227272"/>
              <a:ext cx="1660358" cy="24063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3237" y="1479934"/>
              <a:ext cx="415089" cy="66173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73179" y="1233288"/>
            <a:ext cx="1203158" cy="216568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30868" y="5191678"/>
            <a:ext cx="1522095" cy="156845"/>
            <a:chOff x="330868" y="5191678"/>
            <a:chExt cx="1522095" cy="156845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0868" y="5191678"/>
              <a:ext cx="1515979" cy="721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3136" y="5281916"/>
              <a:ext cx="1419726" cy="66173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822785" y="7555883"/>
            <a:ext cx="312821" cy="8422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2663" y="529440"/>
            <a:ext cx="3254542" cy="9625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8600" y="1479934"/>
            <a:ext cx="757989" cy="8121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70710" y="1732598"/>
            <a:ext cx="3398922" cy="155808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21105" y="3952425"/>
            <a:ext cx="998621" cy="105276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79195" y="5534578"/>
            <a:ext cx="1690437" cy="145281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323975" y="980624"/>
            <a:ext cx="300789" cy="180473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2971713" y="587927"/>
            <a:ext cx="351155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60" dirty="0">
                <a:solidFill>
                  <a:srgbClr val="1A1A1A"/>
                </a:solidFill>
                <a:latin typeface="Lucida Sans Unicode"/>
                <a:cs typeface="Lucida Sans Unicode"/>
              </a:rPr>
              <a:t>gŞ/țQŞ$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8341" y="605975"/>
            <a:ext cx="720090" cy="28384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279400" algn="l"/>
              </a:tabLst>
            </a:pPr>
            <a:r>
              <a:rPr sz="750" spc="-70" dirty="0">
                <a:solidFill>
                  <a:srgbClr val="707070"/>
                </a:solidFill>
                <a:latin typeface="Lucida Sans Unicode"/>
                <a:cs typeface="Lucida Sans Unicode"/>
              </a:rPr>
              <a:t>9'ł</a:t>
            </a:r>
            <a:r>
              <a:rPr sz="750" spc="-110" dirty="0">
                <a:solidFill>
                  <a:srgbClr val="707070"/>
                </a:solidFill>
                <a:latin typeface="Lucida Sans Unicode"/>
                <a:cs typeface="Lucida Sans Unicode"/>
              </a:rPr>
              <a:t> </a:t>
            </a:r>
            <a:r>
              <a:rPr sz="750" spc="-50" dirty="0">
                <a:solidFill>
                  <a:srgbClr val="5D5D5D"/>
                </a:solidFill>
                <a:latin typeface="Lucida Sans Unicode"/>
                <a:cs typeface="Lucida Sans Unicode"/>
              </a:rPr>
              <a:t>r</a:t>
            </a:r>
            <a:r>
              <a:rPr sz="750" dirty="0">
                <a:solidFill>
                  <a:srgbClr val="5D5D5D"/>
                </a:solidFill>
                <a:latin typeface="Lucida Sans Unicode"/>
                <a:cs typeface="Lucida Sans Unicode"/>
              </a:rPr>
              <a:t>	</a:t>
            </a:r>
            <a:r>
              <a:rPr sz="750" spc="-10" dirty="0">
                <a:solidFill>
                  <a:srgbClr val="565656"/>
                </a:solidFill>
                <a:latin typeface="Lucida Sans Unicode"/>
                <a:cs typeface="Lucida Sans Unicode"/>
              </a:rPr>
              <a:t>*249002</a:t>
            </a:r>
            <a:endParaRPr sz="750">
              <a:latin typeface="Lucida Sans Unicode"/>
              <a:cs typeface="Lucida Sans Unicode"/>
            </a:endParaRPr>
          </a:p>
          <a:p>
            <a:pPr marL="495300">
              <a:lnSpc>
                <a:spcPct val="100000"/>
              </a:lnSpc>
              <a:spcBef>
                <a:spcPts val="65"/>
              </a:spcBef>
            </a:pPr>
            <a:r>
              <a:rPr sz="850" spc="-110" dirty="0">
                <a:solidFill>
                  <a:srgbClr val="3F3F3F"/>
                </a:solidFill>
                <a:latin typeface="Lucida Sans Unicode"/>
                <a:cs typeface="Lucida Sans Unicode"/>
              </a:rPr>
              <a:t>d•b”t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89280" y="618005"/>
            <a:ext cx="1594485" cy="26733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77470">
              <a:lnSpc>
                <a:spcPts val="900"/>
              </a:lnSpc>
              <a:spcBef>
                <a:spcPts val="140"/>
              </a:spcBef>
            </a:pPr>
            <a:r>
              <a:rPr sz="750" spc="-30" dirty="0">
                <a:solidFill>
                  <a:srgbClr val="1D1D1D"/>
                </a:solidFill>
                <a:latin typeface="Lucida Sans Unicode"/>
                <a:cs typeface="Lucida Sans Unicode"/>
              </a:rPr>
              <a:t>50R202</a:t>
            </a:r>
            <a:r>
              <a:rPr sz="1125" spc="-44" baseline="3703" dirty="0">
                <a:solidFill>
                  <a:srgbClr val="1D1D1D"/>
                </a:solidFill>
                <a:latin typeface="Lucida Sans Unicode"/>
                <a:cs typeface="Lucida Sans Unicode"/>
              </a:rPr>
              <a:t>32720297@</a:t>
            </a:r>
            <a:r>
              <a:rPr sz="1125" spc="-44" baseline="11111" dirty="0">
                <a:solidFill>
                  <a:srgbClr val="1D1D1D"/>
                </a:solidFill>
                <a:latin typeface="Lucida Sans Unicode"/>
                <a:cs typeface="Lucida Sans Unicode"/>
              </a:rPr>
              <a:t>ATURAMEN</a:t>
            </a:r>
            <a:r>
              <a:rPr sz="1125" spc="-44" baseline="14814" dirty="0">
                <a:solidFill>
                  <a:srgbClr val="1D1D1D"/>
                </a:solidFill>
                <a:latin typeface="Lucida Sans Unicode"/>
                <a:cs typeface="Lucida Sans Unicode"/>
              </a:rPr>
              <a:t>TO</a:t>
            </a:r>
            <a:endParaRPr sz="1125" baseline="14814">
              <a:latin typeface="Lucida Sans Unicode"/>
              <a:cs typeface="Lucida Sans Unicode"/>
            </a:endParaRPr>
          </a:p>
          <a:p>
            <a:pPr marL="38100">
              <a:lnSpc>
                <a:spcPts val="960"/>
              </a:lnSpc>
            </a:pPr>
            <a:r>
              <a:rPr sz="800" dirty="0">
                <a:solidFill>
                  <a:srgbClr val="3D3D3D"/>
                </a:solidFill>
                <a:latin typeface="Lucida Sans Unicode"/>
                <a:cs typeface="Lucida Sans Unicode"/>
              </a:rPr>
              <a:t>ts</a:t>
            </a:r>
            <a:r>
              <a:rPr sz="800" spc="23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800" spc="-10" dirty="0">
                <a:solidFill>
                  <a:srgbClr val="242424"/>
                </a:solidFill>
                <a:latin typeface="Lucida Sans Unicode"/>
                <a:cs typeface="Lucida Sans Unicode"/>
              </a:rPr>
              <a:t>atice: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2894" y="916038"/>
            <a:ext cx="2213610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dirty="0">
                <a:solidFill>
                  <a:srgbClr val="A3A3A3"/>
                </a:solidFill>
                <a:latin typeface="Lucida Sans Unicode"/>
                <a:cs typeface="Lucida Sans Unicode"/>
              </a:rPr>
              <a:t>. </a:t>
            </a:r>
            <a:r>
              <a:rPr sz="750" spc="-70" dirty="0">
                <a:solidFill>
                  <a:srgbClr val="757575"/>
                </a:solidFill>
                <a:latin typeface="Lucida Sans Unicode"/>
                <a:cs typeface="Lucida Sans Unicode"/>
              </a:rPr>
              <a:t>:s.'1</a:t>
            </a:r>
            <a:r>
              <a:rPr sz="750" spc="-70" dirty="0">
                <a:solidFill>
                  <a:srgbClr val="939393"/>
                </a:solidFill>
                <a:latin typeface="Lucida Sans Unicode"/>
                <a:cs typeface="Lucida Sans Unicode"/>
              </a:rPr>
              <a:t>e</a:t>
            </a:r>
            <a:r>
              <a:rPr sz="750" spc="-120" dirty="0">
                <a:solidFill>
                  <a:srgbClr val="939393"/>
                </a:solidFill>
                <a:latin typeface="Lucida Sans Unicode"/>
                <a:cs typeface="Lucida Sans Unicode"/>
              </a:rPr>
              <a:t> </a:t>
            </a:r>
            <a:r>
              <a:rPr sz="750" spc="-45" dirty="0">
                <a:solidFill>
                  <a:srgbClr val="919191"/>
                </a:solidFill>
                <a:latin typeface="Lucida Sans Unicode"/>
                <a:cs typeface="Lucida Sans Unicode"/>
              </a:rPr>
              <a:t>a</a:t>
            </a:r>
            <a:r>
              <a:rPr sz="750" spc="-50" dirty="0">
                <a:solidFill>
                  <a:srgbClr val="919191"/>
                </a:solidFill>
                <a:latin typeface="Lucida Sans Unicode"/>
                <a:cs typeface="Lucida Sans Unicode"/>
              </a:rPr>
              <a:t> </a:t>
            </a:r>
            <a:r>
              <a:rPr sz="750" spc="-55" dirty="0">
                <a:solidFill>
                  <a:srgbClr val="858585"/>
                </a:solidFill>
                <a:latin typeface="Lucida Sans Unicode"/>
                <a:cs typeface="Lucida Sans Unicode"/>
              </a:rPr>
              <a:t>4</a:t>
            </a:r>
            <a:r>
              <a:rPr sz="750" spc="-45" dirty="0">
                <a:solidFill>
                  <a:srgbClr val="4B4B4B"/>
                </a:solidFill>
                <a:latin typeface="Lucida Sans Unicode"/>
                <a:cs typeface="Lucida Sans Unicode"/>
              </a:rPr>
              <a:t>sla</a:t>
            </a:r>
            <a:r>
              <a:rPr sz="750" spc="10" dirty="0">
                <a:solidFill>
                  <a:srgbClr val="4B4B4B"/>
                </a:solidFill>
                <a:latin typeface="Lucida Sans Unicode"/>
                <a:cs typeface="Lucida Sans Unicode"/>
              </a:rPr>
              <a:t>t</a:t>
            </a:r>
            <a:r>
              <a:rPr sz="750" spc="-55" dirty="0">
                <a:solidFill>
                  <a:srgbClr val="565656"/>
                </a:solidFill>
                <a:latin typeface="Lucida Sans Unicode"/>
                <a:cs typeface="Lucida Sans Unicode"/>
              </a:rPr>
              <a:t>or.</a:t>
            </a:r>
            <a:r>
              <a:rPr sz="750" spc="-655" dirty="0">
                <a:solidFill>
                  <a:srgbClr val="484848"/>
                </a:solidFill>
                <a:latin typeface="Lucida Sans Unicode"/>
                <a:cs typeface="Lucida Sans Unicode"/>
              </a:rPr>
              <a:t>=</a:t>
            </a:r>
            <a:r>
              <a:rPr sz="750" spc="-45" dirty="0">
                <a:solidFill>
                  <a:srgbClr val="565656"/>
                </a:solidFill>
                <a:latin typeface="Lucida Sans Unicode"/>
                <a:cs typeface="Lucida Sans Unicode"/>
              </a:rPr>
              <a:t>c</a:t>
            </a:r>
            <a:r>
              <a:rPr sz="750" spc="360" dirty="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sz="750" spc="-100" dirty="0">
                <a:solidFill>
                  <a:srgbClr val="484848"/>
                </a:solidFill>
                <a:latin typeface="Lucida Sans Unicode"/>
                <a:cs typeface="Lucida Sans Unicode"/>
              </a:rPr>
              <a:t>nua!</a:t>
            </a:r>
            <a:r>
              <a:rPr sz="750" spc="-114" dirty="0">
                <a:solidFill>
                  <a:srgbClr val="484848"/>
                </a:solidFill>
                <a:latin typeface="Lucida Sans Unicode"/>
                <a:cs typeface="Lucida Sans Unicode"/>
              </a:rPr>
              <a:t> </a:t>
            </a:r>
            <a:r>
              <a:rPr sz="750" spc="-110" dirty="0">
                <a:solidFill>
                  <a:srgbClr val="5B5B5B"/>
                </a:solidFill>
                <a:latin typeface="Lucida Sans Unicode"/>
                <a:cs typeface="Lucida Sans Unicode"/>
              </a:rPr>
              <a:t>da</a:t>
            </a:r>
            <a:r>
              <a:rPr sz="750" spc="-75" dirty="0">
                <a:solidFill>
                  <a:srgbClr val="5B5B5B"/>
                </a:solidFill>
                <a:latin typeface="Lucida Sans Unicode"/>
                <a:cs typeface="Lucida Sans Unicode"/>
              </a:rPr>
              <a:t> </a:t>
            </a:r>
            <a:r>
              <a:rPr sz="750" spc="-75" dirty="0">
                <a:solidFill>
                  <a:srgbClr val="343434"/>
                </a:solidFill>
                <a:latin typeface="Lucida Sans Unicode"/>
                <a:cs typeface="Lucida Sans Unicode"/>
              </a:rPr>
              <a:t>Oudidcde</a:t>
            </a:r>
            <a:r>
              <a:rPr sz="750" spc="-2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750" spc="-70" dirty="0">
                <a:solidFill>
                  <a:srgbClr val="646464"/>
                </a:solidFill>
                <a:latin typeface="Lucida Sans Unicode"/>
                <a:cs typeface="Lucida Sans Unicode"/>
              </a:rPr>
              <a:t>aa</a:t>
            </a:r>
            <a:r>
              <a:rPr sz="750" spc="-50" dirty="0">
                <a:solidFill>
                  <a:srgbClr val="646464"/>
                </a:solidFill>
                <a:latin typeface="Lucida Sans Unicode"/>
                <a:cs typeface="Lucida Sans Unicode"/>
              </a:rPr>
              <a:t> </a:t>
            </a:r>
            <a:r>
              <a:rPr sz="750" spc="-145" dirty="0">
                <a:solidFill>
                  <a:srgbClr val="414141"/>
                </a:solidFill>
                <a:latin typeface="Lucida Sans Unicode"/>
                <a:cs typeface="Lucida Sans Unicode"/>
              </a:rPr>
              <a:t>A</a:t>
            </a:r>
            <a:r>
              <a:rPr sz="750" spc="-130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750" spc="-120" dirty="0">
                <a:solidFill>
                  <a:srgbClr val="525252"/>
                </a:solidFill>
                <a:latin typeface="Lucida Sans Unicode"/>
                <a:cs typeface="Lucida Sans Unicode"/>
              </a:rPr>
              <a:t>gua</a:t>
            </a:r>
            <a:r>
              <a:rPr sz="750" spc="-6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750" spc="-70" dirty="0">
                <a:solidFill>
                  <a:srgbClr val="383838"/>
                </a:solidFill>
                <a:latin typeface="Lucida Sans Unicode"/>
                <a:cs typeface="Lucida Sans Unicode"/>
              </a:rPr>
              <a:t>de</a:t>
            </a:r>
            <a:r>
              <a:rPr sz="750" spc="-8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750" spc="-100" dirty="0">
                <a:solidFill>
                  <a:srgbClr val="3A3A3A"/>
                </a:solidFill>
                <a:latin typeface="Lucida Sans Unicode"/>
                <a:cs typeface="Lucida Sans Unicode"/>
              </a:rPr>
              <a:t>2022</a:t>
            </a:r>
            <a:r>
              <a:rPr sz="750" spc="-14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750" spc="-25" dirty="0">
                <a:solidFill>
                  <a:srgbClr val="313131"/>
                </a:solidFill>
                <a:latin typeface="Lucida Sans Unicode"/>
                <a:cs typeface="Lucida Sans Unicode"/>
              </a:rPr>
              <a:t>no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8445" y="1003016"/>
            <a:ext cx="3067050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210" dirty="0">
                <a:solidFill>
                  <a:srgbClr val="919191"/>
                </a:solidFill>
                <a:latin typeface="Lucida Sans Unicode"/>
                <a:cs typeface="Lucida Sans Unicode"/>
              </a:rPr>
              <a:t>n</a:t>
            </a:r>
            <a:r>
              <a:rPr sz="750" spc="80" dirty="0">
                <a:solidFill>
                  <a:srgbClr val="919191"/>
                </a:solidFill>
                <a:latin typeface="Lucida Sans Unicode"/>
                <a:cs typeface="Lucida Sans Unicode"/>
              </a:rPr>
              <a:t> </a:t>
            </a:r>
            <a:r>
              <a:rPr sz="750" spc="-95" dirty="0">
                <a:solidFill>
                  <a:srgbClr val="565656"/>
                </a:solidFill>
                <a:latin typeface="Lucida Sans Unicode"/>
                <a:cs typeface="Lucida Sans Unicode"/>
              </a:rPr>
              <a:t>E•,.</a:t>
            </a:r>
            <a:r>
              <a:rPr sz="750" spc="-110" dirty="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sz="750" spc="-65" dirty="0">
                <a:solidFill>
                  <a:srgbClr val="565656"/>
                </a:solidFill>
                <a:latin typeface="Lucida Sans Unicode"/>
                <a:cs typeface="Lucida Sans Unicode"/>
              </a:rPr>
              <a:t>,•</a:t>
            </a:r>
            <a:r>
              <a:rPr sz="750" spc="-65" dirty="0">
                <a:solidFill>
                  <a:srgbClr val="444444"/>
                </a:solidFill>
                <a:latin typeface="Lucida Sans Unicode"/>
                <a:cs typeface="Lucida Sans Unicode"/>
              </a:rPr>
              <a:t>:t'tps</a:t>
            </a:r>
            <a:r>
              <a:rPr sz="750" spc="-65" dirty="0">
                <a:solidFill>
                  <a:srgbClr val="151515"/>
                </a:solidFill>
                <a:latin typeface="Lucida Sans Unicode"/>
                <a:cs typeface="Lucida Sans Unicode"/>
              </a:rPr>
              <a:t>/.’wwv..</a:t>
            </a:r>
            <a:r>
              <a:rPr sz="750" spc="300" dirty="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sz="750" spc="-70" dirty="0">
                <a:solidFill>
                  <a:srgbClr val="151515"/>
                </a:solidFill>
                <a:latin typeface="Lucida Sans Unicode"/>
                <a:cs typeface="Lucida Sans Unicode"/>
              </a:rPr>
              <a:t>¥besp.com,br'siteï'ntema/Defaull</a:t>
            </a:r>
            <a:r>
              <a:rPr sz="750" spc="-120" dirty="0">
                <a:solidFill>
                  <a:srgbClr val="151515"/>
                </a:solidFill>
                <a:latin typeface="Lucida Sans Unicode"/>
                <a:cs typeface="Lucida Sans Unicode"/>
              </a:rPr>
              <a:t> </a:t>
            </a:r>
            <a:r>
              <a:rPr sz="750" spc="-60" dirty="0">
                <a:solidFill>
                  <a:srgbClr val="151515"/>
                </a:solidFill>
                <a:latin typeface="Lucida Sans Unicode"/>
                <a:cs typeface="Lucida Sans Unicode"/>
              </a:rPr>
              <a:t>«spx+secaoId•42ESxA: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1760" y="1111552"/>
            <a:ext cx="1260475" cy="1384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50" spc="-110" dirty="0">
                <a:solidFill>
                  <a:srgbClr val="464646"/>
                </a:solidFill>
                <a:latin typeface="Lucida Sans Unicode"/>
                <a:cs typeface="Lucida Sans Unicode"/>
              </a:rPr>
              <a:t>8!i•'n!e</a:t>
            </a:r>
            <a:r>
              <a:rPr sz="750" spc="9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750" spc="-80" dirty="0">
                <a:solidFill>
                  <a:srgbClr val="626262"/>
                </a:solidFill>
                <a:latin typeface="Lucida Sans Unicode"/>
                <a:cs typeface="Lucida Sans Unicode"/>
              </a:rPr>
              <a:t>ANÏ</a:t>
            </a:r>
            <a:r>
              <a:rPr sz="750" spc="-114" dirty="0">
                <a:solidFill>
                  <a:srgbClr val="626262"/>
                </a:solidFill>
                <a:latin typeface="Lucida Sans Unicode"/>
                <a:cs typeface="Lucida Sans Unicode"/>
              </a:rPr>
              <a:t> </a:t>
            </a:r>
            <a:r>
              <a:rPr sz="750" spc="-95" dirty="0">
                <a:solidFill>
                  <a:srgbClr val="4D4D4D"/>
                </a:solidFill>
                <a:latin typeface="Lucida Sans Unicode"/>
                <a:cs typeface="Lucida Sans Unicode"/>
              </a:rPr>
              <a:t>0NI0</a:t>
            </a:r>
            <a:r>
              <a:rPr sz="750" spc="40" dirty="0">
                <a:solidFill>
                  <a:srgbClr val="4D4D4D"/>
                </a:solidFill>
                <a:latin typeface="Lucida Sans Unicode"/>
                <a:cs typeface="Lucida Sans Unicode"/>
              </a:rPr>
              <a:t> </a:t>
            </a:r>
            <a:r>
              <a:rPr sz="750" spc="-120" dirty="0">
                <a:solidFill>
                  <a:srgbClr val="2F2F2F"/>
                </a:solidFill>
                <a:latin typeface="Lucida Sans Unicode"/>
                <a:cs typeface="Lucida Sans Unicode"/>
              </a:rPr>
              <a:t>ŒłMF8</a:t>
            </a:r>
            <a:r>
              <a:rPr sz="750" spc="-55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750" spc="-175" dirty="0">
                <a:solidFill>
                  <a:srgbClr val="363636"/>
                </a:solidFill>
                <a:latin typeface="Lucida Sans Unicode"/>
                <a:cs typeface="Lucida Sans Unicode"/>
              </a:rPr>
              <a:t>OA</a:t>
            </a:r>
            <a:r>
              <a:rPr sz="750" spc="-1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750" spc="-70" dirty="0">
                <a:solidFill>
                  <a:srgbClr val="2F2F2F"/>
                </a:solidFill>
                <a:latin typeface="Lucida Sans Unicode"/>
                <a:cs typeface="Lucida Sans Unicode"/>
              </a:rPr>
              <a:t>8tLYA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18091" y="1430137"/>
            <a:ext cx="247650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70" dirty="0">
                <a:solidFill>
                  <a:srgbClr val="444444"/>
                </a:solidFill>
                <a:latin typeface="Lucida Sans Unicode"/>
                <a:cs typeface="Lucida Sans Unicode"/>
              </a:rPr>
              <a:t>Lasre: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7739" y="5003267"/>
            <a:ext cx="1473835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165" dirty="0">
                <a:solidFill>
                  <a:srgbClr val="A1A1A1"/>
                </a:solidFill>
                <a:latin typeface="Lucida Sans Unicode"/>
                <a:cs typeface="Lucida Sans Unicode"/>
              </a:rPr>
              <a:t>J</a:t>
            </a:r>
            <a:r>
              <a:rPr sz="800" spc="5" dirty="0">
                <a:solidFill>
                  <a:srgbClr val="A1A1A1"/>
                </a:solidFill>
                <a:latin typeface="Lucida Sans Unicode"/>
                <a:cs typeface="Lucida Sans Unicode"/>
              </a:rPr>
              <a:t> </a:t>
            </a:r>
            <a:r>
              <a:rPr sz="800" spc="-45" dirty="0">
                <a:solidFill>
                  <a:srgbClr val="757575"/>
                </a:solidFill>
                <a:latin typeface="Lucida Sans Unicode"/>
                <a:cs typeface="Lucida Sans Unicode"/>
              </a:rPr>
              <a:t>'::nIMINACA0</a:t>
            </a:r>
            <a:r>
              <a:rPr sz="800" spc="45" dirty="0">
                <a:solidFill>
                  <a:srgbClr val="757575"/>
                </a:solidFill>
                <a:latin typeface="Lucida Sans Unicode"/>
                <a:cs typeface="Lucida Sans Unicode"/>
              </a:rPr>
              <a:t> </a:t>
            </a:r>
            <a:r>
              <a:rPr sz="800" spc="-90" dirty="0">
                <a:solidFill>
                  <a:srgbClr val="838383"/>
                </a:solidFill>
                <a:latin typeface="Lucida Sans Unicode"/>
                <a:cs typeface="Lucida Sans Unicode"/>
              </a:rPr>
              <a:t>D0</a:t>
            </a:r>
            <a:r>
              <a:rPr sz="800" spc="-55" dirty="0">
                <a:solidFill>
                  <a:srgbClr val="838383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232323"/>
                </a:solidFill>
                <a:latin typeface="Lucida Sans Unicode"/>
                <a:cs typeface="Lucida Sans Unicode"/>
              </a:rPr>
              <a:t>FATURAUENT‹J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68037" y="5147395"/>
            <a:ext cx="486409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130" dirty="0">
                <a:solidFill>
                  <a:srgbClr val="262626"/>
                </a:solidFill>
                <a:latin typeface="Arial Black"/>
                <a:cs typeface="Arial Black"/>
              </a:rPr>
              <a:t>î0TAL</a:t>
            </a:r>
            <a:r>
              <a:rPr sz="850" spc="-45" dirty="0">
                <a:solidFill>
                  <a:srgbClr val="262626"/>
                </a:solidFill>
                <a:latin typeface="Arial Black"/>
                <a:cs typeface="Arial Black"/>
              </a:rPr>
              <a:t> </a:t>
            </a:r>
            <a:r>
              <a:rPr sz="850" spc="-130" dirty="0">
                <a:solidFill>
                  <a:srgbClr val="1A1A1A"/>
                </a:solidFill>
                <a:latin typeface="Arial Black"/>
                <a:cs typeface="Arial Black"/>
              </a:rPr>
              <a:t>(RSj</a:t>
            </a:r>
            <a:endParaRPr sz="850">
              <a:latin typeface="Arial Black"/>
              <a:cs typeface="Arial Blac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60368" y="5255679"/>
            <a:ext cx="56261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50" spc="-200" dirty="0">
                <a:solidFill>
                  <a:srgbClr val="282828"/>
                </a:solidFill>
                <a:latin typeface="Arial Black"/>
                <a:cs typeface="Arial Black"/>
              </a:rPr>
              <a:t>YEftCIMENTO</a:t>
            </a:r>
            <a:endParaRPr sz="850">
              <a:latin typeface="Arial Black"/>
              <a:cs typeface="Arial Blac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5320" y="5141631"/>
            <a:ext cx="528320" cy="260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ts val="930"/>
              </a:lnSpc>
              <a:spcBef>
                <a:spcPts val="135"/>
              </a:spcBef>
            </a:pPr>
            <a:r>
              <a:rPr sz="800" spc="-85" dirty="0">
                <a:solidFill>
                  <a:srgbClr val="3A3A3A"/>
                </a:solidFill>
                <a:latin typeface="Lucida Sans Unicode"/>
                <a:cs typeface="Lucida Sans Unicode"/>
              </a:rPr>
              <a:t>74.\</a:t>
            </a:r>
            <a:r>
              <a:rPr sz="800" spc="-10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313131"/>
                </a:solidFill>
                <a:latin typeface="Lucida Sans Unicode"/>
                <a:cs typeface="Lucida Sans Unicode"/>
              </a:rPr>
              <a:t>S</a:t>
            </a:r>
            <a:endParaRPr sz="800">
              <a:latin typeface="Lucida Sans Unicode"/>
              <a:cs typeface="Lucida Sans Unicode"/>
            </a:endParaRPr>
          </a:p>
          <a:p>
            <a:pPr marR="12065" algn="r">
              <a:lnSpc>
                <a:spcPts val="869"/>
              </a:lnSpc>
            </a:pPr>
            <a:r>
              <a:rPr sz="750" spc="-70" dirty="0">
                <a:solidFill>
                  <a:srgbClr val="151515"/>
                </a:solidFill>
                <a:latin typeface="Lucida Sans Unicode"/>
                <a:cs typeface="Lucida Sans Unicode"/>
              </a:rPr>
              <a:t>03/04/2023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47908" y="942106"/>
            <a:ext cx="67119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900" spc="-30" dirty="0">
                <a:solidFill>
                  <a:srgbClr val="5B69E1"/>
                </a:solidFill>
                <a:latin typeface="Lucida Sans Unicode"/>
                <a:cs typeface="Lucida Sans Unicode"/>
              </a:rPr>
              <a:t>GUARULHOS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67497" y="1032594"/>
            <a:ext cx="860425" cy="420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spc="-10" dirty="0">
                <a:solidFill>
                  <a:srgbClr val="6679F4"/>
                </a:solidFill>
                <a:latin typeface="Lucida Sans Unicode"/>
                <a:cs typeface="Lucida Sans Unicode"/>
              </a:rPr>
              <a:t>DIGITAL(ZAOO</a:t>
            </a:r>
            <a:endParaRPr sz="850">
              <a:latin typeface="Lucida Sans Unicode"/>
              <a:cs typeface="Lucida Sans Unicode"/>
            </a:endParaRPr>
          </a:p>
          <a:p>
            <a:pPr marL="100330">
              <a:lnSpc>
                <a:spcPct val="100000"/>
              </a:lnSpc>
              <a:spcBef>
                <a:spcPts val="125"/>
              </a:spcBef>
            </a:pPr>
            <a:r>
              <a:rPr sz="1600" spc="-270" dirty="0">
                <a:solidFill>
                  <a:srgbClr val="4959ED"/>
                </a:solidFill>
                <a:latin typeface="Lucida Sans Unicode"/>
                <a:cs typeface="Lucida Sans Unicode"/>
              </a:rPr>
              <a:t>16</a:t>
            </a:r>
            <a:r>
              <a:rPr sz="1600" spc="25" dirty="0">
                <a:solidFill>
                  <a:srgbClr val="4959ED"/>
                </a:solidFill>
                <a:latin typeface="Lucida Sans Unicode"/>
                <a:cs typeface="Lucida Sans Unicode"/>
              </a:rPr>
              <a:t> </a:t>
            </a:r>
            <a:r>
              <a:rPr sz="1600" spc="-450" dirty="0">
                <a:solidFill>
                  <a:srgbClr val="2636D4"/>
                </a:solidFill>
                <a:latin typeface="Lucida Sans Unicode"/>
                <a:cs typeface="Lucida Sans Unicode"/>
              </a:rPr>
              <a:t>0</a:t>
            </a:r>
            <a:r>
              <a:rPr sz="1600" spc="-165" dirty="0">
                <a:solidFill>
                  <a:srgbClr val="2636D4"/>
                </a:solidFill>
                <a:latin typeface="Lucida Sans Unicode"/>
                <a:cs typeface="Lucida Sans Unicode"/>
              </a:rPr>
              <a:t> </a:t>
            </a:r>
            <a:r>
              <a:rPr sz="1600" spc="-470" dirty="0">
                <a:solidFill>
                  <a:srgbClr val="524DE1"/>
                </a:solidFill>
                <a:latin typeface="Lucida Sans Unicode"/>
                <a:cs typeface="Lucida Sans Unicode"/>
              </a:rPr>
              <a:t>7</a:t>
            </a:r>
            <a:r>
              <a:rPr sz="1600" spc="85" dirty="0">
                <a:solidFill>
                  <a:srgbClr val="524DE1"/>
                </a:solidFill>
                <a:latin typeface="Lucida Sans Unicode"/>
                <a:cs typeface="Lucida Sans Unicode"/>
              </a:rPr>
              <a:t> </a:t>
            </a:r>
            <a:r>
              <a:rPr sz="1600" spc="-440" dirty="0">
                <a:solidFill>
                  <a:srgbClr val="4252D4"/>
                </a:solidFill>
                <a:latin typeface="Lucida Sans Unicode"/>
                <a:cs typeface="Lucida Sans Unicode"/>
              </a:rPr>
              <a:t>9</a:t>
            </a:r>
            <a:r>
              <a:rPr sz="1600" spc="5" dirty="0">
                <a:solidFill>
                  <a:srgbClr val="4252D4"/>
                </a:solidFill>
                <a:latin typeface="Lucida Sans Unicode"/>
                <a:cs typeface="Lucida Sans Unicode"/>
              </a:rPr>
              <a:t> </a:t>
            </a:r>
            <a:r>
              <a:rPr sz="1600" spc="-375" dirty="0">
                <a:solidFill>
                  <a:srgbClr val="3446D6"/>
                </a:solidFill>
                <a:latin typeface="Lucida Sans Unicode"/>
                <a:cs typeface="Lucida Sans Unicode"/>
              </a:rPr>
              <a:t>3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29960" y="1490044"/>
            <a:ext cx="1170940" cy="259079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47955" marR="5080" indent="-148590">
              <a:lnSpc>
                <a:spcPts val="830"/>
              </a:lnSpc>
              <a:spcBef>
                <a:spcPts val="275"/>
              </a:spcBef>
            </a:pPr>
            <a:r>
              <a:rPr sz="800" dirty="0">
                <a:solidFill>
                  <a:srgbClr val="8587E6"/>
                </a:solidFill>
                <a:latin typeface="Lucida Sans Unicode"/>
                <a:cs typeface="Lucida Sans Unicode"/>
              </a:rPr>
              <a:t>1°</a:t>
            </a:r>
            <a:r>
              <a:rPr sz="800" spc="-25" dirty="0">
                <a:solidFill>
                  <a:srgbClr val="8587E6"/>
                </a:solidFill>
                <a:latin typeface="Lucida Sans Unicode"/>
                <a:cs typeface="Lucida Sans Unicode"/>
              </a:rPr>
              <a:t> </a:t>
            </a:r>
            <a:r>
              <a:rPr sz="800" spc="-45" dirty="0">
                <a:solidFill>
                  <a:srgbClr val="8089E4"/>
                </a:solidFill>
                <a:latin typeface="Lucida Sans Unicode"/>
                <a:cs typeface="Lucida Sans Unicode"/>
              </a:rPr>
              <a:t>Oficiai</a:t>
            </a:r>
            <a:r>
              <a:rPr sz="800" spc="-35" dirty="0">
                <a:solidFill>
                  <a:srgbClr val="8089E4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8C9AE1"/>
                </a:solidFill>
                <a:latin typeface="Lucida Sans Unicode"/>
                <a:cs typeface="Lucida Sans Unicode"/>
              </a:rPr>
              <a:t>de</a:t>
            </a:r>
            <a:r>
              <a:rPr sz="800" spc="-30" dirty="0">
                <a:solidFill>
                  <a:srgbClr val="8C9AE1"/>
                </a:solidFill>
                <a:latin typeface="Lucida Sans Unicode"/>
                <a:cs typeface="Lucida Sans Unicode"/>
              </a:rPr>
              <a:t> </a:t>
            </a:r>
            <a:r>
              <a:rPr sz="800" spc="-55" dirty="0">
                <a:solidFill>
                  <a:srgbClr val="9E9CD4"/>
                </a:solidFill>
                <a:latin typeface="Lucida Sans Unicode"/>
                <a:cs typeface="Lucida Sans Unicode"/>
              </a:rPr>
              <a:t>r‹egistro</a:t>
            </a:r>
            <a:r>
              <a:rPr sz="800" spc="10" dirty="0">
                <a:solidFill>
                  <a:srgbClr val="9E9CD4"/>
                </a:solidFill>
                <a:latin typeface="Lucida Sans Unicode"/>
                <a:cs typeface="Lucida Sans Unicode"/>
              </a:rPr>
              <a:t> </a:t>
            </a:r>
            <a:r>
              <a:rPr sz="800" spc="-20" dirty="0">
                <a:solidFill>
                  <a:srgbClr val="5E62DF"/>
                </a:solidFill>
                <a:latin typeface="Lucida Sans Unicode"/>
                <a:cs typeface="Lucida Sans Unicode"/>
              </a:rPr>
              <a:t>Uivil </a:t>
            </a:r>
            <a:r>
              <a:rPr sz="800" spc="-50" dirty="0">
                <a:solidFill>
                  <a:srgbClr val="696BDB"/>
                </a:solidFill>
                <a:latin typeface="Lucida Sans Unicode"/>
                <a:cs typeface="Lucida Sans Unicode"/>
              </a:rPr>
              <a:t>de</a:t>
            </a:r>
            <a:r>
              <a:rPr sz="800" spc="-25" dirty="0">
                <a:solidFill>
                  <a:srgbClr val="696BDB"/>
                </a:solidFill>
                <a:latin typeface="Lucida Sans Unicode"/>
                <a:cs typeface="Lucida Sans Unicode"/>
              </a:rPr>
              <a:t> </a:t>
            </a:r>
            <a:r>
              <a:rPr sz="800" dirty="0">
                <a:solidFill>
                  <a:srgbClr val="9991E2"/>
                </a:solidFill>
                <a:latin typeface="Lucida Sans Unicode"/>
                <a:cs typeface="Lucida Sans Unicode"/>
              </a:rPr>
              <a:t>Pessoa</a:t>
            </a:r>
            <a:r>
              <a:rPr sz="800" spc="80" dirty="0">
                <a:solidFill>
                  <a:srgbClr val="9991E2"/>
                </a:solidFill>
                <a:latin typeface="Lucida Sans Unicode"/>
                <a:cs typeface="Lucida Sans Unicode"/>
              </a:rPr>
              <a:t> </a:t>
            </a:r>
            <a:r>
              <a:rPr sz="800" spc="-10" dirty="0">
                <a:solidFill>
                  <a:srgbClr val="5B62CA"/>
                </a:solidFill>
                <a:latin typeface="Lucida Sans Unicode"/>
                <a:cs typeface="Lucida Sans Unicode"/>
              </a:rPr>
              <a:t>JUFídiCa</a:t>
            </a:r>
            <a:endParaRPr sz="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1858" y="4962987"/>
            <a:ext cx="2478506" cy="12633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9174" y="926392"/>
            <a:ext cx="5829302" cy="211154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233237" y="7288089"/>
            <a:ext cx="5170805" cy="21590"/>
            <a:chOff x="1233237" y="7288089"/>
            <a:chExt cx="5170805" cy="21590"/>
          </a:xfrm>
        </p:grpSpPr>
        <p:sp>
          <p:nvSpPr>
            <p:cNvPr id="5" name="object 5"/>
            <p:cNvSpPr/>
            <p:nvPr/>
          </p:nvSpPr>
          <p:spPr>
            <a:xfrm>
              <a:off x="1233237" y="7301624"/>
              <a:ext cx="1802130" cy="0"/>
            </a:xfrm>
            <a:custGeom>
              <a:avLst/>
              <a:gdLst/>
              <a:ahLst/>
              <a:cxnLst/>
              <a:rect l="l" t="t" r="r" b="b"/>
              <a:pathLst>
                <a:path w="1802130">
                  <a:moveTo>
                    <a:pt x="0" y="0"/>
                  </a:moveTo>
                  <a:lnTo>
                    <a:pt x="1801728" y="0"/>
                  </a:lnTo>
                </a:path>
              </a:pathLst>
            </a:custGeom>
            <a:ln w="15039">
              <a:solidFill>
                <a:srgbClr val="6767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74069" y="7295608"/>
              <a:ext cx="3329940" cy="0"/>
            </a:xfrm>
            <a:custGeom>
              <a:avLst/>
              <a:gdLst/>
              <a:ahLst/>
              <a:cxnLst/>
              <a:rect l="l" t="t" r="r" b="b"/>
              <a:pathLst>
                <a:path w="3329940">
                  <a:moveTo>
                    <a:pt x="0" y="0"/>
                  </a:moveTo>
                  <a:lnTo>
                    <a:pt x="3329739" y="0"/>
                  </a:lnTo>
                </a:path>
              </a:pathLst>
            </a:custGeom>
            <a:ln w="15039">
              <a:solidFill>
                <a:srgbClr val="6767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97781" y="6238333"/>
          <a:ext cx="6937375" cy="907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R="7874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10" dirty="0">
                          <a:solidFill>
                            <a:srgbClr val="181818"/>
                          </a:solidFill>
                          <a:latin typeface="Cambria"/>
                          <a:cs typeface="Cambria"/>
                        </a:rPr>
                        <a:t>F.moluirientos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64769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556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10" dirty="0">
                          <a:latin typeface="Cambria"/>
                          <a:cs typeface="Cambria"/>
                        </a:rPr>
                        <a:t>Estado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64769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80" dirty="0">
                          <a:solidFill>
                            <a:srgbClr val="232323"/>
                          </a:solidFill>
                          <a:latin typeface="Cambria"/>
                          <a:cs typeface="Cambria"/>
                        </a:rPr>
                        <a:t>SEFAZ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64769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445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10" dirty="0">
                          <a:latin typeface="Cambria"/>
                          <a:cs typeface="Cambria"/>
                        </a:rPr>
                        <a:t>Re¡iistro</a:t>
                      </a:r>
                      <a:r>
                        <a:rPr sz="9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10" dirty="0">
                          <a:solidFill>
                            <a:srgbClr val="282828"/>
                          </a:solidFill>
                          <a:latin typeface="Cambria"/>
                          <a:cs typeface="Cambria"/>
                        </a:rPr>
                        <a:t>Civil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64769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00" spc="-10" dirty="0">
                          <a:solidFill>
                            <a:srgbClr val="282828"/>
                          </a:solidFill>
                          <a:latin typeface="Cambria"/>
                          <a:cs typeface="Cambria"/>
                        </a:rPr>
                        <a:t>Tribunal</a:t>
                      </a:r>
                      <a:r>
                        <a:rPr sz="900" spc="150" dirty="0">
                          <a:solidFill>
                            <a:srgbClr val="28282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dirty="0">
                          <a:solidFill>
                            <a:srgbClr val="1F1F1F"/>
                          </a:solidFill>
                          <a:latin typeface="Cambria"/>
                          <a:cs typeface="Cambria"/>
                        </a:rPr>
                        <a:t>de</a:t>
                      </a:r>
                      <a:r>
                        <a:rPr sz="900" spc="35" dirty="0">
                          <a:solidFill>
                            <a:srgbClr val="1F1F1F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900" spc="-10" dirty="0">
                          <a:solidFill>
                            <a:srgbClr val="282828"/>
                          </a:solidFill>
                          <a:latin typeface="Cambria"/>
                          <a:cs typeface="Cambria"/>
                        </a:rPr>
                        <a:t>Justiça</a:t>
                      </a:r>
                      <a:endParaRPr sz="900">
                        <a:latin typeface="Cambria"/>
                        <a:cs typeface="Cambria"/>
                      </a:endParaRPr>
                    </a:p>
                  </a:txBody>
                  <a:tcPr marL="0" marR="0" marT="64769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sz="800" dirty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R$</a:t>
                      </a:r>
                      <a:r>
                        <a:rPr sz="800" spc="85" dirty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-65" dirty="0">
                          <a:solidFill>
                            <a:srgbClr val="333333"/>
                          </a:solidFill>
                          <a:latin typeface="Times New Roman"/>
                          <a:cs typeface="Times New Roman"/>
                        </a:rPr>
                        <a:t>l </a:t>
                      </a:r>
                      <a:r>
                        <a:rPr sz="800" spc="-20" dirty="0">
                          <a:solidFill>
                            <a:srgbClr val="3F3F3F"/>
                          </a:solidFill>
                          <a:latin typeface="Times New Roman"/>
                          <a:cs typeface="Times New Roman"/>
                        </a:rPr>
                        <a:t>8.15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8890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397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750" dirty="0">
                          <a:solidFill>
                            <a:srgbClr val="262626"/>
                          </a:solidFill>
                          <a:latin typeface="Times New Roman"/>
                          <a:cs typeface="Times New Roman"/>
                        </a:rPr>
                        <a:t>R$</a:t>
                      </a:r>
                      <a:r>
                        <a:rPr sz="750" spc="20" dirty="0">
                          <a:solidFill>
                            <a:srgbClr val="26262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spc="-20" dirty="0">
                          <a:solidFill>
                            <a:srgbClr val="383838"/>
                          </a:solidFill>
                          <a:latin typeface="Times New Roman"/>
                          <a:cs typeface="Times New Roman"/>
                        </a:rPr>
                        <a:t>4.91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9525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ctr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75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RS</a:t>
                      </a:r>
                      <a:r>
                        <a:rPr sz="750" spc="80" dirty="0">
                          <a:solidFill>
                            <a:srgbClr val="41414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750" spc="-20" dirty="0">
                          <a:solidFill>
                            <a:srgbClr val="595959"/>
                          </a:solidFill>
                          <a:latin typeface="Cambria"/>
                          <a:cs typeface="Cambria"/>
                        </a:rPr>
                        <a:t>ó.37</a:t>
                      </a:r>
                      <a:endParaRPr sz="750">
                        <a:latin typeface="Cambria"/>
                        <a:cs typeface="Cambria"/>
                      </a:endParaRPr>
                    </a:p>
                  </a:txBody>
                  <a:tcPr marL="0" marR="0" marT="9525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15">
                <a:tc>
                  <a:txBody>
                    <a:bodyPr/>
                    <a:lstStyle/>
                    <a:p>
                      <a:pPr marR="7366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950" dirty="0">
                          <a:solidFill>
                            <a:srgbClr val="111111"/>
                          </a:solidFill>
                          <a:latin typeface="Times New Roman"/>
                          <a:cs typeface="Times New Roman"/>
                        </a:rPr>
                        <a:t>Ministerio</a:t>
                      </a:r>
                      <a:r>
                        <a:rPr sz="950" spc="130" dirty="0">
                          <a:solidFill>
                            <a:srgbClr val="11111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solidFill>
                            <a:srgbClr val="1A1A1A"/>
                          </a:solidFill>
                          <a:latin typeface="Times New Roman"/>
                          <a:cs typeface="Times New Roman"/>
                        </a:rPr>
                        <a:t>Público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6731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950" spc="-25" dirty="0">
                          <a:solidFill>
                            <a:srgbClr val="1C1C1C"/>
                          </a:solidFill>
                          <a:latin typeface="Times New Roman"/>
                          <a:cs typeface="Times New Roman"/>
                        </a:rPr>
                        <a:t>ISS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8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Condução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000" dirty="0">
                          <a:solidFill>
                            <a:srgbClr val="1A1A1A"/>
                          </a:solidFill>
                          <a:latin typeface="Times New Roman"/>
                          <a:cs typeface="Times New Roman"/>
                        </a:rPr>
                        <a:t>Outras </a:t>
                      </a:r>
                      <a:r>
                        <a:rPr sz="1000" spc="-10" dirty="0">
                          <a:solidFill>
                            <a:srgbClr val="0F0F0F"/>
                          </a:solidFill>
                          <a:latin typeface="Times New Roman"/>
                          <a:cs typeface="Times New Roman"/>
                        </a:rPr>
                        <a:t>Despesas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7785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Total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461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800" spc="-140" dirty="0">
                          <a:solidFill>
                            <a:srgbClr val="383838"/>
                          </a:solidFill>
                          <a:latin typeface="Arial Black"/>
                          <a:cs typeface="Arial Black"/>
                        </a:rPr>
                        <a:t>}tS</a:t>
                      </a:r>
                      <a:r>
                        <a:rPr sz="800" spc="5" dirty="0">
                          <a:solidFill>
                            <a:srgbClr val="383838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800" spc="-20" dirty="0">
                          <a:solidFill>
                            <a:srgbClr val="464646"/>
                          </a:solidFill>
                          <a:latin typeface="Arial Black"/>
                          <a:cs typeface="Arial Black"/>
                        </a:rPr>
                        <a:t>0.UO</a:t>
                      </a:r>
                      <a:endParaRPr sz="800">
                        <a:latin typeface="Arial Black"/>
                        <a:cs typeface="Arial Black"/>
                      </a:endParaRPr>
                    </a:p>
                  </a:txBody>
                  <a:tcPr marL="0" marR="0" marT="67945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750" dirty="0">
                          <a:solidFill>
                            <a:srgbClr val="1C1C1C"/>
                          </a:solidFill>
                          <a:latin typeface="Times New Roman"/>
                          <a:cs typeface="Times New Roman"/>
                        </a:rPr>
                        <a:t>R$</a:t>
                      </a:r>
                      <a:r>
                        <a:rPr sz="750" spc="100" dirty="0">
                          <a:solidFill>
                            <a:srgbClr val="1C1C1C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spc="-45" dirty="0">
                          <a:solidFill>
                            <a:srgbClr val="5E5E5E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750" spc="-40" dirty="0">
                          <a:solidFill>
                            <a:srgbClr val="5E5E5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spc="-20" dirty="0">
                          <a:solidFill>
                            <a:srgbClr val="2F2F2F"/>
                          </a:solidFill>
                          <a:latin typeface="Times New Roman"/>
                          <a:cs typeface="Times New Roman"/>
                        </a:rPr>
                        <a:t>s8.37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74295" marB="0">
                    <a:lnL w="9525">
                      <a:solidFill>
                        <a:srgbClr val="3B3B3B"/>
                      </a:solidFill>
                      <a:prstDash val="solid"/>
                    </a:lnL>
                    <a:lnR w="9525">
                      <a:solidFill>
                        <a:srgbClr val="3B3B3B"/>
                      </a:solidFill>
                      <a:prstDash val="solid"/>
                    </a:lnR>
                    <a:lnT w="9525">
                      <a:solidFill>
                        <a:srgbClr val="3B3B3B"/>
                      </a:solidFill>
                      <a:prstDash val="solid"/>
                    </a:lnT>
                    <a:lnB w="9525">
                      <a:solidFill>
                        <a:srgbClr val="3B3B3B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88369" y="8019007"/>
            <a:ext cx="3218447" cy="97455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26532" y="7537744"/>
            <a:ext cx="1383631" cy="137761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2210" y="6593265"/>
            <a:ext cx="354931" cy="7820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2289" y="7038433"/>
            <a:ext cx="312821" cy="7820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89747" y="7032418"/>
            <a:ext cx="306805" cy="8422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29001" y="4036555"/>
            <a:ext cx="294773" cy="28875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6532" y="7543760"/>
            <a:ext cx="511342" cy="19250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53653" y="6587249"/>
            <a:ext cx="360947" cy="9023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991226" y="7748296"/>
            <a:ext cx="192505" cy="11429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309325" y="1526301"/>
            <a:ext cx="821690" cy="3263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50" spc="-315" dirty="0">
                <a:solidFill>
                  <a:srgbClr val="1F1F1F"/>
                </a:solidFill>
                <a:latin typeface="Times New Roman"/>
                <a:cs typeface="Times New Roman"/>
              </a:rPr>
              <a:t>l</a:t>
            </a:r>
            <a:r>
              <a:rPr sz="1950" spc="-75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950" spc="-10" dirty="0">
                <a:solidFill>
                  <a:srgbClr val="161616"/>
                </a:solidFill>
                <a:latin typeface="Times New Roman"/>
                <a:cs typeface="Times New Roman"/>
              </a:rPr>
              <a:t>ETD</a:t>
            </a:r>
            <a:r>
              <a:rPr sz="1950" spc="-19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950" spc="-25" dirty="0">
                <a:solidFill>
                  <a:srgbClr val="212121"/>
                </a:solidFill>
                <a:latin typeface="Times New Roman"/>
                <a:cs typeface="Times New Roman"/>
              </a:rPr>
              <a:t>P|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01022" y="923218"/>
            <a:ext cx="3885565" cy="146621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07340" marR="284480" indent="1905" algn="ctr">
              <a:lnSpc>
                <a:spcPct val="99600"/>
              </a:lnSpc>
              <a:spcBef>
                <a:spcPts val="140"/>
              </a:spcBef>
            </a:pPr>
            <a:r>
              <a:rPr sz="1050" dirty="0">
                <a:latin typeface="Times New Roman"/>
                <a:cs typeface="Times New Roman"/>
              </a:rPr>
              <a:t>l°</a:t>
            </a:r>
            <a:r>
              <a:rPr sz="1050" spc="105" dirty="0">
                <a:latin typeface="Times New Roman"/>
                <a:cs typeface="Times New Roman"/>
              </a:rPr>
              <a:t> </a:t>
            </a:r>
            <a:r>
              <a:rPr sz="1050" spc="55" dirty="0">
                <a:latin typeface="Times New Roman"/>
                <a:cs typeface="Times New Roman"/>
              </a:rPr>
              <a:t>OFICIAL</a:t>
            </a:r>
            <a:r>
              <a:rPr sz="1050" spc="1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DE</a:t>
            </a:r>
            <a:r>
              <a:rPr sz="1050" spc="70" dirty="0">
                <a:latin typeface="Times New Roman"/>
                <a:cs typeface="Times New Roman"/>
              </a:rPr>
              <a:t> </a:t>
            </a:r>
            <a:r>
              <a:rPr sz="1050" spc="50" dirty="0">
                <a:latin typeface="Times New Roman"/>
                <a:cs typeface="Times New Roman"/>
              </a:rPr>
              <a:t>REGISTRO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DE</a:t>
            </a:r>
            <a:r>
              <a:rPr sz="1050" spc="55" dirty="0">
                <a:latin typeface="Times New Roman"/>
                <a:cs typeface="Times New Roman"/>
              </a:rPr>
              <a:t> </a:t>
            </a:r>
            <a:r>
              <a:rPr sz="1050" spc="50" dirty="0">
                <a:latin typeface="Times New Roman"/>
                <a:cs typeface="Times New Roman"/>
              </a:rPr>
              <a:t>TÍTULOS</a:t>
            </a:r>
            <a:r>
              <a:rPr sz="1050" spc="85" dirty="0">
                <a:latin typeface="Times New Roman"/>
                <a:cs typeface="Times New Roman"/>
              </a:rPr>
              <a:t> </a:t>
            </a:r>
            <a:r>
              <a:rPr sz="1050" spc="10" dirty="0">
                <a:solidFill>
                  <a:srgbClr val="111111"/>
                </a:solidFill>
                <a:latin typeface="Times New Roman"/>
                <a:cs typeface="Times New Roman"/>
              </a:rPr>
              <a:t>E </a:t>
            </a:r>
            <a:r>
              <a:rPr sz="1050" dirty="0">
                <a:latin typeface="Times New Roman"/>
                <a:cs typeface="Times New Roman"/>
              </a:rPr>
              <a:t>DOCUMENTOS</a:t>
            </a:r>
            <a:r>
              <a:rPr sz="1050" spc="280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E</a:t>
            </a:r>
            <a:r>
              <a:rPr sz="1050" b="1" spc="13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CIYIL</a:t>
            </a:r>
            <a:r>
              <a:rPr sz="1050" b="1" spc="254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DE</a:t>
            </a:r>
            <a:r>
              <a:rPr sz="1050" b="1" spc="18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PESSOA</a:t>
            </a:r>
            <a:r>
              <a:rPr sz="1050" spc="204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JURIDICA</a:t>
            </a:r>
            <a:r>
              <a:rPr sz="1050" spc="254" dirty="0"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0E0E0E"/>
                </a:solidFill>
                <a:latin typeface="Times New Roman"/>
                <a:cs typeface="Times New Roman"/>
              </a:rPr>
              <a:t>DA </a:t>
            </a:r>
            <a:r>
              <a:rPr sz="1050" spc="45" dirty="0">
                <a:latin typeface="Times New Roman"/>
                <a:cs typeface="Times New Roman"/>
              </a:rPr>
              <a:t>COMARCA</a:t>
            </a:r>
            <a:r>
              <a:rPr sz="1050" spc="1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DE</a:t>
            </a:r>
            <a:r>
              <a:rPr sz="1050" spc="8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GUARULHOS/SP</a:t>
            </a:r>
            <a:endParaRPr sz="1050">
              <a:latin typeface="Times New Roman"/>
              <a:cs typeface="Times New Roman"/>
            </a:endParaRPr>
          </a:p>
          <a:p>
            <a:pPr marL="902969" marR="895985" algn="ctr">
              <a:lnSpc>
                <a:spcPts val="1300"/>
              </a:lnSpc>
              <a:spcBef>
                <a:spcPts val="5"/>
              </a:spcBef>
            </a:pPr>
            <a:r>
              <a:rPr sz="1050" dirty="0">
                <a:latin typeface="Times New Roman"/>
                <a:cs typeface="Times New Roman"/>
              </a:rPr>
              <a:t>Manuel</a:t>
            </a:r>
            <a:r>
              <a:rPr sz="1050" spc="7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Sanchez</a:t>
            </a:r>
            <a:r>
              <a:rPr sz="1050" spc="8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de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Almeida</a:t>
            </a:r>
            <a:r>
              <a:rPr sz="1050" spc="100" dirty="0"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D1D1D"/>
                </a:solidFill>
                <a:latin typeface="Times New Roman"/>
                <a:cs typeface="Times New Roman"/>
              </a:rPr>
              <a:t>-</a:t>
            </a:r>
            <a:r>
              <a:rPr sz="1050" spc="-15" dirty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Oficial </a:t>
            </a:r>
            <a:r>
              <a:rPr sz="1050" dirty="0">
                <a:latin typeface="Times New Roman"/>
                <a:cs typeface="Times New Roman"/>
              </a:rPr>
              <a:t>CNPJ:</a:t>
            </a:r>
            <a:r>
              <a:rPr sz="1050" spc="27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51.260.743/0001-</a:t>
            </a:r>
            <a:r>
              <a:rPr sz="1050" spc="-25" dirty="0">
                <a:latin typeface="Times New Roman"/>
                <a:cs typeface="Times New Roman"/>
              </a:rPr>
              <a:t>31</a:t>
            </a: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ts val="1160"/>
              </a:lnSpc>
            </a:pPr>
            <a:r>
              <a:rPr sz="1050" dirty="0">
                <a:latin typeface="Times New Roman"/>
                <a:cs typeface="Times New Roman"/>
              </a:rPr>
              <a:t>Rua</a:t>
            </a:r>
            <a:r>
              <a:rPr sz="1050" spc="8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Dona</a:t>
            </a:r>
            <a:r>
              <a:rPr sz="1050" spc="75" dirty="0">
                <a:latin typeface="Times New Roman"/>
                <a:cs typeface="Times New Roman"/>
              </a:rPr>
              <a:t> </a:t>
            </a:r>
            <a:r>
              <a:rPr sz="1050" spc="-75" dirty="0">
                <a:solidFill>
                  <a:srgbClr val="1C1C1C"/>
                </a:solidFill>
                <a:latin typeface="Times New Roman"/>
                <a:cs typeface="Times New Roman"/>
              </a:rPr>
              <a:t>OI</a:t>
            </a:r>
            <a:r>
              <a:rPr sz="1050" spc="-100" dirty="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F0F0F"/>
                </a:solidFill>
                <a:latin typeface="Times New Roman"/>
                <a:cs typeface="Times New Roman"/>
              </a:rPr>
              <a:t>inda</a:t>
            </a:r>
            <a:r>
              <a:rPr sz="1050" spc="30" dirty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de</a:t>
            </a:r>
            <a:r>
              <a:rPr sz="1050" spc="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Albuquerque,</a:t>
            </a:r>
            <a:r>
              <a:rPr sz="1050" spc="150" dirty="0"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F0F0F"/>
                </a:solidFill>
                <a:latin typeface="Times New Roman"/>
                <a:cs typeface="Times New Roman"/>
              </a:rPr>
              <a:t>157</a:t>
            </a:r>
            <a:r>
              <a:rPr sz="1050" spc="20" dirty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D1D1D"/>
                </a:solidFill>
                <a:latin typeface="Times New Roman"/>
                <a:cs typeface="Times New Roman"/>
              </a:rPr>
              <a:t>-</a:t>
            </a:r>
            <a:r>
              <a:rPr sz="1050" spc="10" dirty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F0F0F"/>
                </a:solidFill>
                <a:latin typeface="Times New Roman"/>
                <a:cs typeface="Times New Roman"/>
              </a:rPr>
              <a:t>Jd.São</a:t>
            </a:r>
            <a:r>
              <a:rPr sz="1050" spc="135" dirty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Paulo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3B3B3B"/>
                </a:solidFill>
                <a:latin typeface="Times New Roman"/>
                <a:cs typeface="Times New Roman"/>
              </a:rPr>
              <a:t>-</a:t>
            </a:r>
            <a:r>
              <a:rPr sz="1050" spc="-5" dirty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Guarulhos/SP</a:t>
            </a: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ts val="1260"/>
              </a:lnSpc>
            </a:pPr>
            <a:r>
              <a:rPr sz="1050" dirty="0">
                <a:solidFill>
                  <a:srgbClr val="161616"/>
                </a:solidFill>
                <a:latin typeface="Times New Roman"/>
                <a:cs typeface="Times New Roman"/>
              </a:rPr>
              <a:t>CEP:</a:t>
            </a:r>
            <a:r>
              <a:rPr sz="1050" spc="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071</a:t>
            </a:r>
            <a:r>
              <a:rPr sz="1050" spc="-10" dirty="0">
                <a:latin typeface="Times New Roman"/>
                <a:cs typeface="Times New Roman"/>
              </a:rPr>
              <a:t> </a:t>
            </a:r>
            <a:r>
              <a:rPr sz="1050" spc="-125" dirty="0">
                <a:solidFill>
                  <a:srgbClr val="2F2F2F"/>
                </a:solidFill>
                <a:latin typeface="Times New Roman"/>
                <a:cs typeface="Times New Roman"/>
              </a:rPr>
              <a:t>l</a:t>
            </a:r>
            <a:r>
              <a:rPr sz="1050" spc="-55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0-060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1F1F"/>
                </a:solidFill>
                <a:latin typeface="Times New Roman"/>
                <a:cs typeface="Times New Roman"/>
              </a:rPr>
              <a:t>-</a:t>
            </a:r>
            <a:r>
              <a:rPr sz="1050" spc="11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Tel.: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spc="-20" dirty="0">
                <a:solidFill>
                  <a:srgbClr val="1A1A1A"/>
                </a:solidFill>
                <a:latin typeface="Times New Roman"/>
                <a:cs typeface="Times New Roman"/>
              </a:rPr>
              <a:t>(</a:t>
            </a:r>
            <a:r>
              <a:rPr sz="1050" spc="-20" dirty="0">
                <a:solidFill>
                  <a:srgbClr val="363636"/>
                </a:solidFill>
                <a:latin typeface="Times New Roman"/>
                <a:cs typeface="Times New Roman"/>
              </a:rPr>
              <a:t>11</a:t>
            </a:r>
            <a:r>
              <a:rPr sz="1050" spc="-90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A1A1A"/>
                </a:solidFill>
                <a:latin typeface="Times New Roman"/>
                <a:cs typeface="Times New Roman"/>
              </a:rPr>
              <a:t>)</a:t>
            </a:r>
            <a:r>
              <a:rPr sz="1050" spc="7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2464-</a:t>
            </a:r>
            <a:r>
              <a:rPr sz="1050" spc="-20" dirty="0">
                <a:latin typeface="Times New Roman"/>
                <a:cs typeface="Times New Roman"/>
              </a:rPr>
              <a:t>0935</a:t>
            </a:r>
            <a:endParaRPr sz="1050">
              <a:latin typeface="Times New Roman"/>
              <a:cs typeface="Times New Roman"/>
            </a:endParaRPr>
          </a:p>
          <a:p>
            <a:pPr marL="64135" algn="ctr">
              <a:lnSpc>
                <a:spcPct val="100000"/>
              </a:lnSpc>
              <a:spcBef>
                <a:spcPts val="20"/>
              </a:spcBef>
            </a:pPr>
            <a:r>
              <a:rPr sz="1000" dirty="0">
                <a:latin typeface="Times New Roman"/>
                <a:cs typeface="Times New Roman"/>
              </a:rPr>
              <a:t>www.l</a:t>
            </a:r>
            <a:r>
              <a:rPr sz="1000" spc="18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riguarulhos.com.br</a:t>
            </a:r>
            <a:endParaRPr sz="1000">
              <a:latin typeface="Times New Roman"/>
              <a:cs typeface="Times New Roman"/>
            </a:endParaRPr>
          </a:p>
          <a:p>
            <a:pPr marL="325120">
              <a:lnSpc>
                <a:spcPct val="100000"/>
              </a:lnSpc>
              <a:spcBef>
                <a:spcPts val="30"/>
              </a:spcBef>
            </a:pPr>
            <a:r>
              <a:rPr sz="1050" spc="50" dirty="0">
                <a:latin typeface="Times New Roman"/>
                <a:cs typeface="Times New Roman"/>
              </a:rPr>
              <a:t>REGISTRO</a:t>
            </a:r>
            <a:r>
              <a:rPr sz="1050" spc="2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DE</a:t>
            </a:r>
            <a:r>
              <a:rPr sz="1050" spc="15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PESSOA</a:t>
            </a:r>
            <a:r>
              <a:rPr sz="1050" spc="9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JURIDICA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91491" y="2354976"/>
            <a:ext cx="5123180" cy="29432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634" algn="ctr">
              <a:lnSpc>
                <a:spcPct val="100000"/>
              </a:lnSpc>
              <a:spcBef>
                <a:spcPts val="135"/>
              </a:spcBef>
            </a:pPr>
            <a:r>
              <a:rPr sz="1050" spc="55" dirty="0">
                <a:latin typeface="Times New Roman"/>
                <a:cs typeface="Times New Roman"/>
              </a:rPr>
              <a:t>REGIST</a:t>
            </a:r>
            <a:r>
              <a:rPr sz="1050" u="heavy" spc="55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RO</a:t>
            </a:r>
            <a:r>
              <a:rPr sz="1050" u="heavy" spc="140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heavy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PAR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9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FINS</a:t>
            </a:r>
            <a:r>
              <a:rPr sz="1050" spc="100" dirty="0">
                <a:latin typeface="Times New Roman"/>
                <a:cs typeface="Times New Roman"/>
              </a:rPr>
              <a:t> </a:t>
            </a:r>
            <a:r>
              <a:rPr sz="1050" u="heavy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1050" u="heavy" spc="110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b="1" u="heavy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PUR</a:t>
            </a:r>
            <a:r>
              <a:rPr sz="1050" b="1" dirty="0">
                <a:latin typeface="Times New Roman"/>
                <a:cs typeface="Times New Roman"/>
              </a:rPr>
              <a:t>LICIDA</a:t>
            </a:r>
            <a:r>
              <a:rPr sz="1050" b="1" u="heavy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DE</a:t>
            </a:r>
            <a:r>
              <a:rPr sz="1050" b="1" u="heavy" spc="155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b="1" u="heavy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050" b="1" u="heavy" spc="80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b="1" u="heavy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1050" b="1" dirty="0">
                <a:latin typeface="Times New Roman"/>
                <a:cs typeface="Times New Roman"/>
              </a:rPr>
              <a:t>FICÁ</a:t>
            </a:r>
            <a:r>
              <a:rPr sz="1050" b="1" u="heavy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CIA</a:t>
            </a:r>
            <a:r>
              <a:rPr sz="1050" b="1" u="heavy" spc="190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heavy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EM</a:t>
            </a:r>
            <a:r>
              <a:rPr sz="1050" u="heavy" spc="65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heavy" spc="-20" dirty="0">
                <a:uFill>
                  <a:solidFill>
                    <a:srgbClr val="5B5B5B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1050" spc="-20" dirty="0">
                <a:latin typeface="Times New Roman"/>
                <a:cs typeface="Times New Roman"/>
              </a:rPr>
              <a:t>ELA</a:t>
            </a:r>
            <a:endParaRPr sz="1050">
              <a:latin typeface="Times New Roman"/>
              <a:cs typeface="Times New Roman"/>
            </a:endParaRPr>
          </a:p>
          <a:p>
            <a:pPr marL="2136140">
              <a:lnSpc>
                <a:spcPct val="100000"/>
              </a:lnSpc>
              <a:spcBef>
                <a:spcPts val="20"/>
              </a:spcBef>
            </a:pPr>
            <a:r>
              <a:rPr sz="1050" b="1" spc="-10" dirty="0">
                <a:latin typeface="Times New Roman"/>
                <a:cs typeface="Times New Roman"/>
              </a:rPr>
              <a:t>TERCEIROS</a:t>
            </a:r>
            <a:endParaRPr sz="1050">
              <a:latin typeface="Times New Roman"/>
              <a:cs typeface="Times New Roman"/>
            </a:endParaRPr>
          </a:p>
          <a:p>
            <a:pPr marR="26034" algn="ctr">
              <a:lnSpc>
                <a:spcPct val="100000"/>
              </a:lnSpc>
              <a:spcBef>
                <a:spcPts val="1160"/>
              </a:spcBef>
            </a:pPr>
            <a:r>
              <a:rPr sz="1350" dirty="0">
                <a:latin typeface="Times New Roman"/>
                <a:cs typeface="Times New Roman"/>
              </a:rPr>
              <a:t>N°</a:t>
            </a:r>
            <a:r>
              <a:rPr sz="1350" spc="3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160793</a:t>
            </a:r>
            <a:r>
              <a:rPr sz="1350" b="1" spc="3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de</a:t>
            </a:r>
            <a:r>
              <a:rPr sz="1350" b="1" spc="5" dirty="0">
                <a:latin typeface="Times New Roman"/>
                <a:cs typeface="Times New Roman"/>
              </a:rPr>
              <a:t> </a:t>
            </a:r>
            <a:r>
              <a:rPr sz="1350" b="1" dirty="0">
                <a:latin typeface="Times New Roman"/>
                <a:cs typeface="Times New Roman"/>
              </a:rPr>
              <a:t>30/05/</a:t>
            </a:r>
            <a:r>
              <a:rPr sz="1350" b="1" spc="335" dirty="0">
                <a:latin typeface="Times New Roman"/>
                <a:cs typeface="Times New Roman"/>
              </a:rPr>
              <a:t> </a:t>
            </a:r>
            <a:r>
              <a:rPr sz="1350" b="1" spc="-25" dirty="0">
                <a:latin typeface="Times New Roman"/>
                <a:cs typeface="Times New Roman"/>
              </a:rPr>
              <a:t>023</a:t>
            </a:r>
            <a:endParaRPr sz="1350">
              <a:latin typeface="Times New Roman"/>
              <a:cs typeface="Times New Roman"/>
            </a:endParaRPr>
          </a:p>
          <a:p>
            <a:pPr marL="14604" marR="5080" indent="3175" algn="just">
              <a:lnSpc>
                <a:spcPct val="100000"/>
              </a:lnSpc>
              <a:spcBef>
                <a:spcPts val="1285"/>
              </a:spcBef>
            </a:pPr>
            <a:r>
              <a:rPr sz="1050" b="1" dirty="0">
                <a:latin typeface="Times New Roman"/>
                <a:cs typeface="Times New Roman"/>
              </a:rPr>
              <a:t>Certifico</a:t>
            </a:r>
            <a:r>
              <a:rPr sz="1050" b="1" spc="210" dirty="0">
                <a:latin typeface="Times New Roman"/>
                <a:cs typeface="Times New Roman"/>
              </a:rPr>
              <a:t> </a:t>
            </a:r>
            <a:r>
              <a:rPr sz="1050" b="1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1050" b="1" spc="17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dou</a:t>
            </a:r>
            <a:r>
              <a:rPr sz="1050" b="1" spc="29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fé</a:t>
            </a:r>
            <a:r>
              <a:rPr sz="1050" spc="18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que</a:t>
            </a:r>
            <a:r>
              <a:rPr sz="1050" spc="145" dirty="0"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1F1F"/>
                </a:solidFill>
                <a:latin typeface="Times New Roman"/>
                <a:cs typeface="Times New Roman"/>
              </a:rPr>
              <a:t>o</a:t>
            </a:r>
            <a:r>
              <a:rPr sz="1050" spc="22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documento</a:t>
            </a:r>
            <a:r>
              <a:rPr sz="1050" spc="295" dirty="0"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A1A1A"/>
                </a:solidFill>
                <a:latin typeface="Times New Roman"/>
                <a:cs typeface="Times New Roman"/>
              </a:rPr>
              <a:t>anexo.</a:t>
            </a:r>
            <a:r>
              <a:rPr sz="1050" spc="16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11111"/>
                </a:solidFill>
                <a:latin typeface="Times New Roman"/>
                <a:cs typeface="Times New Roman"/>
              </a:rPr>
              <a:t>contendo</a:t>
            </a:r>
            <a:r>
              <a:rPr sz="1050" spc="38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2B2B2B"/>
                </a:solidFill>
                <a:latin typeface="Times New Roman"/>
                <a:cs typeface="Times New Roman"/>
              </a:rPr>
              <a:t>l</a:t>
            </a:r>
            <a:r>
              <a:rPr sz="1050" spc="100" dirty="0">
                <a:solidFill>
                  <a:srgbClr val="2B2B2B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232323"/>
                </a:solidFill>
                <a:latin typeface="Times New Roman"/>
                <a:cs typeface="Times New Roman"/>
              </a:rPr>
              <a:t>í</a:t>
            </a:r>
            <a:r>
              <a:rPr sz="1050" spc="445" dirty="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página</a:t>
            </a:r>
            <a:r>
              <a:rPr sz="1050" spc="19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(s),</a:t>
            </a:r>
            <a:r>
              <a:rPr sz="1050" spc="2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foi</a:t>
            </a:r>
            <a:r>
              <a:rPr sz="1050" spc="19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apresentado</a:t>
            </a:r>
            <a:r>
              <a:rPr sz="1050" spc="210" dirty="0"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2D2D2D"/>
                </a:solidFill>
                <a:latin typeface="Times New Roman"/>
                <a:cs typeface="Times New Roman"/>
              </a:rPr>
              <a:t>em </a:t>
            </a:r>
            <a:r>
              <a:rPr sz="1050" dirty="0">
                <a:solidFill>
                  <a:srgbClr val="111111"/>
                </a:solidFill>
                <a:latin typeface="Times New Roman"/>
                <a:cs typeface="Times New Roman"/>
              </a:rPr>
              <a:t>27/04/2023,</a:t>
            </a:r>
            <a:r>
              <a:rPr sz="1050" spc="12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1050" spc="60" dirty="0">
                <a:solidFill>
                  <a:srgbClr val="3F3F3F"/>
                </a:solidFill>
                <a:latin typeface="Times New Roman"/>
                <a:cs typeface="Times New Roman"/>
              </a:rPr>
              <a:t>o</a:t>
            </a:r>
            <a:r>
              <a:rPr sz="1050" spc="70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qual</a:t>
            </a:r>
            <a:r>
              <a:rPr sz="1050" spc="16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foi</a:t>
            </a:r>
            <a:r>
              <a:rPr sz="1050" spc="19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protocolado</a:t>
            </a:r>
            <a:r>
              <a:rPr sz="1050" spc="160" dirty="0"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F1F1F"/>
                </a:solidFill>
                <a:latin typeface="Times New Roman"/>
                <a:cs typeface="Times New Roman"/>
              </a:rPr>
              <a:t>sob</a:t>
            </a:r>
            <a:r>
              <a:rPr sz="1050" spc="114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3D3D3D"/>
                </a:solidFill>
                <a:latin typeface="Times New Roman"/>
                <a:cs typeface="Times New Roman"/>
              </a:rPr>
              <a:t>n°</a:t>
            </a:r>
            <a:r>
              <a:rPr sz="1050" spc="20" dirty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08794S.</a:t>
            </a:r>
            <a:r>
              <a:rPr sz="1050" spc="5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tendo</a:t>
            </a:r>
            <a:r>
              <a:rPr sz="1050" spc="95" dirty="0"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F0F0F"/>
                </a:solidFill>
                <a:latin typeface="Times New Roman"/>
                <a:cs typeface="Times New Roman"/>
              </a:rPr>
              <a:t>sido</a:t>
            </a:r>
            <a:r>
              <a:rPr sz="1050" spc="130" dirty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registrado</a:t>
            </a:r>
            <a:r>
              <a:rPr sz="1050" spc="155" dirty="0"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C0C0C"/>
                </a:solidFill>
                <a:latin typeface="Times New Roman"/>
                <a:cs typeface="Times New Roman"/>
              </a:rPr>
              <a:t>sob</a:t>
            </a:r>
            <a:r>
              <a:rPr sz="1050" spc="114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51515"/>
                </a:solidFill>
                <a:latin typeface="Times New Roman"/>
                <a:cs typeface="Times New Roman"/>
              </a:rPr>
              <a:t>n°</a:t>
            </a:r>
            <a:r>
              <a:rPr sz="1050" spc="30" dirty="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160793</a:t>
            </a:r>
            <a:r>
              <a:rPr sz="1050" b="1" spc="495" dirty="0"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242424"/>
                </a:solidFill>
                <a:latin typeface="Times New Roman"/>
                <a:cs typeface="Times New Roman"/>
              </a:rPr>
              <a:t>no </a:t>
            </a:r>
            <a:r>
              <a:rPr sz="1050" dirty="0">
                <a:solidFill>
                  <a:srgbClr val="1F1F1F"/>
                </a:solidFill>
                <a:latin typeface="Times New Roman"/>
                <a:cs typeface="Times New Roman"/>
              </a:rPr>
              <a:t>Livro</a:t>
            </a:r>
            <a:r>
              <a:rPr sz="1050" spc="49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44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deste</a:t>
            </a:r>
            <a:r>
              <a:rPr sz="1050" spc="180" dirty="0">
                <a:latin typeface="Times New Roman"/>
                <a:cs typeface="Times New Roman"/>
              </a:rPr>
              <a:t>  </a:t>
            </a:r>
            <a:r>
              <a:rPr sz="1050" spc="55" dirty="0">
                <a:solidFill>
                  <a:srgbClr val="262626"/>
                </a:solidFill>
                <a:latin typeface="Times New Roman"/>
                <a:cs typeface="Times New Roman"/>
              </a:rPr>
              <a:t>l</a:t>
            </a:r>
            <a:r>
              <a:rPr sz="1050" spc="55" dirty="0">
                <a:solidFill>
                  <a:srgbClr val="505050"/>
                </a:solidFill>
                <a:latin typeface="Times New Roman"/>
                <a:cs typeface="Times New Roman"/>
              </a:rPr>
              <a:t>*</a:t>
            </a:r>
            <a:r>
              <a:rPr sz="1050" spc="235" dirty="0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161616"/>
                </a:solidFill>
                <a:latin typeface="Times New Roman"/>
                <a:cs typeface="Times New Roman"/>
              </a:rPr>
              <a:t>OF</a:t>
            </a:r>
            <a:r>
              <a:rPr sz="1050" spc="-16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ICIAL</a:t>
            </a:r>
            <a:r>
              <a:rPr sz="1050" spc="155" dirty="0">
                <a:latin typeface="Times New Roman"/>
                <a:cs typeface="Times New Roman"/>
              </a:rPr>
              <a:t>  </a:t>
            </a:r>
            <a:r>
              <a:rPr sz="1050" dirty="0">
                <a:solidFill>
                  <a:srgbClr val="0F0F0F"/>
                </a:solidFill>
                <a:latin typeface="Times New Roman"/>
                <a:cs typeface="Times New Roman"/>
              </a:rPr>
              <a:t>DE</a:t>
            </a:r>
            <a:r>
              <a:rPr sz="1050" spc="495" dirty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REGISTRO</a:t>
            </a:r>
            <a:r>
              <a:rPr sz="1050" spc="140" dirty="0">
                <a:latin typeface="Times New Roman"/>
                <a:cs typeface="Times New Roman"/>
              </a:rPr>
              <a:t>  </a:t>
            </a:r>
            <a:r>
              <a:rPr sz="1050" spc="-30" dirty="0">
                <a:latin typeface="Times New Roman"/>
                <a:cs typeface="Times New Roman"/>
              </a:rPr>
              <a:t>CIV</a:t>
            </a:r>
            <a:r>
              <a:rPr sz="1050" spc="-135" dirty="0"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111111"/>
                </a:solidFill>
                <a:latin typeface="Times New Roman"/>
                <a:cs typeface="Times New Roman"/>
              </a:rPr>
              <a:t>lL</a:t>
            </a:r>
            <a:r>
              <a:rPr sz="1050" spc="49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F0F0F"/>
                </a:solidFill>
                <a:latin typeface="Times New Roman"/>
                <a:cs typeface="Times New Roman"/>
              </a:rPr>
              <a:t>DE</a:t>
            </a:r>
            <a:r>
              <a:rPr sz="1050" spc="495" dirty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PESSOA</a:t>
            </a:r>
            <a:r>
              <a:rPr sz="1050" spc="140" dirty="0">
                <a:latin typeface="Times New Roman"/>
                <a:cs typeface="Times New Roman"/>
              </a:rPr>
              <a:t>  </a:t>
            </a:r>
            <a:r>
              <a:rPr sz="1050" dirty="0">
                <a:latin typeface="Times New Roman"/>
                <a:cs typeface="Times New Roman"/>
              </a:rPr>
              <a:t>JURÍDICA</a:t>
            </a:r>
            <a:r>
              <a:rPr sz="1050" spc="185" dirty="0">
                <a:latin typeface="Times New Roman"/>
                <a:cs typeface="Times New Roman"/>
              </a:rPr>
              <a:t>  </a:t>
            </a:r>
            <a:r>
              <a:rPr sz="1050" spc="-25" dirty="0">
                <a:solidFill>
                  <a:srgbClr val="161616"/>
                </a:solidFill>
                <a:latin typeface="Times New Roman"/>
                <a:cs typeface="Times New Roman"/>
              </a:rPr>
              <a:t>DA</a:t>
            </a:r>
            <a:endParaRPr sz="1050">
              <a:latin typeface="Times New Roman"/>
              <a:cs typeface="Times New Roman"/>
            </a:endParaRPr>
          </a:p>
          <a:p>
            <a:pPr marL="12700" algn="just">
              <a:lnSpc>
                <a:spcPts val="1245"/>
              </a:lnSpc>
            </a:pPr>
            <a:r>
              <a:rPr sz="1050" dirty="0">
                <a:latin typeface="Times New Roman"/>
                <a:cs typeface="Times New Roman"/>
              </a:rPr>
              <a:t>COMARCA</a:t>
            </a:r>
            <a:r>
              <a:rPr sz="1050" spc="17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DE</a:t>
            </a:r>
            <a:r>
              <a:rPr sz="1050" spc="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GUARULHOS</a:t>
            </a:r>
            <a:r>
              <a:rPr sz="1050" spc="114" dirty="0"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0E0E0E"/>
                </a:solidFill>
                <a:latin typeface="Times New Roman"/>
                <a:cs typeface="Times New Roman"/>
              </a:rPr>
              <a:t>na</a:t>
            </a:r>
            <a:r>
              <a:rPr sz="1050" spc="70" dirty="0">
                <a:solidFill>
                  <a:srgbClr val="0E0E0E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presente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data.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imes New Roman"/>
              <a:cs typeface="Times New Roman"/>
            </a:endParaRPr>
          </a:p>
          <a:p>
            <a:pPr marL="22225" algn="just">
              <a:lnSpc>
                <a:spcPct val="100000"/>
              </a:lnSpc>
            </a:pPr>
            <a:r>
              <a:rPr sz="1050" dirty="0">
                <a:latin typeface="Times New Roman"/>
                <a:cs typeface="Times New Roman"/>
              </a:rPr>
              <a:t>AVERB</a:t>
            </a:r>
            <a:r>
              <a:rPr sz="1050" spc="22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REG</a:t>
            </a:r>
            <a:r>
              <a:rPr sz="1050" spc="245" dirty="0">
                <a:latin typeface="Times New Roman"/>
                <a:cs typeface="Times New Roman"/>
              </a:rPr>
              <a:t>  </a:t>
            </a:r>
            <a:r>
              <a:rPr sz="1050" b="1" dirty="0">
                <a:latin typeface="Times New Roman"/>
                <a:cs typeface="Times New Roman"/>
              </a:rPr>
              <a:t>I59J64/21</a:t>
            </a:r>
            <a:r>
              <a:rPr sz="1050" b="1" spc="280" dirty="0">
                <a:latin typeface="Times New Roman"/>
                <a:cs typeface="Times New Roman"/>
              </a:rPr>
              <a:t> </a:t>
            </a:r>
            <a:r>
              <a:rPr sz="1050" b="1" spc="-10" dirty="0">
                <a:latin typeface="Times New Roman"/>
                <a:cs typeface="Times New Roman"/>
              </a:rPr>
              <a:t>P.205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050">
              <a:latin typeface="Times New Roman"/>
              <a:cs typeface="Times New Roman"/>
            </a:endParaRPr>
          </a:p>
          <a:p>
            <a:pPr marL="27305">
              <a:lnSpc>
                <a:spcPts val="1245"/>
              </a:lnSpc>
            </a:pPr>
            <a:r>
              <a:rPr sz="1050" spc="-10" dirty="0">
                <a:latin typeface="Times New Roman"/>
                <a:cs typeface="Times New Roman"/>
              </a:rPr>
              <a:t>Denominação</a:t>
            </a:r>
            <a:endParaRPr sz="1050">
              <a:latin typeface="Times New Roman"/>
              <a:cs typeface="Times New Roman"/>
            </a:endParaRPr>
          </a:p>
          <a:p>
            <a:pPr marL="22225" algn="just">
              <a:lnSpc>
                <a:spcPts val="1245"/>
              </a:lnSpc>
            </a:pPr>
            <a:r>
              <a:rPr sz="1050" spc="20" dirty="0">
                <a:latin typeface="Times New Roman"/>
                <a:cs typeface="Times New Roman"/>
              </a:rPr>
              <a:t>ASSOCIACAO</a:t>
            </a:r>
            <a:r>
              <a:rPr sz="1050" spc="180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Times New Roman"/>
                <a:cs typeface="Times New Roman"/>
              </a:rPr>
              <a:t>DOS</a:t>
            </a:r>
            <a:r>
              <a:rPr sz="1050" spc="80" dirty="0">
                <a:latin typeface="Times New Roman"/>
                <a:cs typeface="Times New Roman"/>
              </a:rPr>
              <a:t> </a:t>
            </a:r>
            <a:r>
              <a:rPr sz="1050" spc="50" dirty="0">
                <a:latin typeface="Times New Roman"/>
                <a:cs typeface="Times New Roman"/>
              </a:rPr>
              <a:t>MORADORfÁ</a:t>
            </a:r>
            <a:r>
              <a:rPr sz="1050" spc="270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Times New Roman"/>
                <a:cs typeface="Times New Roman"/>
              </a:rPr>
              <a:t>PARA</a:t>
            </a:r>
            <a:r>
              <a:rPr sz="1050" spc="204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Times New Roman"/>
                <a:cs typeface="Times New Roman"/>
              </a:rPr>
              <a:t>DESENVOLVIMENTO</a:t>
            </a:r>
            <a:r>
              <a:rPr sz="1050" spc="160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Times New Roman"/>
                <a:cs typeface="Times New Roman"/>
              </a:rPr>
              <a:t>AGUA</a:t>
            </a:r>
            <a:r>
              <a:rPr sz="1050" spc="185" dirty="0">
                <a:latin typeface="Times New Roman"/>
                <a:cs typeface="Times New Roman"/>
              </a:rPr>
              <a:t> </a:t>
            </a:r>
            <a:r>
              <a:rPr sz="1050" spc="-20" dirty="0">
                <a:latin typeface="Times New Roman"/>
                <a:cs typeface="Times New Roman"/>
              </a:rPr>
              <a:t>AZUL</a:t>
            </a:r>
            <a:endParaRPr sz="1050">
              <a:latin typeface="Times New Roman"/>
              <a:cs typeface="Times New Roman"/>
            </a:endParaRPr>
          </a:p>
          <a:p>
            <a:pPr marL="22225" marR="4608195" indent="2540">
              <a:lnSpc>
                <a:spcPct val="100000"/>
              </a:lnSpc>
              <a:spcBef>
                <a:spcPts val="20"/>
              </a:spcBef>
            </a:pPr>
            <a:r>
              <a:rPr sz="1050" spc="-10" dirty="0">
                <a:latin typeface="Times New Roman"/>
                <a:cs typeface="Times New Roman"/>
              </a:rPr>
              <a:t>Natureza </a:t>
            </a:r>
            <a:r>
              <a:rPr sz="1050" spc="-25" dirty="0">
                <a:latin typeface="Times New Roman"/>
                <a:cs typeface="Times New Roman"/>
              </a:rPr>
              <a:t>ATA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Times New Roman"/>
              <a:cs typeface="Times New Roman"/>
            </a:endParaRPr>
          </a:p>
          <a:p>
            <a:pPr marL="2099945">
              <a:lnSpc>
                <a:spcPct val="100000"/>
              </a:lnSpc>
            </a:pPr>
            <a:r>
              <a:rPr sz="1050" dirty="0">
                <a:latin typeface="Times New Roman"/>
                <a:cs typeface="Times New Roman"/>
              </a:rPr>
              <a:t>aruÍlios.</a:t>
            </a:r>
            <a:r>
              <a:rPr sz="1050" spc="8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30/05/2023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12762" y="5754648"/>
            <a:ext cx="5074285" cy="4838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7780" algn="ctr">
              <a:lnSpc>
                <a:spcPct val="100000"/>
              </a:lnSpc>
              <a:spcBef>
                <a:spcPts val="135"/>
              </a:spcBef>
              <a:tabLst>
                <a:tab pos="735965" algn="l"/>
              </a:tabLst>
            </a:pPr>
            <a:r>
              <a:rPr sz="900" spc="-10" dirty="0">
                <a:latin typeface="Times New Roman"/>
                <a:cs typeface="Times New Roman"/>
              </a:rPr>
              <a:t>NATANAE</a:t>
            </a:r>
            <a:r>
              <a:rPr sz="900" dirty="0">
                <a:latin typeface="Times New Roman"/>
                <a:cs typeface="Times New Roman"/>
              </a:rPr>
              <a:t>	</a:t>
            </a:r>
            <a:r>
              <a:rPr sz="900" spc="10" dirty="0">
                <a:solidFill>
                  <a:srgbClr val="131313"/>
                </a:solidFill>
                <a:latin typeface="Times New Roman"/>
                <a:cs typeface="Times New Roman"/>
              </a:rPr>
              <a:t>RODRIGUES</a:t>
            </a:r>
            <a:r>
              <a:rPr sz="900" spc="105" dirty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181818"/>
                </a:solidFill>
                <a:latin typeface="Times New Roman"/>
                <a:cs typeface="Times New Roman"/>
              </a:rPr>
              <a:t>-</a:t>
            </a:r>
            <a:r>
              <a:rPr sz="900" spc="225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900" spc="-10" dirty="0">
                <a:latin typeface="Times New Roman"/>
                <a:cs typeface="Times New Roman"/>
              </a:rPr>
              <a:t>ESCREVENTE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dirty="0">
                <a:solidFill>
                  <a:srgbClr val="181818"/>
                </a:solidFill>
                <a:latin typeface="Cambria"/>
                <a:cs typeface="Cambria"/>
              </a:rPr>
              <a:t>Este</a:t>
            </a:r>
            <a:r>
              <a:rPr sz="1000" spc="7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certificado</a:t>
            </a:r>
            <a:r>
              <a:rPr sz="1000" spc="12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é</a:t>
            </a:r>
            <a:r>
              <a:rPr sz="1000" spc="204" dirty="0">
                <a:latin typeface="Cambria"/>
                <a:cs typeface="Cambria"/>
              </a:rPr>
              <a:t>  </a:t>
            </a:r>
            <a:r>
              <a:rPr sz="1000" dirty="0">
                <a:latin typeface="Cambria"/>
                <a:cs typeface="Cambria"/>
              </a:rPr>
              <a:t>arte</a:t>
            </a:r>
            <a:r>
              <a:rPr sz="1000" spc="11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integrante</a:t>
            </a:r>
            <a:r>
              <a:rPr sz="1000" spc="13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e</a:t>
            </a:r>
            <a:r>
              <a:rPr sz="1000" spc="10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jnseparáve</a:t>
            </a:r>
            <a:r>
              <a:rPr sz="1500" baseline="2777" dirty="0">
                <a:latin typeface="Cambria"/>
                <a:cs typeface="Cambria"/>
              </a:rPr>
              <a:t>l</a:t>
            </a:r>
            <a:r>
              <a:rPr sz="1500" spc="67" baseline="2777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do</a:t>
            </a:r>
            <a:r>
              <a:rPr sz="1000" spc="6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re</a:t>
            </a:r>
            <a:r>
              <a:rPr sz="1000" spc="395" dirty="0"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0E0E0E"/>
                </a:solidFill>
                <a:latin typeface="Cambria"/>
                <a:cs typeface="Cambria"/>
              </a:rPr>
              <a:t>istro</a:t>
            </a:r>
            <a:r>
              <a:rPr sz="1000" spc="75" dirty="0">
                <a:solidFill>
                  <a:srgbClr val="0E0E0E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1C1C1C"/>
                </a:solidFill>
                <a:latin typeface="Cambria"/>
                <a:cs typeface="Cambria"/>
              </a:rPr>
              <a:t>do</a:t>
            </a:r>
            <a:r>
              <a:rPr sz="1000" spc="50" dirty="0">
                <a:solidFill>
                  <a:srgbClr val="1C1C1C"/>
                </a:solidFill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documento</a:t>
            </a:r>
            <a:r>
              <a:rPr sz="1000" spc="150" dirty="0"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acima</a:t>
            </a:r>
            <a:r>
              <a:rPr sz="1000" spc="120" dirty="0"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131313"/>
                </a:solidFill>
                <a:latin typeface="Cambria"/>
                <a:cs typeface="Cambria"/>
              </a:rPr>
              <a:t>descrito.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39764" y="7607010"/>
            <a:ext cx="89535" cy="3397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00" spc="-50" dirty="0">
                <a:solidFill>
                  <a:srgbClr val="1A1A1A"/>
                </a:solidFill>
                <a:latin typeface="Cambria"/>
                <a:cs typeface="Cambria"/>
              </a:rPr>
              <a:t>•</a:t>
            </a:r>
            <a:endParaRPr sz="1000">
              <a:latin typeface="Cambria"/>
              <a:cs typeface="Cambria"/>
            </a:endParaRPr>
          </a:p>
          <a:p>
            <a:pPr marL="33020">
              <a:lnSpc>
                <a:spcPct val="100000"/>
              </a:lnSpc>
              <a:spcBef>
                <a:spcPts val="30"/>
              </a:spcBef>
            </a:pPr>
            <a:r>
              <a:rPr sz="1000" spc="-50" dirty="0">
                <a:latin typeface="Cambria"/>
                <a:cs typeface="Cambria"/>
              </a:rPr>
              <a:t>-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01209" y="7528804"/>
            <a:ext cx="895350" cy="58166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5880" algn="r">
              <a:lnSpc>
                <a:spcPct val="100000"/>
              </a:lnSpc>
              <a:spcBef>
                <a:spcPts val="135"/>
              </a:spcBef>
            </a:pPr>
            <a:r>
              <a:rPr sz="1500" spc="-104" baseline="-33333" dirty="0">
                <a:latin typeface="Cambria"/>
                <a:cs typeface="Cambria"/>
              </a:rPr>
              <a:t>-</a:t>
            </a:r>
            <a:r>
              <a:rPr sz="1000" spc="-50" dirty="0">
                <a:latin typeface="Cambria"/>
                <a:cs typeface="Cambria"/>
              </a:rPr>
              <a:t>’</a:t>
            </a:r>
            <a:endParaRPr sz="1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000">
              <a:latin typeface="Cambria"/>
              <a:cs typeface="Cambria"/>
            </a:endParaRPr>
          </a:p>
          <a:p>
            <a:pPr marL="38100">
              <a:lnSpc>
                <a:spcPct val="100000"/>
              </a:lnSpc>
              <a:tabLst>
                <a:tab pos="410845" algn="l"/>
                <a:tab pos="780415" algn="l"/>
              </a:tabLst>
            </a:pPr>
            <a:r>
              <a:rPr sz="1050" spc="-50" dirty="0">
                <a:latin typeface="Times New Roman"/>
                <a:cs typeface="Times New Roman"/>
              </a:rPr>
              <a:t>•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050" spc="-50" dirty="0">
                <a:latin typeface="Times New Roman"/>
                <a:cs typeface="Times New Roman"/>
              </a:rPr>
              <a:t>•</a:t>
            </a:r>
            <a:r>
              <a:rPr sz="1050" dirty="0">
                <a:latin typeface="Times New Roman"/>
                <a:cs typeface="Times New Roman"/>
              </a:rPr>
              <a:t>	</a:t>
            </a:r>
            <a:r>
              <a:rPr sz="1050" spc="-330" dirty="0">
                <a:solidFill>
                  <a:srgbClr val="1F1F1F"/>
                </a:solidFill>
                <a:latin typeface="Times New Roman"/>
                <a:cs typeface="Times New Roman"/>
              </a:rPr>
              <a:t>-</a:t>
            </a:r>
            <a:r>
              <a:rPr sz="1050" spc="-50" dirty="0">
                <a:solidFill>
                  <a:srgbClr val="080808"/>
                </a:solidFill>
                <a:latin typeface="Times New Roman"/>
                <a:cs typeface="Times New Roman"/>
              </a:rPr>
              <a:t>•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14155" y="7607010"/>
            <a:ext cx="2671445" cy="503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5244" algn="ctr">
              <a:lnSpc>
                <a:spcPct val="102499"/>
              </a:lnSpc>
              <a:spcBef>
                <a:spcPts val="105"/>
              </a:spcBef>
            </a:pPr>
            <a:r>
              <a:rPr sz="1000" dirty="0">
                <a:solidFill>
                  <a:srgbClr val="151515"/>
                </a:solidFill>
                <a:latin typeface="Cambria"/>
                <a:cs typeface="Cambria"/>
              </a:rPr>
              <a:t>Para</a:t>
            </a:r>
            <a:r>
              <a:rPr sz="1000" spc="35" dirty="0">
                <a:solidFill>
                  <a:srgbClr val="151515"/>
                </a:solidFill>
                <a:latin typeface="Cambria"/>
                <a:cs typeface="Cambria"/>
              </a:rPr>
              <a:t> </a:t>
            </a:r>
            <a:r>
              <a:rPr sz="1000" spc="-35" dirty="0">
                <a:solidFill>
                  <a:srgbClr val="0E0E0E"/>
                </a:solidFill>
                <a:latin typeface="Cambria"/>
                <a:cs typeface="Cambria"/>
              </a:rPr>
              <a:t>cont'erir</a:t>
            </a:r>
            <a:r>
              <a:rPr sz="1000" spc="35" dirty="0">
                <a:solidFill>
                  <a:srgbClr val="0E0E0E"/>
                </a:solidFill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a</a:t>
            </a:r>
            <a:r>
              <a:rPr sz="1000" spc="15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procedência</a:t>
            </a:r>
            <a:r>
              <a:rPr sz="1000" spc="10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deste</a:t>
            </a:r>
            <a:r>
              <a:rPr sz="1000" spc="35" dirty="0">
                <a:latin typeface="Cambria"/>
                <a:cs typeface="Cambria"/>
              </a:rPr>
              <a:t> </a:t>
            </a:r>
            <a:r>
              <a:rPr sz="1000" spc="-10" dirty="0">
                <a:solidFill>
                  <a:srgbClr val="0C0C0C"/>
                </a:solidFill>
                <a:latin typeface="Cambria"/>
                <a:cs typeface="Cambria"/>
              </a:rPr>
              <a:t>documento </a:t>
            </a:r>
            <a:r>
              <a:rPr sz="1000" dirty="0">
                <a:latin typeface="Cambria"/>
                <a:cs typeface="Cambria"/>
              </a:rPr>
              <a:t>efetue</a:t>
            </a:r>
            <a:r>
              <a:rPr sz="1000" spc="40" dirty="0"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0C0C0C"/>
                </a:solidFill>
                <a:latin typeface="Cambria"/>
                <a:cs typeface="Cambria"/>
              </a:rPr>
              <a:t>a</a:t>
            </a:r>
            <a:r>
              <a:rPr sz="1000" spc="120" dirty="0">
                <a:solidFill>
                  <a:srgbClr val="0C0C0C"/>
                </a:solidFill>
                <a:latin typeface="Cambria"/>
                <a:cs typeface="Cambria"/>
              </a:rPr>
              <a:t> </a:t>
            </a:r>
            <a:r>
              <a:rPr sz="1000" spc="-20" dirty="0">
                <a:latin typeface="Cambria"/>
                <a:cs typeface="Cambria"/>
              </a:rPr>
              <a:t>leitura</a:t>
            </a:r>
            <a:r>
              <a:rPr sz="1000" spc="55" dirty="0"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151515"/>
                </a:solidFill>
                <a:latin typeface="Cambria"/>
                <a:cs typeface="Cambria"/>
              </a:rPr>
              <a:t>do</a:t>
            </a:r>
            <a:r>
              <a:rPr sz="1000" spc="25" dirty="0">
                <a:solidFill>
                  <a:srgbClr val="151515"/>
                </a:solidFill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111111"/>
                </a:solidFill>
                <a:latin typeface="Cambria"/>
                <a:cs typeface="Cambria"/>
              </a:rPr>
              <a:t>QR</a:t>
            </a:r>
            <a:r>
              <a:rPr sz="1000" spc="280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000" dirty="0">
                <a:latin typeface="Cambria"/>
                <a:cs typeface="Cambria"/>
              </a:rPr>
              <a:t>Code</a:t>
            </a:r>
            <a:r>
              <a:rPr sz="1000" spc="110" dirty="0"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impresso</a:t>
            </a:r>
            <a:r>
              <a:rPr sz="1000" spc="95" dirty="0">
                <a:latin typeface="Cambria"/>
                <a:cs typeface="Cambria"/>
              </a:rPr>
              <a:t> </a:t>
            </a:r>
            <a:r>
              <a:rPr sz="1000" dirty="0">
                <a:solidFill>
                  <a:srgbClr val="1A1A1A"/>
                </a:solidFill>
                <a:latin typeface="Cambria"/>
                <a:cs typeface="Cambria"/>
              </a:rPr>
              <a:t>ou</a:t>
            </a:r>
            <a:r>
              <a:rPr sz="1000" spc="130" dirty="0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sz="1000" spc="-10" dirty="0">
                <a:latin typeface="Cambria"/>
                <a:cs typeface="Cambria"/>
              </a:rPr>
              <a:t>acesse </a:t>
            </a:r>
            <a:r>
              <a:rPr sz="1050" dirty="0">
                <a:solidFill>
                  <a:srgbClr val="3F3F3F"/>
                </a:solidFill>
                <a:latin typeface="Times New Roman"/>
                <a:cs typeface="Times New Roman"/>
              </a:rPr>
              <a:t>o</a:t>
            </a:r>
            <a:r>
              <a:rPr sz="1050" spc="35" dirty="0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endereço</a:t>
            </a:r>
            <a:r>
              <a:rPr sz="1050" spc="125" dirty="0"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131313"/>
                </a:solidFill>
                <a:latin typeface="Times New Roman"/>
                <a:cs typeface="Times New Roman"/>
              </a:rPr>
              <a:t>eletrõnico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53513" y="7919579"/>
            <a:ext cx="5651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55" dirty="0">
                <a:solidFill>
                  <a:srgbClr val="0C0C0C"/>
                </a:solidFill>
                <a:latin typeface="Times New Roman"/>
                <a:cs typeface="Times New Roman"/>
              </a:rPr>
              <a:t>-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710128" y="8244933"/>
            <a:ext cx="80010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71780" algn="l"/>
                <a:tab pos="534670" algn="l"/>
                <a:tab pos="764540" algn="l"/>
              </a:tabLst>
            </a:pPr>
            <a:r>
              <a:rPr sz="950" spc="-50" dirty="0">
                <a:solidFill>
                  <a:srgbClr val="1C1C1C"/>
                </a:solidFill>
                <a:latin typeface="Times New Roman"/>
                <a:cs typeface="Times New Roman"/>
              </a:rPr>
              <a:t>,</a:t>
            </a:r>
            <a:r>
              <a:rPr sz="950" dirty="0">
                <a:solidFill>
                  <a:srgbClr val="1C1C1C"/>
                </a:solidFill>
                <a:latin typeface="Times New Roman"/>
                <a:cs typeface="Times New Roman"/>
              </a:rPr>
              <a:t>	</a:t>
            </a:r>
            <a:r>
              <a:rPr sz="950" spc="-50" dirty="0">
                <a:solidFill>
                  <a:srgbClr val="0E0E0E"/>
                </a:solidFill>
                <a:latin typeface="Times New Roman"/>
                <a:cs typeface="Times New Roman"/>
              </a:rPr>
              <a:t>'</a:t>
            </a:r>
            <a:r>
              <a:rPr sz="950" dirty="0">
                <a:solidFill>
                  <a:srgbClr val="0E0E0E"/>
                </a:solidFill>
                <a:latin typeface="Times New Roman"/>
                <a:cs typeface="Times New Roman"/>
              </a:rPr>
              <a:t>	</a:t>
            </a:r>
            <a:r>
              <a:rPr sz="950" spc="-25" dirty="0">
                <a:latin typeface="Times New Roman"/>
                <a:cs typeface="Times New Roman"/>
              </a:rPr>
              <a:t>'",</a:t>
            </a:r>
            <a:r>
              <a:rPr sz="950" dirty="0">
                <a:latin typeface="Times New Roman"/>
                <a:cs typeface="Times New Roman"/>
              </a:rPr>
              <a:t>	</a:t>
            </a:r>
            <a:r>
              <a:rPr sz="950" spc="-50" dirty="0">
                <a:latin typeface="Times New Roman"/>
                <a:cs typeface="Times New Roman"/>
              </a:rPr>
              <a:t>,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43416" y="8244933"/>
            <a:ext cx="1648460" cy="175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50" spc="40" dirty="0">
                <a:solidFill>
                  <a:srgbClr val="0F0F0F"/>
                </a:solidFill>
                <a:latin typeface="Times New Roman"/>
                <a:cs typeface="Times New Roman"/>
              </a:rPr>
              <a:t>https://selodigital.tjsp.jus.br/.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74782" y="8554245"/>
            <a:ext cx="6413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spc="-50" dirty="0">
                <a:solidFill>
                  <a:srgbClr val="131313"/>
                </a:solidFill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21986" y="8554245"/>
            <a:ext cx="2626995" cy="191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050" b="1" dirty="0">
                <a:latin typeface="Times New Roman"/>
                <a:cs typeface="Times New Roman"/>
              </a:rPr>
              <a:t>Selo Digital:</a:t>
            </a:r>
            <a:r>
              <a:rPr sz="1050" b="1" spc="155" dirty="0"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4B4B4B"/>
                </a:solidFill>
                <a:latin typeface="Times New Roman"/>
                <a:cs typeface="Times New Roman"/>
              </a:rPr>
              <a:t>l</a:t>
            </a:r>
            <a:r>
              <a:rPr sz="1050" spc="55" dirty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1050" spc="-70" dirty="0">
                <a:solidFill>
                  <a:srgbClr val="2D2D2D"/>
                </a:solidFill>
                <a:latin typeface="Times New Roman"/>
                <a:cs typeface="Times New Roman"/>
              </a:rPr>
              <a:t>l</a:t>
            </a:r>
            <a:r>
              <a:rPr sz="1050" spc="-2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14844PJKE000754567MN233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71613" cy="105697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3633" y="1738600"/>
            <a:ext cx="4932951" cy="535405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49444" y="336922"/>
            <a:ext cx="0" cy="250190"/>
          </a:xfrm>
          <a:custGeom>
            <a:avLst/>
            <a:gdLst/>
            <a:ahLst/>
            <a:cxnLst/>
            <a:rect l="l" t="t" r="r" b="b"/>
            <a:pathLst>
              <a:path h="250190">
                <a:moveTo>
                  <a:pt x="0" y="249655"/>
                </a:moveTo>
                <a:lnTo>
                  <a:pt x="0" y="0"/>
                </a:lnTo>
              </a:path>
            </a:pathLst>
          </a:custGeom>
          <a:ln w="9023">
            <a:solidFill>
              <a:srgbClr val="3B4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544932" y="336922"/>
            <a:ext cx="1344930" cy="815340"/>
            <a:chOff x="4544932" y="336922"/>
            <a:chExt cx="1344930" cy="815340"/>
          </a:xfrm>
        </p:grpSpPr>
        <p:sp>
          <p:nvSpPr>
            <p:cNvPr id="5" name="object 5"/>
            <p:cNvSpPr/>
            <p:nvPr/>
          </p:nvSpPr>
          <p:spPr>
            <a:xfrm>
              <a:off x="5884951" y="336922"/>
              <a:ext cx="0" cy="815340"/>
            </a:xfrm>
            <a:custGeom>
              <a:avLst/>
              <a:gdLst/>
              <a:ahLst/>
              <a:cxnLst/>
              <a:rect l="l" t="t" r="r" b="b"/>
              <a:pathLst>
                <a:path h="815340">
                  <a:moveTo>
                    <a:pt x="0" y="815139"/>
                  </a:moveTo>
                  <a:lnTo>
                    <a:pt x="0" y="0"/>
                  </a:lnTo>
                </a:path>
              </a:pathLst>
            </a:custGeom>
            <a:ln w="9023">
              <a:solidFill>
                <a:srgbClr val="3B4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44932" y="341434"/>
              <a:ext cx="1344930" cy="0"/>
            </a:xfrm>
            <a:custGeom>
              <a:avLst/>
              <a:gdLst/>
              <a:ahLst/>
              <a:cxnLst/>
              <a:rect l="l" t="t" r="r" b="b"/>
              <a:pathLst>
                <a:path w="1344929">
                  <a:moveTo>
                    <a:pt x="0" y="0"/>
                  </a:moveTo>
                  <a:lnTo>
                    <a:pt x="1344530" y="0"/>
                  </a:lnTo>
                </a:path>
              </a:pathLst>
            </a:custGeom>
            <a:ln w="9023">
              <a:solidFill>
                <a:srgbClr val="3B4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4932" y="1147550"/>
              <a:ext cx="1344930" cy="0"/>
            </a:xfrm>
            <a:custGeom>
              <a:avLst/>
              <a:gdLst/>
              <a:ahLst/>
              <a:cxnLst/>
              <a:rect l="l" t="t" r="r" b="b"/>
              <a:pathLst>
                <a:path w="1344929">
                  <a:moveTo>
                    <a:pt x="0" y="0"/>
                  </a:moveTo>
                  <a:lnTo>
                    <a:pt x="1344530" y="0"/>
                  </a:lnTo>
                </a:path>
              </a:pathLst>
            </a:custGeom>
            <a:ln w="9023">
              <a:solidFill>
                <a:srgbClr val="3B4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66889" y="322719"/>
            <a:ext cx="835025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850" dirty="0">
                <a:solidFill>
                  <a:srgbClr val="6E70F4"/>
                </a:solidFill>
                <a:latin typeface="Consolas"/>
                <a:cs typeface="Consolas"/>
              </a:rPr>
              <a:t>GU</a:t>
            </a:r>
            <a:r>
              <a:rPr sz="1275" baseline="3267" dirty="0">
                <a:solidFill>
                  <a:srgbClr val="6E70F4"/>
                </a:solidFill>
                <a:latin typeface="Consolas"/>
                <a:cs typeface="Consolas"/>
              </a:rPr>
              <a:t>ARULHOS-</a:t>
            </a:r>
            <a:r>
              <a:rPr sz="1275" spc="-37" baseline="3267" dirty="0">
                <a:solidFill>
                  <a:srgbClr val="6E70F4"/>
                </a:solidFill>
                <a:latin typeface="Consolas"/>
                <a:cs typeface="Consolas"/>
              </a:rPr>
              <a:t>SPE</a:t>
            </a:r>
            <a:endParaRPr sz="1275" baseline="3267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4772" y="412764"/>
            <a:ext cx="1157605" cy="7080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11430" algn="ctr">
              <a:lnSpc>
                <a:spcPct val="100000"/>
              </a:lnSpc>
              <a:spcBef>
                <a:spcPts val="190"/>
              </a:spcBef>
            </a:pPr>
            <a:r>
              <a:rPr sz="1200" baseline="3472" dirty="0">
                <a:solidFill>
                  <a:srgbClr val="7B87EB"/>
                </a:solidFill>
                <a:latin typeface="Lucida Sans Unicode"/>
                <a:cs typeface="Lucida Sans Unicode"/>
              </a:rPr>
              <a:t>DI</a:t>
            </a:r>
            <a:r>
              <a:rPr sz="800" dirty="0">
                <a:solidFill>
                  <a:srgbClr val="7B87EB"/>
                </a:solidFill>
                <a:latin typeface="Lucida Sans Unicode"/>
                <a:cs typeface="Lucida Sans Unicode"/>
              </a:rPr>
              <a:t>G</a:t>
            </a:r>
            <a:r>
              <a:rPr sz="1200" baseline="3472" dirty="0">
                <a:solidFill>
                  <a:srgbClr val="7B87EB"/>
                </a:solidFill>
                <a:latin typeface="Lucida Sans Unicode"/>
                <a:cs typeface="Lucida Sans Unicode"/>
              </a:rPr>
              <a:t>ITALIZADO</a:t>
            </a:r>
            <a:r>
              <a:rPr sz="1200" spc="22" baseline="3472" dirty="0">
                <a:solidFill>
                  <a:srgbClr val="7B87EB"/>
                </a:solidFill>
                <a:latin typeface="Lucida Sans Unicode"/>
                <a:cs typeface="Lucida Sans Unicode"/>
              </a:rPr>
              <a:t> </a:t>
            </a:r>
            <a:r>
              <a:rPr sz="1200" spc="-37" baseline="3472" dirty="0">
                <a:solidFill>
                  <a:srgbClr val="7279EF"/>
                </a:solidFill>
                <a:latin typeface="Lucida Sans Unicode"/>
                <a:cs typeface="Lucida Sans Unicode"/>
              </a:rPr>
              <a:t>N°</a:t>
            </a:r>
            <a:endParaRPr sz="1200" baseline="3472">
              <a:latin typeface="Lucida Sans Unicode"/>
              <a:cs typeface="Lucida Sans Unicode"/>
            </a:endParaRPr>
          </a:p>
          <a:p>
            <a:pPr marL="233045">
              <a:lnSpc>
                <a:spcPct val="100000"/>
              </a:lnSpc>
              <a:spcBef>
                <a:spcPts val="135"/>
              </a:spcBef>
            </a:pPr>
            <a:r>
              <a:rPr sz="1600" spc="-245" dirty="0">
                <a:solidFill>
                  <a:srgbClr val="6470E4"/>
                </a:solidFill>
                <a:latin typeface="Lucida Sans Unicode"/>
                <a:cs typeface="Lucida Sans Unicode"/>
              </a:rPr>
              <a:t>16</a:t>
            </a:r>
            <a:r>
              <a:rPr sz="1600" spc="10" dirty="0">
                <a:solidFill>
                  <a:srgbClr val="6470E4"/>
                </a:solidFill>
                <a:latin typeface="Lucida Sans Unicode"/>
                <a:cs typeface="Lucida Sans Unicode"/>
              </a:rPr>
              <a:t> </a:t>
            </a:r>
            <a:r>
              <a:rPr sz="1600" spc="-509" dirty="0">
                <a:solidFill>
                  <a:srgbClr val="3849DD"/>
                </a:solidFill>
                <a:latin typeface="Lucida Sans Unicode"/>
                <a:cs typeface="Lucida Sans Unicode"/>
              </a:rPr>
              <a:t>0</a:t>
            </a:r>
            <a:r>
              <a:rPr sz="1600" spc="-145" dirty="0">
                <a:solidFill>
                  <a:srgbClr val="3849DD"/>
                </a:solidFill>
                <a:latin typeface="Lucida Sans Unicode"/>
                <a:cs typeface="Lucida Sans Unicode"/>
              </a:rPr>
              <a:t> </a:t>
            </a:r>
            <a:r>
              <a:rPr sz="1600" spc="-470" dirty="0">
                <a:solidFill>
                  <a:srgbClr val="4654D3"/>
                </a:solidFill>
                <a:latin typeface="Lucida Sans Unicode"/>
                <a:cs typeface="Lucida Sans Unicode"/>
              </a:rPr>
              <a:t>7</a:t>
            </a:r>
            <a:r>
              <a:rPr sz="1600" spc="135" dirty="0">
                <a:solidFill>
                  <a:srgbClr val="4654D3"/>
                </a:solidFill>
                <a:latin typeface="Lucida Sans Unicode"/>
                <a:cs typeface="Lucida Sans Unicode"/>
              </a:rPr>
              <a:t> </a:t>
            </a:r>
            <a:r>
              <a:rPr sz="1600" spc="-500" dirty="0">
                <a:solidFill>
                  <a:srgbClr val="4D5ED1"/>
                </a:solidFill>
                <a:latin typeface="Lucida Sans Unicode"/>
                <a:cs typeface="Lucida Sans Unicode"/>
              </a:rPr>
              <a:t>9</a:t>
            </a:r>
            <a:r>
              <a:rPr sz="1600" spc="25" dirty="0">
                <a:solidFill>
                  <a:srgbClr val="4D5ED1"/>
                </a:solidFill>
                <a:latin typeface="Lucida Sans Unicode"/>
                <a:cs typeface="Lucida Sans Unicode"/>
              </a:rPr>
              <a:t> </a:t>
            </a:r>
            <a:r>
              <a:rPr sz="1600" spc="-375" dirty="0">
                <a:solidFill>
                  <a:srgbClr val="414BC8"/>
                </a:solidFill>
                <a:latin typeface="Lucida Sans Unicode"/>
                <a:cs typeface="Lucida Sans Unicode"/>
              </a:rPr>
              <a:t>3</a:t>
            </a:r>
            <a:endParaRPr sz="1600">
              <a:latin typeface="Lucida Sans Unicode"/>
              <a:cs typeface="Lucida Sans Unicode"/>
            </a:endParaRPr>
          </a:p>
          <a:p>
            <a:pPr marR="5080" algn="ctr">
              <a:lnSpc>
                <a:spcPts val="1005"/>
              </a:lnSpc>
              <a:spcBef>
                <a:spcPts val="434"/>
              </a:spcBef>
            </a:pPr>
            <a:r>
              <a:rPr sz="900" spc="-25" dirty="0">
                <a:solidFill>
                  <a:srgbClr val="AFB3EB"/>
                </a:solidFill>
                <a:latin typeface="Lucida Sans Unicode"/>
                <a:cs typeface="Lucida Sans Unicode"/>
              </a:rPr>
              <a:t>i"</a:t>
            </a:r>
            <a:r>
              <a:rPr sz="900" spc="100" dirty="0">
                <a:solidFill>
                  <a:srgbClr val="AFB3EB"/>
                </a:solidFill>
                <a:latin typeface="Lucida Sans Unicode"/>
                <a:cs typeface="Lucida Sans Unicode"/>
              </a:rPr>
              <a:t> </a:t>
            </a:r>
            <a:r>
              <a:rPr sz="900" spc="-90" dirty="0">
                <a:solidFill>
                  <a:srgbClr val="7275CF"/>
                </a:solidFill>
                <a:latin typeface="Lucida Sans Unicode"/>
                <a:cs typeface="Lucida Sans Unicode"/>
              </a:rPr>
              <a:t>Ol‹ciai</a:t>
            </a:r>
            <a:r>
              <a:rPr sz="900" spc="-70" dirty="0">
                <a:solidFill>
                  <a:srgbClr val="7275CF"/>
                </a:solidFill>
                <a:latin typeface="Lucida Sans Unicode"/>
                <a:cs typeface="Lucida Sans Unicode"/>
              </a:rPr>
              <a:t> </a:t>
            </a:r>
            <a:r>
              <a:rPr sz="900" spc="-100" dirty="0">
                <a:solidFill>
                  <a:srgbClr val="8575F9"/>
                </a:solidFill>
                <a:latin typeface="Lucida Sans Unicode"/>
                <a:cs typeface="Lucida Sans Unicode"/>
              </a:rPr>
              <a:t>de</a:t>
            </a:r>
            <a:r>
              <a:rPr sz="900" spc="-65" dirty="0">
                <a:solidFill>
                  <a:srgbClr val="8575F9"/>
                </a:solidFill>
                <a:latin typeface="Lucida Sans Unicode"/>
                <a:cs typeface="Lucida Sans Unicode"/>
              </a:rPr>
              <a:t> </a:t>
            </a:r>
            <a:r>
              <a:rPr sz="900" spc="-100" dirty="0">
                <a:solidFill>
                  <a:srgbClr val="8287CF"/>
                </a:solidFill>
                <a:latin typeface="Lucida Sans Unicode"/>
                <a:cs typeface="Lucida Sans Unicode"/>
              </a:rPr>
              <a:t>Registro</a:t>
            </a:r>
            <a:r>
              <a:rPr sz="900" spc="-50" dirty="0">
                <a:solidFill>
                  <a:srgbClr val="8287CF"/>
                </a:solidFill>
                <a:latin typeface="Lucida Sans Unicode"/>
                <a:cs typeface="Lucida Sans Unicode"/>
              </a:rPr>
              <a:t> </a:t>
            </a:r>
            <a:r>
              <a:rPr sz="900" spc="-60" dirty="0">
                <a:solidFill>
                  <a:srgbClr val="6D70D1"/>
                </a:solidFill>
                <a:latin typeface="Lucida Sans Unicode"/>
                <a:cs typeface="Lucida Sans Unicode"/>
              </a:rPr>
              <a:t>üivii</a:t>
            </a:r>
            <a:endParaRPr sz="900">
              <a:latin typeface="Lucida Sans Unicode"/>
              <a:cs typeface="Lucida Sans Unicode"/>
            </a:endParaRPr>
          </a:p>
          <a:p>
            <a:pPr marR="10795" algn="ctr">
              <a:lnSpc>
                <a:spcPts val="825"/>
              </a:lnSpc>
            </a:pPr>
            <a:r>
              <a:rPr sz="750" dirty="0">
                <a:solidFill>
                  <a:srgbClr val="828CE6"/>
                </a:solidFill>
                <a:latin typeface="Lucida Sans Unicode"/>
                <a:cs typeface="Lucida Sans Unicode"/>
              </a:rPr>
              <a:t>de</a:t>
            </a:r>
            <a:r>
              <a:rPr sz="750" spc="-10" dirty="0">
                <a:solidFill>
                  <a:srgbClr val="828CE6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solidFill>
                  <a:srgbClr val="6E79DF"/>
                </a:solidFill>
                <a:latin typeface="Lucida Sans Unicode"/>
                <a:cs typeface="Lucida Sans Unicode"/>
              </a:rPr>
              <a:t>PeSSO1</a:t>
            </a:r>
            <a:r>
              <a:rPr sz="750" spc="-45" dirty="0">
                <a:solidFill>
                  <a:srgbClr val="6E79DF"/>
                </a:solidFill>
                <a:latin typeface="Lucida Sans Unicode"/>
                <a:cs typeface="Lucida Sans Unicode"/>
              </a:rPr>
              <a:t> </a:t>
            </a:r>
            <a:r>
              <a:rPr sz="750" spc="-10" dirty="0">
                <a:solidFill>
                  <a:srgbClr val="A8BFFF"/>
                </a:solidFill>
                <a:latin typeface="Lucida Sans Unicode"/>
                <a:cs typeface="Lucida Sans Unicode"/>
              </a:rPr>
              <a:t>Juridlca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68852" y="1141617"/>
            <a:ext cx="4921885" cy="11582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39370" algn="ctr">
              <a:lnSpc>
                <a:spcPct val="96600"/>
              </a:lnSpc>
              <a:spcBef>
                <a:spcPts val="200"/>
              </a:spcBef>
              <a:tabLst>
                <a:tab pos="1269365" algn="l"/>
              </a:tabLst>
            </a:pPr>
            <a:r>
              <a:rPr sz="2850" u="heavy" baseline="1461" dirty="0">
                <a:solidFill>
                  <a:srgbClr val="383838"/>
                </a:solidFill>
                <a:uFill>
                  <a:solidFill>
                    <a:srgbClr val="5B5B5B"/>
                  </a:solidFill>
                </a:uFill>
                <a:latin typeface="Lucida Sans Unicode"/>
                <a:cs typeface="Lucida Sans Unicode"/>
              </a:rPr>
              <a:t>EDITAL</a:t>
            </a:r>
            <a:r>
              <a:rPr sz="2850" u="heavy" spc="127" baseline="1461" dirty="0">
                <a:solidFill>
                  <a:srgbClr val="383838"/>
                </a:solidFill>
                <a:uFill>
                  <a:solidFill>
                    <a:srgbClr val="5B5B5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850" u="heavy" spc="142" baseline="1461" dirty="0">
                <a:solidFill>
                  <a:srgbClr val="363636"/>
                </a:solidFill>
                <a:uFill>
                  <a:solidFill>
                    <a:srgbClr val="5B5B5B"/>
                  </a:solidFill>
                </a:uFill>
                <a:latin typeface="Lucida Sans Unicode"/>
                <a:cs typeface="Lucida Sans Unicode"/>
              </a:rPr>
              <a:t>DE</a:t>
            </a:r>
            <a:r>
              <a:rPr sz="2850" u="heavy" spc="60" baseline="1461" dirty="0">
                <a:solidFill>
                  <a:srgbClr val="363636"/>
                </a:solidFill>
                <a:uFill>
                  <a:solidFill>
                    <a:srgbClr val="5B5B5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850" u="heavy" baseline="2923" dirty="0">
                <a:solidFill>
                  <a:srgbClr val="363636"/>
                </a:solidFill>
                <a:uFill>
                  <a:solidFill>
                    <a:srgbClr val="5B5B5B"/>
                  </a:solidFill>
                </a:uFill>
                <a:latin typeface="Lucida Sans Unicode"/>
                <a:cs typeface="Lucida Sans Unicode"/>
              </a:rPr>
              <a:t>CONVO</a:t>
            </a:r>
            <a:r>
              <a:rPr sz="1900" u="heavy" dirty="0">
                <a:solidFill>
                  <a:srgbClr val="363636"/>
                </a:solidFill>
                <a:uFill>
                  <a:solidFill>
                    <a:srgbClr val="5B5B5B"/>
                  </a:solidFill>
                </a:uFill>
                <a:latin typeface="Lucida Sans Unicode"/>
                <a:cs typeface="Lucida Sans Unicode"/>
              </a:rPr>
              <a:t>CÃ</a:t>
            </a:r>
            <a:r>
              <a:rPr sz="2850" u="heavy" baseline="2923" dirty="0">
                <a:solidFill>
                  <a:srgbClr val="363636"/>
                </a:solidFill>
                <a:uFill>
                  <a:solidFill>
                    <a:srgbClr val="5B5B5B"/>
                  </a:solidFill>
                </a:uFill>
                <a:latin typeface="Lucida Sans Unicode"/>
                <a:cs typeface="Lucida Sans Unicode"/>
              </a:rPr>
              <a:t>O</a:t>
            </a:r>
            <a:r>
              <a:rPr sz="2850" u="heavy" spc="-187" baseline="2923" dirty="0">
                <a:solidFill>
                  <a:srgbClr val="363636"/>
                </a:solidFill>
                <a:uFill>
                  <a:solidFill>
                    <a:srgbClr val="5B5B5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850" u="heavy" baseline="1461" dirty="0">
                <a:solidFill>
                  <a:srgbClr val="3B3B3B"/>
                </a:solidFill>
                <a:uFill>
                  <a:solidFill>
                    <a:srgbClr val="5B5B5B"/>
                  </a:solidFill>
                </a:uFill>
                <a:latin typeface="Lucida Sans Unicode"/>
                <a:cs typeface="Lucida Sans Unicode"/>
              </a:rPr>
              <a:t>DA </a:t>
            </a:r>
            <a:r>
              <a:rPr sz="2850" u="heavy" spc="135" baseline="1461" dirty="0">
                <a:solidFill>
                  <a:srgbClr val="363636"/>
                </a:solidFill>
                <a:uFill>
                  <a:solidFill>
                    <a:srgbClr val="5B5B5B"/>
                  </a:solidFill>
                </a:uFill>
                <a:latin typeface="Lucida Sans Unicode"/>
                <a:cs typeface="Lucida Sans Unicode"/>
              </a:rPr>
              <a:t>ASSEMBLEIA</a:t>
            </a:r>
            <a:r>
              <a:rPr sz="2850" u="heavy" spc="217" baseline="1461" dirty="0">
                <a:solidFill>
                  <a:srgbClr val="363636"/>
                </a:solidFill>
                <a:uFill>
                  <a:solidFill>
                    <a:srgbClr val="5B5B5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2850" spc="217" baseline="1461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850" u="heavy" spc="120" dirty="0">
                <a:solidFill>
                  <a:srgbClr val="3F3F3F"/>
                </a:solidFill>
                <a:uFill>
                  <a:solidFill>
                    <a:srgbClr val="606060"/>
                  </a:solidFill>
                </a:uFill>
                <a:latin typeface="Lucida Sans Unicode"/>
                <a:cs typeface="Lucida Sans Unicode"/>
              </a:rPr>
              <a:t>GERAL</a:t>
            </a:r>
            <a:r>
              <a:rPr sz="1850" u="heavy" spc="60" dirty="0">
                <a:solidFill>
                  <a:srgbClr val="3F3F3F"/>
                </a:solidFill>
                <a:uFill>
                  <a:solidFill>
                    <a:srgbClr val="60606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850" u="heavy" spc="75" dirty="0">
                <a:solidFill>
                  <a:srgbClr val="383838"/>
                </a:solidFill>
                <a:uFill>
                  <a:solidFill>
                    <a:srgbClr val="606060"/>
                  </a:solidFill>
                </a:uFill>
                <a:latin typeface="Lucida Sans Unicode"/>
                <a:cs typeface="Lucida Sans Unicode"/>
              </a:rPr>
              <a:t>EXTRAORDINARIA</a:t>
            </a:r>
            <a:r>
              <a:rPr sz="1850" u="heavy" spc="-55" dirty="0">
                <a:solidFill>
                  <a:srgbClr val="383838"/>
                </a:solidFill>
                <a:uFill>
                  <a:solidFill>
                    <a:srgbClr val="60606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850" u="heavy" dirty="0">
                <a:solidFill>
                  <a:srgbClr val="3D3D3D"/>
                </a:solidFill>
                <a:uFill>
                  <a:solidFill>
                    <a:srgbClr val="606060"/>
                  </a:solidFill>
                </a:uFill>
                <a:latin typeface="Lucida Sans Unicode"/>
                <a:cs typeface="Lucida Sans Unicode"/>
              </a:rPr>
              <a:t>DA </a:t>
            </a:r>
            <a:r>
              <a:rPr sz="1850" u="heavy" dirty="0">
                <a:solidFill>
                  <a:srgbClr val="3F3F3F"/>
                </a:solidFill>
                <a:uFill>
                  <a:solidFill>
                    <a:srgbClr val="606060"/>
                  </a:solidFill>
                </a:uFill>
                <a:latin typeface="Lucida Sans Unicode"/>
                <a:cs typeface="Lucida Sans Unicode"/>
              </a:rPr>
              <a:t>AMAA </a:t>
            </a:r>
            <a:r>
              <a:rPr sz="1850" u="heavy" spc="-650" dirty="0">
                <a:solidFill>
                  <a:srgbClr val="3D3D3D"/>
                </a:solidFill>
                <a:uFill>
                  <a:solidFill>
                    <a:srgbClr val="606060"/>
                  </a:solidFill>
                </a:uFill>
                <a:latin typeface="Lucida Sans Unicode"/>
                <a:cs typeface="Lucida Sans Unicode"/>
              </a:rPr>
              <a:t>—</a:t>
            </a:r>
            <a:r>
              <a:rPr sz="1850" u="heavy" spc="-35" dirty="0">
                <a:solidFill>
                  <a:srgbClr val="3D3D3D"/>
                </a:solidFill>
                <a:uFill>
                  <a:solidFill>
                    <a:srgbClr val="60606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850" spc="-3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950" spc="-10" dirty="0">
                <a:solidFill>
                  <a:srgbClr val="3B3B3B"/>
                </a:solidFill>
                <a:latin typeface="Lucida Sans Unicode"/>
                <a:cs typeface="Lucida Sans Unicode"/>
              </a:rPr>
              <a:t>ASSOCIA</a:t>
            </a:r>
            <a:r>
              <a:rPr sz="1950" dirty="0">
                <a:solidFill>
                  <a:srgbClr val="3B3B3B"/>
                </a:solidFill>
                <a:latin typeface="Lucida Sans Unicode"/>
                <a:cs typeface="Lucida Sans Unicode"/>
              </a:rPr>
              <a:t>	</a:t>
            </a:r>
            <a:r>
              <a:rPr sz="1950" spc="-40" dirty="0">
                <a:solidFill>
                  <a:srgbClr val="383838"/>
                </a:solidFill>
                <a:latin typeface="Lucida Sans Unicode"/>
                <a:cs typeface="Lucida Sans Unicode"/>
              </a:rPr>
              <a:t>AO</a:t>
            </a:r>
            <a:r>
              <a:rPr sz="195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950" dirty="0">
                <a:solidFill>
                  <a:srgbClr val="313131"/>
                </a:solidFill>
                <a:latin typeface="Lucida Sans Unicode"/>
                <a:cs typeface="Lucida Sans Unicode"/>
              </a:rPr>
              <a:t>DOS</a:t>
            </a:r>
            <a:r>
              <a:rPr sz="1950" spc="6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950" dirty="0">
                <a:solidFill>
                  <a:srgbClr val="363636"/>
                </a:solidFill>
                <a:latin typeface="Lucida Sans Unicode"/>
                <a:cs typeface="Lucida Sans Unicode"/>
              </a:rPr>
              <a:t>MORADORES</a:t>
            </a:r>
            <a:r>
              <a:rPr sz="1950" spc="21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950" dirty="0">
                <a:solidFill>
                  <a:srgbClr val="3D3D3D"/>
                </a:solidFill>
                <a:latin typeface="Lucida Sans Unicode"/>
                <a:cs typeface="Lucida Sans Unicode"/>
              </a:rPr>
              <a:t>PARA</a:t>
            </a:r>
            <a:r>
              <a:rPr sz="1950" spc="15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950" spc="-50" dirty="0">
                <a:solidFill>
                  <a:srgbClr val="424242"/>
                </a:solidFill>
                <a:latin typeface="Lucida Sans Unicode"/>
                <a:cs typeface="Lucida Sans Unicode"/>
              </a:rPr>
              <a:t>O </a:t>
            </a:r>
            <a:r>
              <a:rPr sz="1900" spc="65" dirty="0">
                <a:solidFill>
                  <a:srgbClr val="383838"/>
                </a:solidFill>
                <a:latin typeface="Lucida Sans Unicode"/>
                <a:cs typeface="Lucida Sans Unicode"/>
              </a:rPr>
              <a:t>DESENVOLVIMENTO</a:t>
            </a:r>
            <a:r>
              <a:rPr sz="1900" spc="-15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3B3B3B"/>
                </a:solidFill>
                <a:latin typeface="Lucida Sans Unicode"/>
                <a:cs typeface="Lucida Sans Unicode"/>
              </a:rPr>
              <a:t>DO</a:t>
            </a:r>
            <a:r>
              <a:rPr sz="1900" spc="-4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900" dirty="0">
                <a:solidFill>
                  <a:srgbClr val="3B3B3B"/>
                </a:solidFill>
                <a:latin typeface="Lucida Sans Unicode"/>
                <a:cs typeface="Lucida Sans Unicode"/>
              </a:rPr>
              <a:t>AGUA</a:t>
            </a:r>
            <a:r>
              <a:rPr sz="1900" spc="1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900" spc="-20" dirty="0">
                <a:solidFill>
                  <a:srgbClr val="3D3D3D"/>
                </a:solidFill>
                <a:latin typeface="Lucida Sans Unicode"/>
                <a:cs typeface="Lucida Sans Unicode"/>
              </a:rPr>
              <a:t>AZUL</a:t>
            </a:r>
            <a:endParaRPr sz="19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2036" y="2748582"/>
            <a:ext cx="5223510" cy="21615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7780" marR="5715" indent="-635" algn="just">
              <a:lnSpc>
                <a:spcPct val="111600"/>
              </a:lnSpc>
              <a:spcBef>
                <a:spcPts val="90"/>
              </a:spcBef>
            </a:pPr>
            <a:r>
              <a:rPr sz="1150" dirty="0">
                <a:solidFill>
                  <a:srgbClr val="545454"/>
                </a:solidFill>
                <a:latin typeface="Lucida Sans Unicode"/>
                <a:cs typeface="Lucida Sans Unicode"/>
              </a:rPr>
              <a:t>O</a:t>
            </a:r>
            <a:r>
              <a:rPr sz="1150" spc="-45" dirty="0">
                <a:solidFill>
                  <a:srgbClr val="545454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3F3F3F"/>
                </a:solidFill>
                <a:latin typeface="Lucida Sans Unicode"/>
                <a:cs typeface="Lucida Sans Unicode"/>
              </a:rPr>
              <a:t>Senhor</a:t>
            </a:r>
            <a:r>
              <a:rPr sz="1150" spc="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75" dirty="0">
                <a:solidFill>
                  <a:srgbClr val="3A3A3A"/>
                </a:solidFill>
                <a:latin typeface="Lucida Sans Unicode"/>
                <a:cs typeface="Lucida Sans Unicode"/>
              </a:rPr>
              <a:t>Antonio</a:t>
            </a:r>
            <a:r>
              <a:rPr sz="1150" spc="-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383838"/>
                </a:solidFill>
                <a:latin typeface="Lucida Sans Unicode"/>
                <a:cs typeface="Lucida Sans Unicode"/>
              </a:rPr>
              <a:t>Gomes</a:t>
            </a:r>
            <a:r>
              <a:rPr sz="1150" spc="-5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B3B3B"/>
                </a:solidFill>
                <a:latin typeface="Lucida Sans Unicode"/>
                <a:cs typeface="Lucida Sans Unicode"/>
              </a:rPr>
              <a:t>da</a:t>
            </a:r>
            <a:r>
              <a:rPr sz="1150" spc="-3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2F2F2F"/>
                </a:solidFill>
                <a:latin typeface="Lucida Sans Unicode"/>
                <a:cs typeface="Lucida Sans Unicode"/>
              </a:rPr>
              <a:t>Silva,</a:t>
            </a:r>
            <a:r>
              <a:rPr sz="1150" spc="-2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spc="-30" dirty="0">
                <a:solidFill>
                  <a:srgbClr val="3B3B3B"/>
                </a:solidFill>
                <a:latin typeface="Lucida Sans Unicode"/>
                <a:cs typeface="Lucida Sans Unicode"/>
              </a:rPr>
              <a:t>convoca</a:t>
            </a:r>
            <a:r>
              <a:rPr sz="1150" spc="3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60" dirty="0">
                <a:solidFill>
                  <a:srgbClr val="3F3F3F"/>
                </a:solidFill>
                <a:latin typeface="Lucida Sans Unicode"/>
                <a:cs typeface="Lucida Sans Unicode"/>
              </a:rPr>
              <a:t>todos</a:t>
            </a:r>
            <a:r>
              <a:rPr sz="1150" spc="-1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424242"/>
                </a:solidFill>
                <a:latin typeface="Lucida Sans Unicode"/>
                <a:cs typeface="Lucida Sans Unicode"/>
              </a:rPr>
              <a:t>os</a:t>
            </a:r>
            <a:r>
              <a:rPr sz="1150" spc="-5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spc="-40" dirty="0">
                <a:solidFill>
                  <a:srgbClr val="343434"/>
                </a:solidFill>
                <a:latin typeface="Lucida Sans Unicode"/>
                <a:cs typeface="Lucida Sans Unicode"/>
              </a:rPr>
              <a:t>Associados</a:t>
            </a:r>
            <a:r>
              <a:rPr sz="1150" spc="3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83838"/>
                </a:solidFill>
                <a:latin typeface="Lucida Sans Unicode"/>
                <a:cs typeface="Lucida Sans Unicode"/>
              </a:rPr>
              <a:t>da </a:t>
            </a:r>
            <a:r>
              <a:rPr sz="1150" spc="-20" dirty="0">
                <a:solidFill>
                  <a:srgbClr val="363636"/>
                </a:solidFill>
                <a:latin typeface="Lucida Sans Unicode"/>
                <a:cs typeface="Lucida Sans Unicode"/>
              </a:rPr>
              <a:t>AMAA</a:t>
            </a:r>
            <a:r>
              <a:rPr sz="1150" spc="-7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-455" dirty="0">
                <a:solidFill>
                  <a:srgbClr val="525252"/>
                </a:solidFill>
                <a:latin typeface="Lucida Sans Unicode"/>
                <a:cs typeface="Lucida Sans Unicode"/>
              </a:rPr>
              <a:t>—</a:t>
            </a:r>
            <a:r>
              <a:rPr sz="1150" spc="2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150" spc="20" dirty="0">
                <a:solidFill>
                  <a:srgbClr val="363636"/>
                </a:solidFill>
                <a:latin typeface="Lucida Sans Unicode"/>
                <a:cs typeface="Lucida Sans Unicode"/>
              </a:rPr>
              <a:t>ASSOCIAÇÃO</a:t>
            </a:r>
            <a:r>
              <a:rPr sz="1150" spc="22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20" dirty="0">
                <a:solidFill>
                  <a:srgbClr val="3B3B3B"/>
                </a:solidFill>
                <a:latin typeface="Lucida Sans Unicode"/>
                <a:cs typeface="Lucida Sans Unicode"/>
              </a:rPr>
              <a:t>DOS </a:t>
            </a:r>
            <a:r>
              <a:rPr sz="1150" spc="20" dirty="0">
                <a:solidFill>
                  <a:srgbClr val="3D3D3D"/>
                </a:solidFill>
                <a:latin typeface="Lucida Sans Unicode"/>
                <a:cs typeface="Lucida Sans Unicode"/>
              </a:rPr>
              <a:t>MORADORES</a:t>
            </a:r>
            <a:r>
              <a:rPr sz="1150" spc="15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20" dirty="0">
                <a:solidFill>
                  <a:srgbClr val="313131"/>
                </a:solidFill>
                <a:latin typeface="Lucida Sans Unicode"/>
                <a:cs typeface="Lucida Sans Unicode"/>
              </a:rPr>
              <a:t>PARA</a:t>
            </a:r>
            <a:r>
              <a:rPr sz="1150" spc="7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spc="20" dirty="0">
                <a:solidFill>
                  <a:srgbClr val="505050"/>
                </a:solidFill>
                <a:latin typeface="Lucida Sans Unicode"/>
                <a:cs typeface="Lucida Sans Unicode"/>
              </a:rPr>
              <a:t>O</a:t>
            </a:r>
            <a:r>
              <a:rPr sz="1150" spc="-15" dirty="0">
                <a:solidFill>
                  <a:srgbClr val="505050"/>
                </a:solidFill>
                <a:latin typeface="Lucida Sans Unicode"/>
                <a:cs typeface="Lucida Sans Unicode"/>
              </a:rPr>
              <a:t> </a:t>
            </a:r>
            <a:r>
              <a:rPr sz="1150" spc="20" dirty="0">
                <a:solidFill>
                  <a:srgbClr val="2F2F2F"/>
                </a:solidFill>
                <a:latin typeface="Lucida Sans Unicode"/>
                <a:cs typeface="Lucida Sans Unicode"/>
              </a:rPr>
              <a:t>DESENVOLVIMENTO</a:t>
            </a:r>
            <a:r>
              <a:rPr sz="1150" spc="-4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spc="20" dirty="0">
                <a:solidFill>
                  <a:srgbClr val="2F2F2F"/>
                </a:solidFill>
                <a:latin typeface="Lucida Sans Unicode"/>
                <a:cs typeface="Lucida Sans Unicode"/>
              </a:rPr>
              <a:t>DO</a:t>
            </a:r>
            <a:r>
              <a:rPr sz="1150" spc="7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3D3D3D"/>
                </a:solidFill>
                <a:latin typeface="Lucida Sans Unicode"/>
                <a:cs typeface="Lucida Sans Unicode"/>
              </a:rPr>
              <a:t>ÂGUA</a:t>
            </a:r>
            <a:endParaRPr sz="1150">
              <a:latin typeface="Lucida Sans Unicode"/>
              <a:cs typeface="Lucida Sans Unicode"/>
            </a:endParaRPr>
          </a:p>
          <a:p>
            <a:pPr marL="21590" marR="5080" indent="-3810" algn="just">
              <a:lnSpc>
                <a:spcPct val="110400"/>
              </a:lnSpc>
              <a:spcBef>
                <a:spcPts val="15"/>
              </a:spcBef>
            </a:pPr>
            <a:r>
              <a:rPr sz="1150" spc="-5" dirty="0">
                <a:solidFill>
                  <a:srgbClr val="424242"/>
                </a:solidFill>
                <a:latin typeface="Lucida Sans Unicode"/>
                <a:cs typeface="Lucida Sans Unicode"/>
              </a:rPr>
              <a:t>AZUL</a:t>
            </a:r>
            <a:r>
              <a:rPr sz="1150" dirty="0">
                <a:solidFill>
                  <a:srgbClr val="424242"/>
                </a:solidFill>
                <a:latin typeface="Lucida Sans Unicode"/>
                <a:cs typeface="Lucida Sans Unicode"/>
              </a:rPr>
              <a:t>,</a:t>
            </a:r>
            <a:r>
              <a:rPr sz="1150" spc="12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spc="-75" dirty="0">
                <a:solidFill>
                  <a:srgbClr val="3D3D3D"/>
                </a:solidFill>
                <a:latin typeface="Lucida Sans Unicode"/>
                <a:cs typeface="Lucida Sans Unicode"/>
              </a:rPr>
              <a:t>inscrita</a:t>
            </a:r>
            <a:r>
              <a:rPr sz="1150" spc="27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60" dirty="0">
                <a:solidFill>
                  <a:srgbClr val="3B3B3B"/>
                </a:solidFill>
                <a:latin typeface="Lucida Sans Unicode"/>
                <a:cs typeface="Lucida Sans Unicode"/>
              </a:rPr>
              <a:t>no</a:t>
            </a:r>
            <a:r>
              <a:rPr sz="1150" spc="21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50" dirty="0">
                <a:solidFill>
                  <a:srgbClr val="2F2F2F"/>
                </a:solidFill>
                <a:latin typeface="Lucida Sans Unicode"/>
                <a:cs typeface="Lucida Sans Unicode"/>
              </a:rPr>
              <a:t>CNPJ.</a:t>
            </a:r>
            <a:r>
              <a:rPr sz="1150" spc="15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spc="-110" dirty="0">
                <a:solidFill>
                  <a:srgbClr val="363636"/>
                </a:solidFill>
                <a:latin typeface="Lucida Sans Unicode"/>
                <a:cs typeface="Lucida Sans Unicode"/>
              </a:rPr>
              <a:t>08.953.367/0001-</a:t>
            </a:r>
            <a:r>
              <a:rPr sz="1150" spc="-95" dirty="0">
                <a:solidFill>
                  <a:srgbClr val="363636"/>
                </a:solidFill>
                <a:latin typeface="Lucida Sans Unicode"/>
                <a:cs typeface="Lucida Sans Unicode"/>
              </a:rPr>
              <a:t>31,</a:t>
            </a:r>
            <a:r>
              <a:rPr sz="1150" spc="11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-60" dirty="0">
                <a:solidFill>
                  <a:srgbClr val="313131"/>
                </a:solidFill>
                <a:latin typeface="Lucida Sans Unicode"/>
                <a:cs typeface="Lucida Sans Unicode"/>
              </a:rPr>
              <a:t>para</a:t>
            </a:r>
            <a:r>
              <a:rPr sz="1150" spc="21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spc="-75" dirty="0">
                <a:solidFill>
                  <a:srgbClr val="2F2F2F"/>
                </a:solidFill>
                <a:latin typeface="Lucida Sans Unicode"/>
                <a:cs typeface="Lucida Sans Unicode"/>
              </a:rPr>
              <a:t>participar</a:t>
            </a:r>
            <a:r>
              <a:rPr sz="1150" spc="26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spc="-45" dirty="0">
                <a:solidFill>
                  <a:srgbClr val="3A3A3A"/>
                </a:solidFill>
                <a:latin typeface="Lucida Sans Unicode"/>
                <a:cs typeface="Lucida Sans Unicode"/>
              </a:rPr>
              <a:t>da</a:t>
            </a:r>
            <a:r>
              <a:rPr sz="1150" spc="19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spc="-65" dirty="0">
                <a:solidFill>
                  <a:srgbClr val="3D3D3D"/>
                </a:solidFill>
                <a:latin typeface="Lucida Sans Unicode"/>
                <a:cs typeface="Lucida Sans Unicode"/>
              </a:rPr>
              <a:t>Assembleia</a:t>
            </a:r>
            <a:r>
              <a:rPr sz="1150" spc="-4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30" dirty="0">
                <a:solidFill>
                  <a:srgbClr val="3F3F3F"/>
                </a:solidFill>
                <a:latin typeface="Lucida Sans Unicode"/>
                <a:cs typeface="Lucida Sans Unicode"/>
              </a:rPr>
              <a:t>Geral</a:t>
            </a:r>
            <a:r>
              <a:rPr sz="1150" spc="-6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55" dirty="0">
                <a:solidFill>
                  <a:srgbClr val="383838"/>
                </a:solidFill>
                <a:latin typeface="Lucida Sans Unicode"/>
                <a:cs typeface="Lucida Sans Unicode"/>
              </a:rPr>
              <a:t>Extraordinária,</a:t>
            </a:r>
            <a:r>
              <a:rPr sz="1150" spc="-6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55" dirty="0">
                <a:solidFill>
                  <a:srgbClr val="363636"/>
                </a:solidFill>
                <a:latin typeface="Lucida Sans Unicode"/>
                <a:cs typeface="Lucida Sans Unicode"/>
              </a:rPr>
              <a:t>que</a:t>
            </a:r>
            <a:r>
              <a:rPr sz="1150" spc="-6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-30" dirty="0">
                <a:solidFill>
                  <a:srgbClr val="383838"/>
                </a:solidFill>
                <a:latin typeface="Lucida Sans Unicode"/>
                <a:cs typeface="Lucida Sans Unicode"/>
              </a:rPr>
              <a:t>serã</a:t>
            </a:r>
            <a:r>
              <a:rPr sz="1150" spc="-4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60" dirty="0">
                <a:solidFill>
                  <a:srgbClr val="383838"/>
                </a:solidFill>
                <a:latin typeface="Lucida Sans Unicode"/>
                <a:cs typeface="Lucida Sans Unicode"/>
              </a:rPr>
              <a:t>realizada</a:t>
            </a:r>
            <a:r>
              <a:rPr sz="1150" spc="1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35" dirty="0">
                <a:solidFill>
                  <a:srgbClr val="3B3B3B"/>
                </a:solidFill>
                <a:latin typeface="Lucida Sans Unicode"/>
                <a:cs typeface="Lucida Sans Unicode"/>
              </a:rPr>
              <a:t>no</a:t>
            </a:r>
            <a:r>
              <a:rPr sz="1150" spc="-8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70" dirty="0">
                <a:solidFill>
                  <a:srgbClr val="3B3B3B"/>
                </a:solidFill>
                <a:latin typeface="Lucida Sans Unicode"/>
                <a:cs typeface="Lucida Sans Unicode"/>
              </a:rPr>
              <a:t>dia</a:t>
            </a:r>
            <a:r>
              <a:rPr sz="1150" spc="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35" dirty="0">
                <a:solidFill>
                  <a:srgbClr val="484848"/>
                </a:solidFill>
                <a:latin typeface="Lucida Sans Unicode"/>
                <a:cs typeface="Lucida Sans Unicode"/>
              </a:rPr>
              <a:t>03</a:t>
            </a:r>
            <a:r>
              <a:rPr sz="1150" spc="-135" dirty="0">
                <a:solidFill>
                  <a:srgbClr val="484848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383838"/>
                </a:solidFill>
                <a:latin typeface="Lucida Sans Unicode"/>
                <a:cs typeface="Lucida Sans Unicode"/>
              </a:rPr>
              <a:t>de</a:t>
            </a:r>
            <a:r>
              <a:rPr sz="1150" spc="-5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75" dirty="0">
                <a:solidFill>
                  <a:srgbClr val="3B3B3B"/>
                </a:solidFill>
                <a:latin typeface="Lucida Sans Unicode"/>
                <a:cs typeface="Lucida Sans Unicode"/>
              </a:rPr>
              <a:t>abril</a:t>
            </a:r>
            <a:r>
              <a:rPr sz="1150" spc="-4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424242"/>
                </a:solidFill>
                <a:latin typeface="Lucida Sans Unicode"/>
                <a:cs typeface="Lucida Sans Unicode"/>
              </a:rPr>
              <a:t>de</a:t>
            </a:r>
            <a:r>
              <a:rPr sz="1150" spc="-14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spc="-80" dirty="0">
                <a:solidFill>
                  <a:srgbClr val="414141"/>
                </a:solidFill>
                <a:latin typeface="Lucida Sans Unicode"/>
                <a:cs typeface="Lucida Sans Unicode"/>
              </a:rPr>
              <a:t>2023,</a:t>
            </a:r>
            <a:r>
              <a:rPr sz="1150" spc="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150" spc="-40" dirty="0">
                <a:solidFill>
                  <a:srgbClr val="3D3D3D"/>
                </a:solidFill>
                <a:latin typeface="Lucida Sans Unicode"/>
                <a:cs typeface="Lucida Sans Unicode"/>
              </a:rPr>
              <a:t>na</a:t>
            </a:r>
            <a:r>
              <a:rPr sz="1150" spc="-2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>
                <a:solidFill>
                  <a:srgbClr val="3A3A3A"/>
                </a:solidFill>
                <a:latin typeface="Lucida Sans Unicode"/>
                <a:cs typeface="Lucida Sans Unicode"/>
              </a:rPr>
              <a:t>sede</a:t>
            </a:r>
            <a:r>
              <a:rPr sz="1150" spc="-8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spc="-50" dirty="0">
                <a:solidFill>
                  <a:srgbClr val="3B3B3B"/>
                </a:solidFill>
                <a:latin typeface="Lucida Sans Unicode"/>
                <a:cs typeface="Lucida Sans Unicode"/>
              </a:rPr>
              <a:t>da</a:t>
            </a:r>
            <a:r>
              <a:rPr sz="1150" spc="-3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50" dirty="0">
                <a:solidFill>
                  <a:srgbClr val="383838"/>
                </a:solidFill>
                <a:latin typeface="Lucida Sans Unicode"/>
                <a:cs typeface="Lucida Sans Unicode"/>
              </a:rPr>
              <a:t>Associação</a:t>
            </a:r>
            <a:r>
              <a:rPr sz="1150" spc="18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75" dirty="0">
                <a:solidFill>
                  <a:srgbClr val="3F3F3F"/>
                </a:solidFill>
                <a:latin typeface="Lucida Sans Unicode"/>
                <a:cs typeface="Lucida Sans Unicode"/>
              </a:rPr>
              <a:t>situo:</a:t>
            </a:r>
            <a:r>
              <a:rPr sz="1150" spc="10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65" dirty="0">
                <a:solidFill>
                  <a:srgbClr val="313131"/>
                </a:solidFill>
                <a:latin typeface="Lucida Sans Unicode"/>
                <a:cs typeface="Lucida Sans Unicode"/>
              </a:rPr>
              <a:t>Avenida</a:t>
            </a:r>
            <a:r>
              <a:rPr sz="1150" spc="21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spc="-60" dirty="0">
                <a:solidFill>
                  <a:srgbClr val="2F2F2F"/>
                </a:solidFill>
                <a:latin typeface="Lucida Sans Unicode"/>
                <a:cs typeface="Lucida Sans Unicode"/>
              </a:rPr>
              <a:t>Acapulco,</a:t>
            </a:r>
            <a:r>
              <a:rPr sz="1150" spc="12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spc="-80" dirty="0">
                <a:solidFill>
                  <a:srgbClr val="383838"/>
                </a:solidFill>
                <a:latin typeface="Lucida Sans Unicode"/>
                <a:cs typeface="Lucida Sans Unicode"/>
              </a:rPr>
              <a:t>625,</a:t>
            </a:r>
            <a:r>
              <a:rPr sz="1150" spc="15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75" dirty="0">
                <a:solidFill>
                  <a:srgbClr val="383838"/>
                </a:solidFill>
                <a:latin typeface="Lucida Sans Unicode"/>
                <a:cs typeface="Lucida Sans Unicode"/>
              </a:rPr>
              <a:t>Água</a:t>
            </a:r>
            <a:r>
              <a:rPr sz="1150" spc="17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75" dirty="0">
                <a:solidFill>
                  <a:srgbClr val="333333"/>
                </a:solidFill>
                <a:latin typeface="Lucida Sans Unicode"/>
                <a:cs typeface="Lucida Sans Unicode"/>
              </a:rPr>
              <a:t>Azul</a:t>
            </a:r>
            <a:r>
              <a:rPr sz="115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150" spc="-405" dirty="0">
                <a:solidFill>
                  <a:srgbClr val="464646"/>
                </a:solidFill>
                <a:latin typeface="Lucida Sans Unicode"/>
                <a:cs typeface="Lucida Sans Unicode"/>
              </a:rPr>
              <a:t>—</a:t>
            </a:r>
            <a:r>
              <a:rPr sz="1150" spc="5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150" spc="-65" dirty="0">
                <a:solidFill>
                  <a:srgbClr val="2F2F2F"/>
                </a:solidFill>
                <a:latin typeface="Lucida Sans Unicode"/>
                <a:cs typeface="Lucida Sans Unicode"/>
              </a:rPr>
              <a:t>Guarulhos</a:t>
            </a:r>
            <a:r>
              <a:rPr sz="1150" spc="7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spc="-55" dirty="0">
                <a:solidFill>
                  <a:srgbClr val="464646"/>
                </a:solidFill>
                <a:latin typeface="Lucida Sans Unicode"/>
                <a:cs typeface="Lucida Sans Unicode"/>
              </a:rPr>
              <a:t>-</a:t>
            </a:r>
            <a:r>
              <a:rPr sz="1150" spc="18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150" spc="-60" dirty="0">
                <a:solidFill>
                  <a:srgbClr val="3A3A3A"/>
                </a:solidFill>
                <a:latin typeface="Lucida Sans Unicode"/>
                <a:cs typeface="Lucida Sans Unicode"/>
              </a:rPr>
              <a:t>SP</a:t>
            </a:r>
            <a:r>
              <a:rPr sz="1150" spc="47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spc="60" dirty="0">
                <a:solidFill>
                  <a:srgbClr val="494949"/>
                </a:solidFill>
                <a:latin typeface="Lucida Sans Unicode"/>
                <a:cs typeface="Lucida Sans Unicode"/>
              </a:rPr>
              <a:t>CEP.</a:t>
            </a:r>
            <a:r>
              <a:rPr sz="1150" spc="30" dirty="0">
                <a:solidFill>
                  <a:srgbClr val="494949"/>
                </a:solidFill>
                <a:latin typeface="Lucida Sans Unicode"/>
                <a:cs typeface="Lucida Sans Unicode"/>
              </a:rPr>
              <a:t> </a:t>
            </a:r>
            <a:r>
              <a:rPr sz="1150" spc="-120" dirty="0">
                <a:solidFill>
                  <a:srgbClr val="383838"/>
                </a:solidFill>
                <a:latin typeface="Lucida Sans Unicode"/>
                <a:cs typeface="Lucida Sans Unicode"/>
              </a:rPr>
              <a:t>07159-</a:t>
            </a:r>
            <a:r>
              <a:rPr sz="1150" spc="-110" dirty="0">
                <a:solidFill>
                  <a:srgbClr val="383838"/>
                </a:solidFill>
                <a:latin typeface="Lucida Sans Unicode"/>
                <a:cs typeface="Lucida Sans Unicode"/>
              </a:rPr>
              <a:t>120.</a:t>
            </a:r>
            <a:endParaRPr sz="1150">
              <a:latin typeface="Lucida Sans Unicode"/>
              <a:cs typeface="Lucida Sans Unicode"/>
            </a:endParaRPr>
          </a:p>
          <a:p>
            <a:pPr marL="17145" algn="just">
              <a:lnSpc>
                <a:spcPct val="100000"/>
              </a:lnSpc>
              <a:spcBef>
                <a:spcPts val="140"/>
              </a:spcBef>
            </a:pPr>
            <a:r>
              <a:rPr sz="1150" spc="-60" dirty="0">
                <a:solidFill>
                  <a:srgbClr val="3A3A3A"/>
                </a:solidFill>
                <a:latin typeface="Lucida Sans Unicode"/>
                <a:cs typeface="Lucida Sans Unicode"/>
              </a:rPr>
              <a:t>Iremos</a:t>
            </a:r>
            <a:r>
              <a:rPr sz="1150" spc="-7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spc="-80" dirty="0">
                <a:solidFill>
                  <a:srgbClr val="2A2A2A"/>
                </a:solidFill>
                <a:latin typeface="Lucida Sans Unicode"/>
                <a:cs typeface="Lucida Sans Unicode"/>
              </a:rPr>
              <a:t>tratar</a:t>
            </a:r>
            <a:r>
              <a:rPr sz="1150" spc="-30" dirty="0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sz="1150" spc="-50" dirty="0">
                <a:solidFill>
                  <a:srgbClr val="3B3B3B"/>
                </a:solidFill>
                <a:latin typeface="Lucida Sans Unicode"/>
                <a:cs typeface="Lucida Sans Unicode"/>
              </a:rPr>
              <a:t>dos</a:t>
            </a:r>
            <a:r>
              <a:rPr sz="1150" spc="-114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55" dirty="0">
                <a:solidFill>
                  <a:srgbClr val="343434"/>
                </a:solidFill>
                <a:latin typeface="Lucida Sans Unicode"/>
                <a:cs typeface="Lucida Sans Unicode"/>
              </a:rPr>
              <a:t>seguintes</a:t>
            </a:r>
            <a:r>
              <a:rPr sz="1150" spc="3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-55" dirty="0">
                <a:solidFill>
                  <a:srgbClr val="363636"/>
                </a:solidFill>
                <a:latin typeface="Lucida Sans Unicode"/>
                <a:cs typeface="Lucida Sans Unicode"/>
              </a:rPr>
              <a:t>assuntos</a:t>
            </a:r>
            <a:r>
              <a:rPr sz="1150" spc="-2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-50" dirty="0">
                <a:solidFill>
                  <a:srgbClr val="3B3B3B"/>
                </a:solidFill>
                <a:latin typeface="Lucida Sans Unicode"/>
                <a:cs typeface="Lucida Sans Unicode"/>
              </a:rPr>
              <a:t>da</a:t>
            </a:r>
            <a:r>
              <a:rPr sz="1150" spc="-3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85" dirty="0">
                <a:solidFill>
                  <a:srgbClr val="3B3B3B"/>
                </a:solidFill>
                <a:latin typeface="Lucida Sans Unicode"/>
                <a:cs typeface="Lucida Sans Unicode"/>
              </a:rPr>
              <a:t>ordem</a:t>
            </a:r>
            <a:r>
              <a:rPr sz="1150" spc="1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95" dirty="0">
                <a:solidFill>
                  <a:srgbClr val="343434"/>
                </a:solidFill>
                <a:latin typeface="Lucida Sans Unicode"/>
                <a:cs typeface="Lucida Sans Unicode"/>
              </a:rPr>
              <a:t>do</a:t>
            </a:r>
            <a:r>
              <a:rPr sz="1150" spc="-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363636"/>
                </a:solidFill>
                <a:latin typeface="Lucida Sans Unicode"/>
                <a:cs typeface="Lucida Sans Unicode"/>
              </a:rPr>
              <a:t>dia:</a:t>
            </a:r>
            <a:endParaRPr sz="1150">
              <a:latin typeface="Lucida Sans Unicode"/>
              <a:cs typeface="Lucida Sans Unicode"/>
            </a:endParaRPr>
          </a:p>
          <a:p>
            <a:pPr marL="235585">
              <a:lnSpc>
                <a:spcPct val="100000"/>
              </a:lnSpc>
              <a:spcBef>
                <a:spcPts val="135"/>
              </a:spcBef>
            </a:pPr>
            <a:r>
              <a:rPr sz="1150" b="1" dirty="0">
                <a:solidFill>
                  <a:srgbClr val="494949"/>
                </a:solidFill>
                <a:latin typeface="Arial"/>
                <a:cs typeface="Arial"/>
              </a:rPr>
              <a:t>1-</a:t>
            </a:r>
            <a:r>
              <a:rPr sz="1150" b="1" spc="229" dirty="0">
                <a:solidFill>
                  <a:srgbClr val="494949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43434"/>
                </a:solidFill>
                <a:latin typeface="Arial"/>
                <a:cs typeface="Arial"/>
              </a:rPr>
              <a:t>Eleição</a:t>
            </a:r>
            <a:r>
              <a:rPr sz="1150" b="1" spc="1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83838"/>
                </a:solidFill>
                <a:latin typeface="Arial"/>
                <a:cs typeface="Arial"/>
              </a:rPr>
              <a:t>da</a:t>
            </a:r>
            <a:r>
              <a:rPr sz="1150" b="1" spc="-8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83838"/>
                </a:solidFill>
                <a:latin typeface="Arial"/>
                <a:cs typeface="Arial"/>
              </a:rPr>
              <a:t>Nova</a:t>
            </a:r>
            <a:r>
              <a:rPr sz="1150" b="1" spc="-4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2D2D2D"/>
                </a:solidFill>
                <a:latin typeface="Arial"/>
                <a:cs typeface="Arial"/>
              </a:rPr>
              <a:t>Diretoria</a:t>
            </a:r>
            <a:r>
              <a:rPr sz="1150" b="1" spc="-15" dirty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63636"/>
                </a:solidFill>
                <a:latin typeface="Arial"/>
                <a:cs typeface="Arial"/>
              </a:rPr>
              <a:t>Executiva</a:t>
            </a:r>
            <a:r>
              <a:rPr sz="1150" b="1" spc="5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150" b="1" spc="50" dirty="0">
                <a:solidFill>
                  <a:srgbClr val="343434"/>
                </a:solidFill>
                <a:latin typeface="Arial"/>
                <a:cs typeface="Arial"/>
              </a:rPr>
              <a:t>e</a:t>
            </a:r>
            <a:r>
              <a:rPr sz="1150" b="1" spc="-65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D3D3D"/>
                </a:solidFill>
                <a:latin typeface="Arial"/>
                <a:cs typeface="Arial"/>
              </a:rPr>
              <a:t>do</a:t>
            </a:r>
            <a:r>
              <a:rPr sz="1150" b="1" spc="-35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83838"/>
                </a:solidFill>
                <a:latin typeface="Arial"/>
                <a:cs typeface="Arial"/>
              </a:rPr>
              <a:t>Novo</a:t>
            </a:r>
            <a:r>
              <a:rPr sz="1150" b="1" spc="3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150" b="1" dirty="0">
                <a:solidFill>
                  <a:srgbClr val="383838"/>
                </a:solidFill>
                <a:latin typeface="Arial"/>
                <a:cs typeface="Arial"/>
              </a:rPr>
              <a:t>Conselho</a:t>
            </a:r>
            <a:r>
              <a:rPr sz="1150" b="1" spc="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150" b="1" spc="-10" dirty="0">
                <a:solidFill>
                  <a:srgbClr val="363636"/>
                </a:solidFill>
                <a:latin typeface="Arial"/>
                <a:cs typeface="Arial"/>
              </a:rPr>
              <a:t>Fiscal.</a:t>
            </a:r>
            <a:endParaRPr sz="1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150">
              <a:latin typeface="Arial"/>
              <a:cs typeface="Arial"/>
            </a:endParaRPr>
          </a:p>
          <a:p>
            <a:pPr marL="12700" marR="878205" indent="1905">
              <a:lnSpc>
                <a:spcPct val="111600"/>
              </a:lnSpc>
            </a:pPr>
            <a:r>
              <a:rPr sz="1150" spc="-50" dirty="0">
                <a:solidFill>
                  <a:srgbClr val="545454"/>
                </a:solidFill>
                <a:latin typeface="Lucida Sans Unicode"/>
                <a:cs typeface="Lucida Sans Unicode"/>
              </a:rPr>
              <a:t>1º</a:t>
            </a:r>
            <a:r>
              <a:rPr sz="1150" spc="-55" dirty="0">
                <a:solidFill>
                  <a:srgbClr val="545454"/>
                </a:solidFill>
                <a:latin typeface="Lucida Sans Unicode"/>
                <a:cs typeface="Lucida Sans Unicode"/>
              </a:rPr>
              <a:t> </a:t>
            </a:r>
            <a:r>
              <a:rPr sz="1150" spc="-45" dirty="0">
                <a:solidFill>
                  <a:srgbClr val="3B3B3B"/>
                </a:solidFill>
                <a:latin typeface="Lucida Sans Unicode"/>
                <a:cs typeface="Lucida Sans Unicode"/>
              </a:rPr>
              <a:t>Chamada</a:t>
            </a:r>
            <a:r>
              <a:rPr sz="1150" spc="6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13131"/>
                </a:solidFill>
                <a:latin typeface="Lucida Sans Unicode"/>
                <a:cs typeface="Lucida Sans Unicode"/>
              </a:rPr>
              <a:t>às</a:t>
            </a:r>
            <a:r>
              <a:rPr sz="1150" spc="-13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spc="-100" dirty="0">
                <a:solidFill>
                  <a:srgbClr val="3D3D3D"/>
                </a:solidFill>
                <a:latin typeface="Lucida Sans Unicode"/>
                <a:cs typeface="Lucida Sans Unicode"/>
              </a:rPr>
              <a:t>18:30min.</a:t>
            </a:r>
            <a:r>
              <a:rPr sz="1150" spc="3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60" dirty="0">
                <a:solidFill>
                  <a:srgbClr val="383838"/>
                </a:solidFill>
                <a:latin typeface="Lucida Sans Unicode"/>
                <a:cs typeface="Lucida Sans Unicode"/>
              </a:rPr>
              <a:t>com</a:t>
            </a:r>
            <a:r>
              <a:rPr sz="1150" spc="-8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150" spc="-7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65" dirty="0">
                <a:solidFill>
                  <a:srgbClr val="2A2A2A"/>
                </a:solidFill>
                <a:latin typeface="Lucida Sans Unicode"/>
                <a:cs typeface="Lucida Sans Unicode"/>
              </a:rPr>
              <a:t>maioria</a:t>
            </a:r>
            <a:r>
              <a:rPr sz="1150" spc="25" dirty="0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sz="1150" spc="-75" dirty="0">
                <a:solidFill>
                  <a:srgbClr val="313131"/>
                </a:solidFill>
                <a:latin typeface="Lucida Sans Unicode"/>
                <a:cs typeface="Lucida Sans Unicode"/>
              </a:rPr>
              <a:t>absoluta</a:t>
            </a:r>
            <a:r>
              <a:rPr sz="1150" spc="1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spc="-35" dirty="0">
                <a:solidFill>
                  <a:srgbClr val="3D3D3D"/>
                </a:solidFill>
                <a:latin typeface="Lucida Sans Unicode"/>
                <a:cs typeface="Lucida Sans Unicode"/>
              </a:rPr>
              <a:t>dos</a:t>
            </a:r>
            <a:r>
              <a:rPr sz="1150" spc="-7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30" dirty="0">
                <a:solidFill>
                  <a:srgbClr val="343434"/>
                </a:solidFill>
                <a:latin typeface="Lucida Sans Unicode"/>
                <a:cs typeface="Lucida Sans Unicode"/>
              </a:rPr>
              <a:t>associados. </a:t>
            </a:r>
            <a:r>
              <a:rPr sz="1150" spc="-40" dirty="0">
                <a:solidFill>
                  <a:srgbClr val="494949"/>
                </a:solidFill>
                <a:latin typeface="Lucida Sans Unicode"/>
                <a:cs typeface="Lucida Sans Unicode"/>
              </a:rPr>
              <a:t>2º</a:t>
            </a:r>
            <a:r>
              <a:rPr sz="1150" spc="-50" dirty="0">
                <a:solidFill>
                  <a:srgbClr val="494949"/>
                </a:solidFill>
                <a:latin typeface="Lucida Sans Unicode"/>
                <a:cs typeface="Lucida Sans Unicode"/>
              </a:rPr>
              <a:t> </a:t>
            </a:r>
            <a:r>
              <a:rPr sz="1150" spc="-45" dirty="0">
                <a:solidFill>
                  <a:srgbClr val="363636"/>
                </a:solidFill>
                <a:latin typeface="Lucida Sans Unicode"/>
                <a:cs typeface="Lucida Sans Unicode"/>
              </a:rPr>
              <a:t>Chamada</a:t>
            </a:r>
            <a:r>
              <a:rPr sz="1150" spc="8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F3F3F"/>
                </a:solidFill>
                <a:latin typeface="Lucida Sans Unicode"/>
                <a:cs typeface="Lucida Sans Unicode"/>
              </a:rPr>
              <a:t>às</a:t>
            </a:r>
            <a:r>
              <a:rPr sz="1150" spc="-12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95" dirty="0">
                <a:solidFill>
                  <a:srgbClr val="383838"/>
                </a:solidFill>
                <a:latin typeface="Lucida Sans Unicode"/>
                <a:cs typeface="Lucida Sans Unicode"/>
              </a:rPr>
              <a:t>19:00min.</a:t>
            </a:r>
            <a:r>
              <a:rPr sz="1150" spc="4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75" dirty="0">
                <a:solidFill>
                  <a:srgbClr val="444444"/>
                </a:solidFill>
                <a:latin typeface="Lucida Sans Unicode"/>
                <a:cs typeface="Lucida Sans Unicode"/>
              </a:rPr>
              <a:t>com</a:t>
            </a:r>
            <a:r>
              <a:rPr sz="1150" spc="-8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150" spc="-75" dirty="0">
                <a:solidFill>
                  <a:srgbClr val="383838"/>
                </a:solidFill>
                <a:latin typeface="Lucida Sans Unicode"/>
                <a:cs typeface="Lucida Sans Unicode"/>
              </a:rPr>
              <a:t>qualquer</a:t>
            </a:r>
            <a:r>
              <a:rPr sz="115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90" dirty="0">
                <a:solidFill>
                  <a:srgbClr val="2F2F2F"/>
                </a:solidFill>
                <a:latin typeface="Lucida Sans Unicode"/>
                <a:cs typeface="Lucida Sans Unicode"/>
              </a:rPr>
              <a:t>número</a:t>
            </a:r>
            <a:r>
              <a:rPr sz="1150" spc="5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383838"/>
                </a:solidFill>
                <a:latin typeface="Lucida Sans Unicode"/>
                <a:cs typeface="Lucida Sans Unicode"/>
              </a:rPr>
              <a:t>de</a:t>
            </a:r>
            <a:r>
              <a:rPr sz="1150" spc="-8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363636"/>
                </a:solidFill>
                <a:latin typeface="Lucida Sans Unicode"/>
                <a:cs typeface="Lucida Sans Unicode"/>
              </a:rPr>
              <a:t>associados.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58644" y="6237740"/>
            <a:ext cx="111823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50" dirty="0">
                <a:solidFill>
                  <a:srgbClr val="3A3A3A"/>
                </a:solidFill>
                <a:latin typeface="Lucida Sans Unicode"/>
                <a:cs typeface="Lucida Sans Unicode"/>
              </a:rPr>
              <a:t>Atenciosamente,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5414" y="5569987"/>
            <a:ext cx="196532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60" dirty="0">
                <a:solidFill>
                  <a:srgbClr val="3B3B3B"/>
                </a:solidFill>
                <a:latin typeface="Lucida Sans Unicode"/>
                <a:cs typeface="Lucida Sans Unicode"/>
              </a:rPr>
              <a:t>Guarulhos,</a:t>
            </a:r>
            <a:r>
              <a:rPr sz="1150" spc="-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75" dirty="0">
                <a:solidFill>
                  <a:srgbClr val="343434"/>
                </a:solidFill>
                <a:latin typeface="Lucida Sans Unicode"/>
                <a:cs typeface="Lucida Sans Unicode"/>
              </a:rPr>
              <a:t>10</a:t>
            </a:r>
            <a:r>
              <a:rPr sz="1150" spc="-6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-65" dirty="0">
                <a:solidFill>
                  <a:srgbClr val="3B3B3B"/>
                </a:solidFill>
                <a:latin typeface="Lucida Sans Unicode"/>
                <a:cs typeface="Lucida Sans Unicode"/>
              </a:rPr>
              <a:t>março</a:t>
            </a:r>
            <a:r>
              <a:rPr sz="1150" spc="-1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424242"/>
                </a:solidFill>
                <a:latin typeface="Lucida Sans Unicode"/>
                <a:cs typeface="Lucida Sans Unicode"/>
              </a:rPr>
              <a:t>de</a:t>
            </a:r>
            <a:r>
              <a:rPr sz="1150" spc="-17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3D3D3D"/>
                </a:solidFill>
                <a:latin typeface="Lucida Sans Unicode"/>
                <a:cs typeface="Lucida Sans Unicode"/>
              </a:rPr>
              <a:t>2023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01070" y="7076943"/>
            <a:ext cx="1802764" cy="37465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18770" marR="5080" indent="-306705">
              <a:lnSpc>
                <a:spcPts val="1330"/>
              </a:lnSpc>
              <a:spcBef>
                <a:spcPts val="220"/>
              </a:spcBef>
              <a:tabLst>
                <a:tab pos="1269365" algn="l"/>
              </a:tabLst>
            </a:pPr>
            <a:r>
              <a:rPr sz="1150" spc="-10" dirty="0">
                <a:solidFill>
                  <a:srgbClr val="414141"/>
                </a:solidFill>
                <a:latin typeface="Lucida Sans Unicode"/>
                <a:cs typeface="Lucida Sans Unicode"/>
              </a:rPr>
              <a:t>Gás</a:t>
            </a:r>
            <a:r>
              <a:rPr sz="1150" spc="-10" dirty="0">
                <a:solidFill>
                  <a:srgbClr val="383838"/>
                </a:solidFill>
                <a:latin typeface="Lucida Sans Unicode"/>
                <a:cs typeface="Lucida Sans Unicode"/>
              </a:rPr>
              <a:t>Antonio</a:t>
            </a:r>
            <a:r>
              <a:rPr sz="1150" dirty="0">
                <a:solidFill>
                  <a:srgbClr val="383838"/>
                </a:solidFill>
                <a:latin typeface="Lucida Sans Unicode"/>
                <a:cs typeface="Lucida Sans Unicode"/>
              </a:rPr>
              <a:t>	da</a:t>
            </a:r>
            <a:r>
              <a:rPr sz="1150" spc="-8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55" dirty="0">
                <a:solidFill>
                  <a:srgbClr val="424242"/>
                </a:solidFill>
                <a:latin typeface="Lucida Sans Unicode"/>
                <a:cs typeface="Lucida Sans Unicode"/>
              </a:rPr>
              <a:t>Si</a:t>
            </a:r>
            <a:r>
              <a:rPr sz="1150" spc="-16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spc="-55" dirty="0">
                <a:solidFill>
                  <a:srgbClr val="363636"/>
                </a:solidFill>
                <a:latin typeface="Lucida Sans Unicode"/>
                <a:cs typeface="Lucida Sans Unicode"/>
              </a:rPr>
              <a:t>va </a:t>
            </a:r>
            <a:r>
              <a:rPr sz="1150" spc="-40" dirty="0">
                <a:solidFill>
                  <a:srgbClr val="3D3D3D"/>
                </a:solidFill>
                <a:latin typeface="Lucida Sans Unicode"/>
                <a:cs typeface="Lucida Sans Unicode"/>
              </a:rPr>
              <a:t>Presidente </a:t>
            </a:r>
            <a:r>
              <a:rPr sz="1150" spc="-10" dirty="0">
                <a:solidFill>
                  <a:srgbClr val="343434"/>
                </a:solidFill>
                <a:latin typeface="Lucida Sans Unicode"/>
                <a:cs typeface="Lucida Sans Unicode"/>
              </a:rPr>
              <a:t>Executiva</a:t>
            </a:r>
            <a:endParaRPr sz="1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4045" y="6996416"/>
            <a:ext cx="3092113" cy="24664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55454" y="168492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4">
                <a:moveTo>
                  <a:pt x="0" y="279734"/>
                </a:moveTo>
                <a:lnTo>
                  <a:pt x="0" y="0"/>
                </a:lnTo>
              </a:path>
            </a:pathLst>
          </a:custGeom>
          <a:ln w="9023">
            <a:solidFill>
              <a:srgbClr val="384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550941" y="168492"/>
            <a:ext cx="1362710" cy="821690"/>
            <a:chOff x="4550941" y="168492"/>
            <a:chExt cx="1362710" cy="821690"/>
          </a:xfrm>
        </p:grpSpPr>
        <p:sp>
          <p:nvSpPr>
            <p:cNvPr id="5" name="object 5"/>
            <p:cNvSpPr/>
            <p:nvPr/>
          </p:nvSpPr>
          <p:spPr>
            <a:xfrm>
              <a:off x="5909004" y="168492"/>
              <a:ext cx="0" cy="821690"/>
            </a:xfrm>
            <a:custGeom>
              <a:avLst/>
              <a:gdLst/>
              <a:ahLst/>
              <a:cxnLst/>
              <a:rect l="l" t="t" r="r" b="b"/>
              <a:pathLst>
                <a:path h="821690">
                  <a:moveTo>
                    <a:pt x="0" y="821155"/>
                  </a:moveTo>
                  <a:lnTo>
                    <a:pt x="0" y="0"/>
                  </a:lnTo>
                </a:path>
              </a:pathLst>
            </a:custGeom>
            <a:ln w="9023">
              <a:solidFill>
                <a:srgbClr val="3848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50941" y="173004"/>
              <a:ext cx="1362710" cy="0"/>
            </a:xfrm>
            <a:custGeom>
              <a:avLst/>
              <a:gdLst/>
              <a:ahLst/>
              <a:cxnLst/>
              <a:rect l="l" t="t" r="r" b="b"/>
              <a:pathLst>
                <a:path w="1362710">
                  <a:moveTo>
                    <a:pt x="0" y="0"/>
                  </a:moveTo>
                  <a:lnTo>
                    <a:pt x="1362574" y="0"/>
                  </a:lnTo>
                </a:path>
              </a:pathLst>
            </a:custGeom>
            <a:ln w="9023">
              <a:solidFill>
                <a:srgbClr val="3848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50941" y="985136"/>
              <a:ext cx="1362710" cy="0"/>
            </a:xfrm>
            <a:custGeom>
              <a:avLst/>
              <a:gdLst/>
              <a:ahLst/>
              <a:cxnLst/>
              <a:rect l="l" t="t" r="r" b="b"/>
              <a:pathLst>
                <a:path w="1362710">
                  <a:moveTo>
                    <a:pt x="0" y="0"/>
                  </a:moveTo>
                  <a:lnTo>
                    <a:pt x="1362574" y="0"/>
                  </a:lnTo>
                </a:path>
              </a:pathLst>
            </a:custGeom>
            <a:ln w="9023">
              <a:solidFill>
                <a:srgbClr val="3848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68249" y="733977"/>
              <a:ext cx="72189" cy="7820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765176" y="167071"/>
            <a:ext cx="963930" cy="2387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">
              <a:lnSpc>
                <a:spcPts val="840"/>
              </a:lnSpc>
              <a:spcBef>
                <a:spcPts val="90"/>
              </a:spcBef>
            </a:pPr>
            <a:r>
              <a:rPr sz="750" spc="-10" dirty="0">
                <a:solidFill>
                  <a:srgbClr val="4948C3"/>
                </a:solidFill>
                <a:latin typeface="Lucida Sans Unicode"/>
                <a:cs typeface="Lucida Sans Unicode"/>
              </a:rPr>
              <a:t>GUAl-</a:t>
            </a:r>
            <a:r>
              <a:rPr sz="750" dirty="0">
                <a:solidFill>
                  <a:srgbClr val="4948C3"/>
                </a:solidFill>
                <a:latin typeface="Lucida Sans Unicode"/>
                <a:cs typeface="Lucida Sans Unicode"/>
              </a:rPr>
              <a:t>tULł</a:t>
            </a:r>
            <a:r>
              <a:rPr sz="750" spc="-15" dirty="0">
                <a:solidFill>
                  <a:srgbClr val="4948C3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solidFill>
                  <a:srgbClr val="4948C3"/>
                </a:solidFill>
                <a:latin typeface="Lucida Sans Unicode"/>
                <a:cs typeface="Lucida Sans Unicode"/>
              </a:rPr>
              <a:t>IOS</a:t>
            </a:r>
            <a:r>
              <a:rPr sz="750" spc="180" dirty="0">
                <a:solidFill>
                  <a:srgbClr val="4948C3"/>
                </a:solidFill>
                <a:latin typeface="Lucida Sans Unicode"/>
                <a:cs typeface="Lucida Sans Unicode"/>
              </a:rPr>
              <a:t> </a:t>
            </a:r>
            <a:r>
              <a:rPr sz="750" spc="-140" dirty="0">
                <a:solidFill>
                  <a:srgbClr val="485DC8"/>
                </a:solidFill>
                <a:latin typeface="Lucida Sans Unicode"/>
                <a:cs typeface="Lucida Sans Unicode"/>
              </a:rPr>
              <a:t>-</a:t>
            </a:r>
            <a:r>
              <a:rPr sz="750" spc="-10" dirty="0">
                <a:solidFill>
                  <a:srgbClr val="485DC8"/>
                </a:solidFill>
                <a:latin typeface="Lucida Sans Unicode"/>
                <a:cs typeface="Lucida Sans Unicode"/>
              </a:rPr>
              <a:t> </a:t>
            </a:r>
            <a:r>
              <a:rPr sz="750" spc="-60" dirty="0">
                <a:solidFill>
                  <a:srgbClr val="5059D1"/>
                </a:solidFill>
                <a:latin typeface="Lucida Sans Unicode"/>
                <a:cs typeface="Lucida Sans Unicode"/>
              </a:rPr>
              <a:t>S</a:t>
            </a:r>
            <a:endParaRPr sz="750">
              <a:latin typeface="Lucida Sans Unicode"/>
              <a:cs typeface="Lucida Sans Unicode"/>
            </a:endParaRPr>
          </a:p>
          <a:p>
            <a:pPr marL="38100">
              <a:lnSpc>
                <a:spcPts val="840"/>
              </a:lnSpc>
            </a:pPr>
            <a:r>
              <a:rPr sz="1125" spc="44" baseline="7407" dirty="0">
                <a:solidFill>
                  <a:srgbClr val="8583E4"/>
                </a:solidFill>
                <a:latin typeface="Lucida Sans Unicode"/>
                <a:cs typeface="Lucida Sans Unicode"/>
              </a:rPr>
              <a:t>DIGțTALIZAD</a:t>
            </a:r>
            <a:r>
              <a:rPr sz="750" spc="30" dirty="0">
                <a:solidFill>
                  <a:srgbClr val="8583E4"/>
                </a:solidFill>
                <a:latin typeface="Lucida Sans Unicode"/>
                <a:cs typeface="Lucida Sans Unicode"/>
              </a:rPr>
              <a:t>O</a:t>
            </a:r>
            <a:r>
              <a:rPr sz="750" spc="10" dirty="0">
                <a:solidFill>
                  <a:srgbClr val="8583E4"/>
                </a:solidFill>
                <a:latin typeface="Lucida Sans Unicode"/>
                <a:cs typeface="Lucida Sans Unicode"/>
              </a:rPr>
              <a:t> </a:t>
            </a:r>
            <a:r>
              <a:rPr sz="1125" spc="44" baseline="7407" dirty="0">
                <a:solidFill>
                  <a:srgbClr val="4954E6"/>
                </a:solidFill>
                <a:latin typeface="Lucida Sans Unicode"/>
                <a:cs typeface="Lucida Sans Unicode"/>
              </a:rPr>
              <a:t>N"</a:t>
            </a:r>
            <a:endParaRPr sz="1125" baseline="7407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49746" y="708493"/>
            <a:ext cx="4180204" cy="9906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21965">
              <a:lnSpc>
                <a:spcPts val="830"/>
              </a:lnSpc>
              <a:spcBef>
                <a:spcPts val="90"/>
              </a:spcBef>
            </a:pPr>
            <a:r>
              <a:rPr sz="750" spc="-20" dirty="0">
                <a:solidFill>
                  <a:srgbClr val="3D4DCC"/>
                </a:solidFill>
                <a:latin typeface="Lucida Sans Unicode"/>
                <a:cs typeface="Lucida Sans Unicode"/>
              </a:rPr>
              <a:t>Oficiai</a:t>
            </a:r>
            <a:r>
              <a:rPr sz="750" spc="-15" dirty="0">
                <a:solidFill>
                  <a:srgbClr val="3D4DCC"/>
                </a:solidFill>
                <a:latin typeface="Lucida Sans Unicode"/>
                <a:cs typeface="Lucida Sans Unicode"/>
              </a:rPr>
              <a:t> </a:t>
            </a:r>
            <a:r>
              <a:rPr sz="750" spc="-20" dirty="0">
                <a:solidFill>
                  <a:srgbClr val="5E64D8"/>
                </a:solidFill>
                <a:latin typeface="Lucida Sans Unicode"/>
                <a:cs typeface="Lucida Sans Unicode"/>
              </a:rPr>
              <a:t>de</a:t>
            </a:r>
            <a:r>
              <a:rPr sz="750" spc="-55" dirty="0">
                <a:solidFill>
                  <a:srgbClr val="5E64D8"/>
                </a:solidFill>
                <a:latin typeface="Lucida Sans Unicode"/>
                <a:cs typeface="Lucida Sans Unicode"/>
              </a:rPr>
              <a:t> </a:t>
            </a:r>
            <a:r>
              <a:rPr sz="750" spc="-10" dirty="0">
                <a:solidFill>
                  <a:srgbClr val="484DCA"/>
                </a:solidFill>
                <a:latin typeface="Lucida Sans Unicode"/>
                <a:cs typeface="Lucida Sans Unicode"/>
              </a:rPr>
              <a:t>Registro</a:t>
            </a:r>
            <a:r>
              <a:rPr sz="750" dirty="0">
                <a:solidFill>
                  <a:srgbClr val="484DCA"/>
                </a:solidFill>
                <a:latin typeface="Lucida Sans Unicode"/>
                <a:cs typeface="Lucida Sans Unicode"/>
              </a:rPr>
              <a:t> </a:t>
            </a:r>
            <a:r>
              <a:rPr sz="750" spc="-10" dirty="0">
                <a:solidFill>
                  <a:srgbClr val="8A8EFD"/>
                </a:solidFill>
                <a:latin typeface="Lucida Sans Unicode"/>
                <a:cs typeface="Lucida Sans Unicode"/>
              </a:rPr>
              <a:t>Livil</a:t>
            </a:r>
            <a:endParaRPr sz="750">
              <a:latin typeface="Lucida Sans Unicode"/>
              <a:cs typeface="Lucida Sans Unicode"/>
            </a:endParaRPr>
          </a:p>
          <a:p>
            <a:pPr marL="3050540">
              <a:lnSpc>
                <a:spcPts val="890"/>
              </a:lnSpc>
            </a:pPr>
            <a:r>
              <a:rPr sz="800" spc="-50" dirty="0">
                <a:solidFill>
                  <a:srgbClr val="7E87FF"/>
                </a:solidFill>
                <a:latin typeface="Lucida Sans Unicode"/>
                <a:cs typeface="Lucida Sans Unicode"/>
              </a:rPr>
              <a:t>de</a:t>
            </a:r>
            <a:r>
              <a:rPr sz="800" spc="-25" dirty="0">
                <a:solidFill>
                  <a:srgbClr val="7E87FF"/>
                </a:solidFill>
                <a:latin typeface="Lucida Sans Unicode"/>
                <a:cs typeface="Lucida Sans Unicode"/>
              </a:rPr>
              <a:t> </a:t>
            </a:r>
            <a:r>
              <a:rPr sz="800" dirty="0">
                <a:solidFill>
                  <a:srgbClr val="4D4FF0"/>
                </a:solidFill>
                <a:latin typeface="Lucida Sans Unicode"/>
                <a:cs typeface="Lucida Sans Unicode"/>
              </a:rPr>
              <a:t>Pessoa</a:t>
            </a:r>
            <a:r>
              <a:rPr sz="800" spc="30" dirty="0">
                <a:solidFill>
                  <a:srgbClr val="4D4FF0"/>
                </a:solidFill>
                <a:latin typeface="Lucida Sans Unicode"/>
                <a:cs typeface="Lucida Sans Unicode"/>
              </a:rPr>
              <a:t> </a:t>
            </a:r>
            <a:r>
              <a:rPr sz="800" spc="-10" dirty="0">
                <a:solidFill>
                  <a:srgbClr val="6B6DE6"/>
                </a:solidFill>
                <a:latin typeface="Lucida Sans Unicode"/>
                <a:cs typeface="Lucida Sans Unicode"/>
              </a:rPr>
              <a:t>Jurid‹ca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800">
              <a:latin typeface="Lucida Sans Unicode"/>
              <a:cs typeface="Lucida Sans Unicode"/>
            </a:endParaRPr>
          </a:p>
          <a:p>
            <a:pPr algn="ctr">
              <a:lnSpc>
                <a:spcPts val="1620"/>
              </a:lnSpc>
            </a:pPr>
            <a:r>
              <a:rPr sz="1400" spc="-170" dirty="0">
                <a:solidFill>
                  <a:srgbClr val="383838"/>
                </a:solidFill>
                <a:latin typeface="Arial Black"/>
                <a:cs typeface="Arial Black"/>
              </a:rPr>
              <a:t>AMAA</a:t>
            </a:r>
            <a:r>
              <a:rPr sz="1400" spc="-114" dirty="0">
                <a:solidFill>
                  <a:srgbClr val="383838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3D3D3D"/>
                </a:solidFill>
                <a:latin typeface="Arial Black"/>
                <a:cs typeface="Arial Black"/>
              </a:rPr>
              <a:t>-</a:t>
            </a:r>
            <a:r>
              <a:rPr sz="1400" spc="360" dirty="0">
                <a:solidFill>
                  <a:srgbClr val="3D3D3D"/>
                </a:solidFill>
                <a:latin typeface="Arial Black"/>
                <a:cs typeface="Arial Black"/>
              </a:rPr>
              <a:t> </a:t>
            </a:r>
            <a:r>
              <a:rPr sz="1400" spc="-160" dirty="0">
                <a:solidFill>
                  <a:srgbClr val="2B2B2B"/>
                </a:solidFill>
                <a:latin typeface="Arial Black"/>
                <a:cs typeface="Arial Black"/>
              </a:rPr>
              <a:t>ASSOCIAÇÄO</a:t>
            </a:r>
            <a:r>
              <a:rPr sz="1400" spc="80" dirty="0">
                <a:solidFill>
                  <a:srgbClr val="2B2B2B"/>
                </a:solidFill>
                <a:latin typeface="Arial Black"/>
                <a:cs typeface="Arial Black"/>
              </a:rPr>
              <a:t> </a:t>
            </a:r>
            <a:r>
              <a:rPr sz="1400" spc="-150" dirty="0">
                <a:solidFill>
                  <a:srgbClr val="3B3B3B"/>
                </a:solidFill>
                <a:latin typeface="Arial Black"/>
                <a:cs typeface="Arial Black"/>
              </a:rPr>
              <a:t>DOS</a:t>
            </a:r>
            <a:r>
              <a:rPr sz="1400" spc="-50" dirty="0">
                <a:solidFill>
                  <a:srgbClr val="3B3B3B"/>
                </a:solidFill>
                <a:latin typeface="Arial Black"/>
                <a:cs typeface="Arial Black"/>
              </a:rPr>
              <a:t> </a:t>
            </a:r>
            <a:r>
              <a:rPr sz="1400" spc="-165" dirty="0">
                <a:solidFill>
                  <a:srgbClr val="363636"/>
                </a:solidFill>
                <a:latin typeface="Arial Black"/>
                <a:cs typeface="Arial Black"/>
              </a:rPr>
              <a:t>MORADORES</a:t>
            </a:r>
            <a:r>
              <a:rPr sz="1400" spc="65" dirty="0">
                <a:solidFill>
                  <a:srgbClr val="363636"/>
                </a:solidFill>
                <a:latin typeface="Arial Black"/>
                <a:cs typeface="Arial Black"/>
              </a:rPr>
              <a:t> </a:t>
            </a:r>
            <a:r>
              <a:rPr sz="1400" spc="-150" dirty="0">
                <a:solidFill>
                  <a:srgbClr val="383838"/>
                </a:solidFill>
                <a:latin typeface="Arial Black"/>
                <a:cs typeface="Arial Black"/>
              </a:rPr>
              <a:t>PARA</a:t>
            </a:r>
            <a:r>
              <a:rPr sz="1400" spc="-5" dirty="0">
                <a:solidFill>
                  <a:srgbClr val="383838"/>
                </a:solidFill>
                <a:latin typeface="Arial Black"/>
                <a:cs typeface="Arial Black"/>
              </a:rPr>
              <a:t> </a:t>
            </a:r>
            <a:r>
              <a:rPr sz="1400" spc="-50" dirty="0">
                <a:solidFill>
                  <a:srgbClr val="3F3F3F"/>
                </a:solidFill>
                <a:latin typeface="Arial Black"/>
                <a:cs typeface="Arial Black"/>
              </a:rPr>
              <a:t>O</a:t>
            </a:r>
            <a:endParaRPr sz="1400">
              <a:latin typeface="Arial Black"/>
              <a:cs typeface="Arial Black"/>
            </a:endParaRPr>
          </a:p>
          <a:p>
            <a:pPr marR="2540" algn="ctr">
              <a:lnSpc>
                <a:spcPts val="1620"/>
              </a:lnSpc>
            </a:pPr>
            <a:r>
              <a:rPr sz="1400" dirty="0">
                <a:solidFill>
                  <a:srgbClr val="2F2F2F"/>
                </a:solidFill>
                <a:latin typeface="Lucida Sans Unicode"/>
                <a:cs typeface="Lucida Sans Unicode"/>
              </a:rPr>
              <a:t>DESENVOLVIMENTO</a:t>
            </a:r>
            <a:r>
              <a:rPr sz="1400" spc="-15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383838"/>
                </a:solidFill>
                <a:latin typeface="Lucida Sans Unicode"/>
                <a:cs typeface="Lucida Sans Unicode"/>
              </a:rPr>
              <a:t>DO</a:t>
            </a:r>
            <a:r>
              <a:rPr sz="1400" spc="-9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363636"/>
                </a:solidFill>
                <a:latin typeface="Lucida Sans Unicode"/>
                <a:cs typeface="Lucida Sans Unicode"/>
              </a:rPr>
              <a:t>AGUA</a:t>
            </a:r>
            <a:r>
              <a:rPr sz="1400" spc="-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AZUL</a:t>
            </a:r>
            <a:endParaRPr sz="1400">
              <a:latin typeface="Lucida Sans Unicode"/>
              <a:cs typeface="Lucida Sans Unicode"/>
            </a:endParaRPr>
          </a:p>
          <a:p>
            <a:pPr marL="10160" algn="ctr">
              <a:lnSpc>
                <a:spcPct val="100000"/>
              </a:lnSpc>
              <a:spcBef>
                <a:spcPts val="220"/>
              </a:spcBef>
            </a:pPr>
            <a:r>
              <a:rPr sz="1275" spc="-37" baseline="3267" dirty="0">
                <a:solidFill>
                  <a:srgbClr val="424242"/>
                </a:solidFill>
                <a:latin typeface="Lucida Sans Unicode"/>
                <a:cs typeface="Lucida Sans Unicode"/>
              </a:rPr>
              <a:t>Av.</a:t>
            </a:r>
            <a:r>
              <a:rPr sz="1275" spc="-75" baseline="3267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75" baseline="3267" dirty="0">
                <a:solidFill>
                  <a:srgbClr val="343434"/>
                </a:solidFill>
                <a:latin typeface="Lucida Sans Unicode"/>
                <a:cs typeface="Lucida Sans Unicode"/>
              </a:rPr>
              <a:t>Aœpulœ</a:t>
            </a:r>
            <a:r>
              <a:rPr sz="1275" spc="-135" baseline="3267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75" baseline="3267" dirty="0">
                <a:solidFill>
                  <a:srgbClr val="424242"/>
                </a:solidFill>
                <a:latin typeface="Lucida Sans Unicode"/>
                <a:cs typeface="Lucida Sans Unicode"/>
              </a:rPr>
              <a:t>625</a:t>
            </a:r>
            <a:r>
              <a:rPr sz="1275" spc="127" baseline="3267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75" spc="-450" baseline="3267" dirty="0">
                <a:solidFill>
                  <a:srgbClr val="525252"/>
                </a:solidFill>
                <a:latin typeface="Lucida Sans Unicode"/>
                <a:cs typeface="Lucida Sans Unicode"/>
              </a:rPr>
              <a:t>—</a:t>
            </a:r>
            <a:r>
              <a:rPr sz="1275" spc="-127" baseline="3267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275" spc="-30" baseline="3267" dirty="0">
                <a:solidFill>
                  <a:srgbClr val="3A3A3A"/>
                </a:solidFill>
                <a:latin typeface="Lucida Sans Unicode"/>
                <a:cs typeface="Lucida Sans Unicode"/>
              </a:rPr>
              <a:t>Agua</a:t>
            </a:r>
            <a:r>
              <a:rPr sz="1275" spc="60" baseline="3267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75" spc="-75" baseline="3267" dirty="0">
                <a:solidFill>
                  <a:srgbClr val="414141"/>
                </a:solidFill>
                <a:latin typeface="Lucida Sans Unicode"/>
                <a:cs typeface="Lucida Sans Unicode"/>
              </a:rPr>
              <a:t>Azul</a:t>
            </a:r>
            <a:r>
              <a:rPr sz="1275" spc="-165" baseline="3267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75" spc="-450" baseline="3267" dirty="0">
                <a:solidFill>
                  <a:srgbClr val="707070"/>
                </a:solidFill>
                <a:latin typeface="Lucida Sans Unicode"/>
                <a:cs typeface="Lucida Sans Unicode"/>
              </a:rPr>
              <a:t>—</a:t>
            </a:r>
            <a:r>
              <a:rPr sz="1275" spc="-112" baseline="3267" dirty="0">
                <a:solidFill>
                  <a:srgbClr val="707070"/>
                </a:solidFill>
                <a:latin typeface="Lucida Sans Unicode"/>
                <a:cs typeface="Lucida Sans Unicode"/>
              </a:rPr>
              <a:t> </a:t>
            </a:r>
            <a:r>
              <a:rPr sz="1275" spc="-67" baseline="3267" dirty="0">
                <a:solidFill>
                  <a:srgbClr val="3F3F3F"/>
                </a:solidFill>
                <a:latin typeface="Lucida Sans Unicode"/>
                <a:cs typeface="Lucida Sans Unicode"/>
              </a:rPr>
              <a:t>Guarulhos</a:t>
            </a:r>
            <a:r>
              <a:rPr sz="1275" spc="-120" baseline="3267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75" baseline="3267" dirty="0">
                <a:solidFill>
                  <a:srgbClr val="444444"/>
                </a:solidFill>
                <a:latin typeface="Lucida Sans Unicode"/>
                <a:cs typeface="Lucida Sans Unicode"/>
              </a:rPr>
              <a:t>-</a:t>
            </a:r>
            <a:r>
              <a:rPr sz="1275" spc="67" baseline="3267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75" baseline="3267" dirty="0">
                <a:solidFill>
                  <a:srgbClr val="3F3F3F"/>
                </a:solidFill>
                <a:latin typeface="Lucida Sans Unicode"/>
                <a:cs typeface="Lucida Sans Unicode"/>
              </a:rPr>
              <a:t>SP</a:t>
            </a:r>
            <a:r>
              <a:rPr sz="1275" spc="419" baseline="3267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850" dirty="0">
                <a:solidFill>
                  <a:srgbClr val="424242"/>
                </a:solidFill>
                <a:latin typeface="Lucida Sans Unicode"/>
                <a:cs typeface="Lucida Sans Unicode"/>
              </a:rPr>
              <a:t>C</a:t>
            </a:r>
            <a:r>
              <a:rPr sz="1275" baseline="3267" dirty="0">
                <a:solidFill>
                  <a:srgbClr val="424242"/>
                </a:solidFill>
                <a:latin typeface="Lucida Sans Unicode"/>
                <a:cs typeface="Lucida Sans Unicode"/>
              </a:rPr>
              <a:t>EP.</a:t>
            </a:r>
            <a:r>
              <a:rPr sz="1275" spc="89" baseline="3267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75" spc="-127" baseline="3267" dirty="0">
                <a:solidFill>
                  <a:srgbClr val="3F3F3F"/>
                </a:solidFill>
                <a:latin typeface="Lucida Sans Unicode"/>
                <a:cs typeface="Lucida Sans Unicode"/>
              </a:rPr>
              <a:t>07159-</a:t>
            </a:r>
            <a:r>
              <a:rPr sz="1275" spc="-30" baseline="3267" dirty="0">
                <a:solidFill>
                  <a:srgbClr val="3F3F3F"/>
                </a:solidFill>
                <a:latin typeface="Lucida Sans Unicode"/>
                <a:cs typeface="Lucida Sans Unicode"/>
              </a:rPr>
              <a:t>120.</a:t>
            </a:r>
            <a:endParaRPr sz="1275" baseline="3267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6148" y="2392664"/>
            <a:ext cx="5220335" cy="316674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  <a:tabLst>
                <a:tab pos="340995" algn="l"/>
                <a:tab pos="1332230" algn="l"/>
              </a:tabLst>
            </a:pPr>
            <a:r>
              <a:rPr sz="1950" spc="-50" dirty="0">
                <a:solidFill>
                  <a:srgbClr val="383838"/>
                </a:solidFill>
                <a:latin typeface="Lucida Sans Unicode"/>
                <a:cs typeface="Lucida Sans Unicode"/>
              </a:rPr>
              <a:t>D</a:t>
            </a:r>
            <a:r>
              <a:rPr sz="1950" dirty="0">
                <a:solidFill>
                  <a:srgbClr val="383838"/>
                </a:solidFill>
                <a:latin typeface="Lucida Sans Unicode"/>
                <a:cs typeface="Lucida Sans Unicode"/>
              </a:rPr>
              <a:t>	</a:t>
            </a:r>
            <a:r>
              <a:rPr sz="1950" spc="-25" dirty="0">
                <a:solidFill>
                  <a:srgbClr val="313131"/>
                </a:solidFill>
                <a:latin typeface="Lucida Sans Unicode"/>
                <a:cs typeface="Lucida Sans Unicode"/>
              </a:rPr>
              <a:t>CLA</a:t>
            </a:r>
            <a:r>
              <a:rPr sz="1950" dirty="0">
                <a:solidFill>
                  <a:srgbClr val="313131"/>
                </a:solidFill>
                <a:latin typeface="Lucida Sans Unicode"/>
                <a:cs typeface="Lucida Sans Unicode"/>
              </a:rPr>
              <a:t>	</a:t>
            </a:r>
            <a:r>
              <a:rPr sz="1950" spc="-25" dirty="0">
                <a:solidFill>
                  <a:srgbClr val="313131"/>
                </a:solidFill>
                <a:latin typeface="Lucida Sans Unicode"/>
                <a:cs typeface="Lucida Sans Unicode"/>
              </a:rPr>
              <a:t>ÄO</a:t>
            </a:r>
            <a:endParaRPr sz="1950">
              <a:latin typeface="Lucida Sans Unicode"/>
              <a:cs typeface="Lucida Sans Unicode"/>
            </a:endParaRPr>
          </a:p>
          <a:p>
            <a:pPr marL="12700" marR="10795" indent="6985" algn="just">
              <a:lnSpc>
                <a:spcPct val="109800"/>
              </a:lnSpc>
              <a:spcBef>
                <a:spcPts val="1025"/>
              </a:spcBef>
            </a:pPr>
            <a:r>
              <a:rPr sz="1150" spc="-25" dirty="0">
                <a:solidFill>
                  <a:srgbClr val="3B3B3B"/>
                </a:solidFill>
                <a:latin typeface="Lucida Sans Unicode"/>
                <a:cs typeface="Lucida Sans Unicode"/>
              </a:rPr>
              <a:t>Antonio</a:t>
            </a:r>
            <a:r>
              <a:rPr sz="1150" spc="8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33333"/>
                </a:solidFill>
                <a:latin typeface="Lucida Sans Unicode"/>
                <a:cs typeface="Lucida Sans Unicode"/>
              </a:rPr>
              <a:t>Gomes</a:t>
            </a:r>
            <a:r>
              <a:rPr sz="1150" spc="2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F3F3F"/>
                </a:solidFill>
                <a:latin typeface="Lucida Sans Unicode"/>
                <a:cs typeface="Lucida Sans Unicode"/>
              </a:rPr>
              <a:t>da</a:t>
            </a:r>
            <a:r>
              <a:rPr sz="1150" spc="6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63636"/>
                </a:solidFill>
                <a:latin typeface="Lucida Sans Unicode"/>
                <a:cs typeface="Lucida Sans Unicode"/>
              </a:rPr>
              <a:t>Silva,</a:t>
            </a:r>
            <a:r>
              <a:rPr sz="1150" spc="2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-35" dirty="0">
                <a:solidFill>
                  <a:srgbClr val="333333"/>
                </a:solidFill>
                <a:latin typeface="Lucida Sans Unicode"/>
                <a:cs typeface="Lucida Sans Unicode"/>
              </a:rPr>
              <a:t>brasileiro,</a:t>
            </a:r>
            <a:r>
              <a:rPr sz="1150" spc="9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343434"/>
                </a:solidFill>
                <a:latin typeface="Lucida Sans Unicode"/>
                <a:cs typeface="Lucida Sans Unicode"/>
              </a:rPr>
              <a:t>maior,</a:t>
            </a:r>
            <a:r>
              <a:rPr sz="1150" spc="5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2A2A2A"/>
                </a:solidFill>
                <a:latin typeface="Lucida Sans Unicode"/>
                <a:cs typeface="Lucida Sans Unicode"/>
              </a:rPr>
              <a:t>casada,</a:t>
            </a:r>
            <a:r>
              <a:rPr sz="1150" spc="30" dirty="0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sz="1150" spc="-35" dirty="0">
                <a:solidFill>
                  <a:srgbClr val="2D2D2D"/>
                </a:solidFill>
                <a:latin typeface="Lucida Sans Unicode"/>
                <a:cs typeface="Lucida Sans Unicode"/>
              </a:rPr>
              <a:t>portador</a:t>
            </a:r>
            <a:r>
              <a:rPr sz="1150" spc="40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D3D3D"/>
                </a:solidFill>
                <a:latin typeface="Lucida Sans Unicode"/>
                <a:cs typeface="Lucida Sans Unicode"/>
              </a:rPr>
              <a:t>da</a:t>
            </a:r>
            <a:r>
              <a:rPr sz="1150" spc="3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43434"/>
                </a:solidFill>
                <a:latin typeface="Lucida Sans Unicode"/>
                <a:cs typeface="Lucida Sans Unicode"/>
              </a:rPr>
              <a:t>cédula</a:t>
            </a:r>
            <a:r>
              <a:rPr sz="1150" spc="5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>
                <a:solidFill>
                  <a:srgbClr val="363636"/>
                </a:solidFill>
                <a:latin typeface="Lucida Sans Unicode"/>
                <a:cs typeface="Lucida Sans Unicode"/>
              </a:rPr>
              <a:t>de </a:t>
            </a:r>
            <a:r>
              <a:rPr sz="1150" spc="-60" dirty="0">
                <a:solidFill>
                  <a:srgbClr val="3D3D3D"/>
                </a:solidFill>
                <a:latin typeface="Lucida Sans Unicode"/>
                <a:cs typeface="Lucida Sans Unicode"/>
              </a:rPr>
              <a:t>identidade</a:t>
            </a:r>
            <a:r>
              <a:rPr sz="1150" spc="2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50" dirty="0">
                <a:solidFill>
                  <a:srgbClr val="3D3D3D"/>
                </a:solidFill>
                <a:latin typeface="Lucida Sans Unicode"/>
                <a:cs typeface="Lucida Sans Unicode"/>
              </a:rPr>
              <a:t>RG.</a:t>
            </a:r>
            <a:r>
              <a:rPr sz="1150" spc="2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114" dirty="0">
                <a:solidFill>
                  <a:srgbClr val="343434"/>
                </a:solidFill>
                <a:latin typeface="Lucida Sans Unicode"/>
                <a:cs typeface="Lucida Sans Unicode"/>
              </a:rPr>
              <a:t>11.089.712-</a:t>
            </a:r>
            <a:r>
              <a:rPr sz="1150" dirty="0">
                <a:solidFill>
                  <a:srgbClr val="343434"/>
                </a:solidFill>
                <a:latin typeface="Lucida Sans Unicode"/>
                <a:cs typeface="Lucida Sans Unicode"/>
              </a:rPr>
              <a:t>2</a:t>
            </a:r>
            <a:r>
              <a:rPr sz="1150" spc="21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13131"/>
                </a:solidFill>
                <a:latin typeface="Lucida Sans Unicode"/>
                <a:cs typeface="Lucida Sans Unicode"/>
              </a:rPr>
              <a:t>SSP/SP</a:t>
            </a:r>
            <a:r>
              <a:rPr sz="1150" spc="15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spc="75" dirty="0">
                <a:solidFill>
                  <a:srgbClr val="414141"/>
                </a:solidFill>
                <a:latin typeface="Lucida Sans Unicode"/>
                <a:cs typeface="Lucida Sans Unicode"/>
              </a:rPr>
              <a:t>e</a:t>
            </a:r>
            <a:r>
              <a:rPr sz="1150" spc="-60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383838"/>
                </a:solidFill>
                <a:latin typeface="Lucida Sans Unicode"/>
                <a:cs typeface="Lucida Sans Unicode"/>
              </a:rPr>
              <a:t>do</a:t>
            </a:r>
            <a:r>
              <a:rPr sz="1150" spc="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13131"/>
                </a:solidFill>
                <a:latin typeface="Lucida Sans Unicode"/>
                <a:cs typeface="Lucida Sans Unicode"/>
              </a:rPr>
              <a:t>CPF/MF</a:t>
            </a:r>
            <a:r>
              <a:rPr sz="1150" spc="7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spc="-105" dirty="0">
                <a:solidFill>
                  <a:srgbClr val="363636"/>
                </a:solidFill>
                <a:latin typeface="Lucida Sans Unicode"/>
                <a:cs typeface="Lucida Sans Unicode"/>
              </a:rPr>
              <a:t>878.648.008-</a:t>
            </a:r>
            <a:r>
              <a:rPr sz="1150" spc="-114" dirty="0">
                <a:solidFill>
                  <a:srgbClr val="363636"/>
                </a:solidFill>
                <a:latin typeface="Lucida Sans Unicode"/>
                <a:cs typeface="Lucida Sans Unicode"/>
              </a:rPr>
              <a:t>15,</a:t>
            </a:r>
            <a:r>
              <a:rPr sz="1150" spc="2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343434"/>
                </a:solidFill>
                <a:latin typeface="Lucida Sans Unicode"/>
                <a:cs typeface="Lucida Sans Unicode"/>
              </a:rPr>
              <a:t>residente </a:t>
            </a:r>
            <a:r>
              <a:rPr sz="1150" spc="75" dirty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150" spc="-14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80" dirty="0">
                <a:solidFill>
                  <a:srgbClr val="333333"/>
                </a:solidFill>
                <a:latin typeface="Lucida Sans Unicode"/>
                <a:cs typeface="Lucida Sans Unicode"/>
              </a:rPr>
              <a:t>domiciliado</a:t>
            </a:r>
            <a:r>
              <a:rPr sz="115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484848"/>
                </a:solidFill>
                <a:latin typeface="Lucida Sans Unicode"/>
                <a:cs typeface="Lucida Sans Unicode"/>
              </a:rPr>
              <a:t>â</a:t>
            </a:r>
            <a:r>
              <a:rPr sz="1150" spc="-70" dirty="0">
                <a:solidFill>
                  <a:srgbClr val="484848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43434"/>
                </a:solidFill>
                <a:latin typeface="Lucida Sans Unicode"/>
                <a:cs typeface="Lucida Sans Unicode"/>
              </a:rPr>
              <a:t>Rua</a:t>
            </a:r>
            <a:r>
              <a:rPr sz="1150" spc="-5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343434"/>
                </a:solidFill>
                <a:latin typeface="Lucida Sans Unicode"/>
                <a:cs typeface="Lucida Sans Unicode"/>
              </a:rPr>
              <a:t>Rio</a:t>
            </a:r>
            <a:r>
              <a:rPr sz="1150" spc="-7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-40" dirty="0">
                <a:solidFill>
                  <a:srgbClr val="2F2F2F"/>
                </a:solidFill>
                <a:latin typeface="Lucida Sans Unicode"/>
                <a:cs typeface="Lucida Sans Unicode"/>
              </a:rPr>
              <a:t>Paraguaşu,</a:t>
            </a:r>
            <a:r>
              <a:rPr sz="1150" spc="-55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4D4D4D"/>
                </a:solidFill>
                <a:latin typeface="Lucida Sans Unicode"/>
                <a:cs typeface="Lucida Sans Unicode"/>
              </a:rPr>
              <a:t>n°</a:t>
            </a:r>
            <a:r>
              <a:rPr sz="1150" spc="45" dirty="0">
                <a:solidFill>
                  <a:srgbClr val="4D4D4D"/>
                </a:solidFill>
                <a:latin typeface="Lucida Sans Unicode"/>
                <a:cs typeface="Lucida Sans Unicode"/>
              </a:rPr>
              <a:t> </a:t>
            </a:r>
            <a:r>
              <a:rPr sz="1150" spc="-85" dirty="0">
                <a:solidFill>
                  <a:srgbClr val="3A3A3A"/>
                </a:solidFill>
                <a:latin typeface="Lucida Sans Unicode"/>
                <a:cs typeface="Lucida Sans Unicode"/>
              </a:rPr>
              <a:t>128</a:t>
            </a:r>
            <a:r>
              <a:rPr sz="1150" spc="-12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444444"/>
                </a:solidFill>
                <a:latin typeface="Lucida Sans Unicode"/>
                <a:cs typeface="Lucida Sans Unicode"/>
              </a:rPr>
              <a:t>-</a:t>
            </a:r>
            <a:r>
              <a:rPr sz="1150" spc="4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150" spc="-50" dirty="0">
                <a:solidFill>
                  <a:srgbClr val="2B2B2B"/>
                </a:solidFill>
                <a:latin typeface="Lucida Sans Unicode"/>
                <a:cs typeface="Lucida Sans Unicode"/>
              </a:rPr>
              <a:t>Âgua</a:t>
            </a:r>
            <a:r>
              <a:rPr sz="1150" spc="40" dirty="0">
                <a:solidFill>
                  <a:srgbClr val="2B2B2B"/>
                </a:solidFill>
                <a:latin typeface="Lucida Sans Unicode"/>
                <a:cs typeface="Lucida Sans Unicode"/>
              </a:rPr>
              <a:t> </a:t>
            </a:r>
            <a:r>
              <a:rPr sz="1150" spc="-80" dirty="0">
                <a:solidFill>
                  <a:srgbClr val="363636"/>
                </a:solidFill>
                <a:latin typeface="Lucida Sans Unicode"/>
                <a:cs typeface="Lucida Sans Unicode"/>
              </a:rPr>
              <a:t>Azul</a:t>
            </a:r>
            <a:r>
              <a:rPr sz="1150" spc="-17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444444"/>
                </a:solidFill>
                <a:latin typeface="Lucida Sans Unicode"/>
                <a:cs typeface="Lucida Sans Unicode"/>
              </a:rPr>
              <a:t>-</a:t>
            </a:r>
            <a:r>
              <a:rPr sz="1150" spc="9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SP.</a:t>
            </a:r>
            <a:endParaRPr sz="1150">
              <a:latin typeface="Lucida Sans Unicode"/>
              <a:cs typeface="Lucida Sans Unicode"/>
            </a:endParaRPr>
          </a:p>
          <a:p>
            <a:pPr marL="12700" marR="6350" indent="5715" algn="just">
              <a:lnSpc>
                <a:spcPct val="109800"/>
              </a:lnSpc>
            </a:pPr>
            <a:r>
              <a:rPr sz="1150" dirty="0">
                <a:solidFill>
                  <a:srgbClr val="363636"/>
                </a:solidFill>
                <a:latin typeface="Lucida Sans Unicode"/>
                <a:cs typeface="Lucida Sans Unicode"/>
              </a:rPr>
              <a:t>Dedaro</a:t>
            </a:r>
            <a:r>
              <a:rPr sz="1150" spc="17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B3B3B"/>
                </a:solidFill>
                <a:latin typeface="Lucida Sans Unicode"/>
                <a:cs typeface="Lucida Sans Unicode"/>
              </a:rPr>
              <a:t>para</a:t>
            </a:r>
            <a:r>
              <a:rPr sz="1150" spc="18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43434"/>
                </a:solidFill>
                <a:latin typeface="Lucida Sans Unicode"/>
                <a:cs typeface="Lucida Sans Unicode"/>
              </a:rPr>
              <a:t>fins</a:t>
            </a:r>
            <a:r>
              <a:rPr sz="1150" spc="12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63636"/>
                </a:solidFill>
                <a:latin typeface="Lucida Sans Unicode"/>
                <a:cs typeface="Lucida Sans Unicode"/>
              </a:rPr>
              <a:t>de</a:t>
            </a:r>
            <a:r>
              <a:rPr sz="1150" spc="11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3B3B3B"/>
                </a:solidFill>
                <a:latin typeface="Lucida Sans Unicode"/>
                <a:cs typeface="Lucida Sans Unicode"/>
              </a:rPr>
              <a:t>direito</a:t>
            </a:r>
            <a:r>
              <a:rPr sz="1150" spc="18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75" dirty="0">
                <a:solidFill>
                  <a:srgbClr val="424242"/>
                </a:solidFill>
                <a:latin typeface="Lucida Sans Unicode"/>
                <a:cs typeface="Lucida Sans Unicode"/>
              </a:rPr>
              <a:t>e</a:t>
            </a:r>
            <a:r>
              <a:rPr sz="1150" spc="10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A3A3A"/>
                </a:solidFill>
                <a:latin typeface="Lucida Sans Unicode"/>
                <a:cs typeface="Lucida Sans Unicode"/>
              </a:rPr>
              <a:t>sob</a:t>
            </a:r>
            <a:r>
              <a:rPr sz="1150" spc="18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A3A3A"/>
                </a:solidFill>
                <a:latin typeface="Lucida Sans Unicode"/>
                <a:cs typeface="Lucida Sans Unicode"/>
              </a:rPr>
              <a:t>as</a:t>
            </a:r>
            <a:r>
              <a:rPr sz="1150" spc="9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A3A3A"/>
                </a:solidFill>
                <a:latin typeface="Lucida Sans Unicode"/>
                <a:cs typeface="Lucida Sans Unicode"/>
              </a:rPr>
              <a:t>penas</a:t>
            </a:r>
            <a:r>
              <a:rPr sz="1150" spc="14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B3B3B"/>
                </a:solidFill>
                <a:latin typeface="Lucida Sans Unicode"/>
                <a:cs typeface="Lucida Sans Unicode"/>
              </a:rPr>
              <a:t>da</a:t>
            </a:r>
            <a:r>
              <a:rPr sz="1150" spc="15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494949"/>
                </a:solidFill>
                <a:latin typeface="Lucida Sans Unicode"/>
                <a:cs typeface="Lucida Sans Unicode"/>
              </a:rPr>
              <a:t>lei</a:t>
            </a:r>
            <a:r>
              <a:rPr sz="1150" spc="135" dirty="0">
                <a:solidFill>
                  <a:srgbClr val="494949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F3F3F"/>
                </a:solidFill>
                <a:latin typeface="Lucida Sans Unicode"/>
                <a:cs typeface="Lucida Sans Unicode"/>
              </a:rPr>
              <a:t>de</a:t>
            </a:r>
            <a:r>
              <a:rPr sz="1150" spc="11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2F2F2F"/>
                </a:solidFill>
                <a:latin typeface="Lucida Sans Unicode"/>
                <a:cs typeface="Lucida Sans Unicode"/>
              </a:rPr>
              <a:t>responder</a:t>
            </a:r>
            <a:r>
              <a:rPr sz="1150" spc="204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43434"/>
                </a:solidFill>
                <a:latin typeface="Lucida Sans Unicode"/>
                <a:cs typeface="Lucida Sans Unicode"/>
              </a:rPr>
              <a:t>civil</a:t>
            </a:r>
            <a:r>
              <a:rPr sz="1150" spc="15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25" dirty="0">
                <a:solidFill>
                  <a:srgbClr val="3B3B3B"/>
                </a:solidFill>
                <a:latin typeface="Lucida Sans Unicode"/>
                <a:cs typeface="Lucida Sans Unicode"/>
              </a:rPr>
              <a:t>e </a:t>
            </a:r>
            <a:r>
              <a:rPr sz="1150" spc="-60" dirty="0">
                <a:solidFill>
                  <a:srgbClr val="313131"/>
                </a:solidFill>
                <a:latin typeface="Lucida Sans Unicode"/>
                <a:cs typeface="Lucida Sans Unicode"/>
              </a:rPr>
              <a:t>cńminalmente</a:t>
            </a:r>
            <a:r>
              <a:rPr sz="1150" spc="21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33333"/>
                </a:solidFill>
                <a:latin typeface="Lucida Sans Unicode"/>
                <a:cs typeface="Lucida Sans Unicode"/>
              </a:rPr>
              <a:t>que</a:t>
            </a:r>
            <a:r>
              <a:rPr sz="1150" spc="16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B3B3B"/>
                </a:solidFill>
                <a:latin typeface="Lucida Sans Unicode"/>
                <a:cs typeface="Lucida Sans Unicode"/>
              </a:rPr>
              <a:t>o</a:t>
            </a:r>
            <a:r>
              <a:rPr sz="1150" spc="9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A3A3A"/>
                </a:solidFill>
                <a:latin typeface="Lucida Sans Unicode"/>
                <a:cs typeface="Lucida Sans Unicode"/>
              </a:rPr>
              <a:t>EDITAL</a:t>
            </a:r>
            <a:r>
              <a:rPr sz="1150" spc="20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spc="60" dirty="0">
                <a:solidFill>
                  <a:srgbClr val="424242"/>
                </a:solidFill>
                <a:latin typeface="Lucida Sans Unicode"/>
                <a:cs typeface="Lucida Sans Unicode"/>
              </a:rPr>
              <a:t>DE</a:t>
            </a:r>
            <a:r>
              <a:rPr sz="1150" spc="18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13131"/>
                </a:solidFill>
                <a:latin typeface="Lucida Sans Unicode"/>
                <a:cs typeface="Lucida Sans Unicode"/>
              </a:rPr>
              <a:t>CONVOCAÇAO</a:t>
            </a:r>
            <a:r>
              <a:rPr sz="1150" spc="30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13131"/>
                </a:solidFill>
                <a:latin typeface="Lucida Sans Unicode"/>
                <a:cs typeface="Lucida Sans Unicode"/>
              </a:rPr>
              <a:t>DA</a:t>
            </a:r>
            <a:r>
              <a:rPr sz="1150" spc="17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13131"/>
                </a:solidFill>
                <a:latin typeface="Lucida Sans Unicode"/>
                <a:cs typeface="Lucida Sans Unicode"/>
              </a:rPr>
              <a:t>ASSEMBLEIA</a:t>
            </a:r>
            <a:r>
              <a:rPr sz="1150" spc="30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2D2D2D"/>
                </a:solidFill>
                <a:latin typeface="Lucida Sans Unicode"/>
                <a:cs typeface="Lucida Sans Unicode"/>
              </a:rPr>
              <a:t>GERAL</a:t>
            </a:r>
            <a:endParaRPr sz="1150">
              <a:latin typeface="Lucida Sans Unicode"/>
              <a:cs typeface="Lucida Sans Unicode"/>
            </a:endParaRPr>
          </a:p>
          <a:p>
            <a:pPr marL="19050" algn="just">
              <a:lnSpc>
                <a:spcPct val="100000"/>
              </a:lnSpc>
              <a:spcBef>
                <a:spcPts val="160"/>
              </a:spcBef>
            </a:pPr>
            <a:r>
              <a:rPr sz="1150" dirty="0">
                <a:solidFill>
                  <a:srgbClr val="2F2F2F"/>
                </a:solidFill>
                <a:latin typeface="Lucida Sans Unicode"/>
                <a:cs typeface="Lucida Sans Unicode"/>
              </a:rPr>
              <a:t>EXTRAORDINÅRIA,</a:t>
            </a:r>
            <a:r>
              <a:rPr sz="1150" spc="25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43434"/>
                </a:solidFill>
                <a:latin typeface="Lucida Sans Unicode"/>
                <a:cs typeface="Lucida Sans Unicode"/>
              </a:rPr>
              <a:t>PREVISTA</a:t>
            </a:r>
            <a:r>
              <a:rPr sz="1150" spc="36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83838"/>
                </a:solidFill>
                <a:latin typeface="Lucida Sans Unicode"/>
                <a:cs typeface="Lucida Sans Unicode"/>
              </a:rPr>
              <a:t>PARA</a:t>
            </a:r>
            <a:r>
              <a:rPr sz="1150" spc="33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70" dirty="0">
                <a:solidFill>
                  <a:srgbClr val="383838"/>
                </a:solidFill>
                <a:latin typeface="Lucida Sans Unicode"/>
                <a:cs typeface="Lucida Sans Unicode"/>
              </a:rPr>
              <a:t>O</a:t>
            </a:r>
            <a:r>
              <a:rPr sz="1150" spc="18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13131"/>
                </a:solidFill>
                <a:latin typeface="Lucida Sans Unicode"/>
                <a:cs typeface="Lucida Sans Unicode"/>
              </a:rPr>
              <a:t>DIA</a:t>
            </a:r>
            <a:r>
              <a:rPr sz="1150" spc="31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464646"/>
                </a:solidFill>
                <a:latin typeface="Lucida Sans Unicode"/>
                <a:cs typeface="Lucida Sans Unicode"/>
              </a:rPr>
              <a:t>03</a:t>
            </a:r>
            <a:r>
              <a:rPr sz="1150" spc="19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F3F3F"/>
                </a:solidFill>
                <a:latin typeface="Lucida Sans Unicode"/>
                <a:cs typeface="Lucida Sans Unicode"/>
              </a:rPr>
              <a:t>DE</a:t>
            </a:r>
            <a:r>
              <a:rPr sz="1150" spc="33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83838"/>
                </a:solidFill>
                <a:latin typeface="Lucida Sans Unicode"/>
                <a:cs typeface="Lucida Sans Unicode"/>
              </a:rPr>
              <a:t>ABRIL</a:t>
            </a:r>
            <a:r>
              <a:rPr sz="1150" spc="35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60" dirty="0">
                <a:solidFill>
                  <a:srgbClr val="424242"/>
                </a:solidFill>
                <a:latin typeface="Lucida Sans Unicode"/>
                <a:cs typeface="Lucida Sans Unicode"/>
              </a:rPr>
              <a:t>DE</a:t>
            </a:r>
            <a:r>
              <a:rPr sz="1150" spc="19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spc="-40" dirty="0">
                <a:solidFill>
                  <a:srgbClr val="383838"/>
                </a:solidFill>
                <a:latin typeface="Lucida Sans Unicode"/>
                <a:cs typeface="Lucida Sans Unicode"/>
              </a:rPr>
              <a:t>2023,</a:t>
            </a:r>
            <a:r>
              <a:rPr sz="1150" spc="29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>
                <a:solidFill>
                  <a:srgbClr val="383838"/>
                </a:solidFill>
                <a:latin typeface="Lucida Sans Unicode"/>
                <a:cs typeface="Lucida Sans Unicode"/>
              </a:rPr>
              <a:t>FOI</a:t>
            </a:r>
            <a:endParaRPr sz="1150">
              <a:latin typeface="Lucida Sans Unicode"/>
              <a:cs typeface="Lucida Sans Unicode"/>
            </a:endParaRPr>
          </a:p>
          <a:p>
            <a:pPr marL="12700" marR="11430" indent="6350" algn="just">
              <a:lnSpc>
                <a:spcPct val="110400"/>
              </a:lnSpc>
              <a:spcBef>
                <a:spcPts val="20"/>
              </a:spcBef>
            </a:pPr>
            <a:r>
              <a:rPr sz="1150" dirty="0">
                <a:solidFill>
                  <a:srgbClr val="363636"/>
                </a:solidFill>
                <a:latin typeface="Lucida Sans Unicode"/>
                <a:cs typeface="Lucida Sans Unicode"/>
              </a:rPr>
              <a:t>AFIXADO</a:t>
            </a:r>
            <a:r>
              <a:rPr sz="1150" spc="7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33333"/>
                </a:solidFill>
                <a:latin typeface="Lucida Sans Unicode"/>
                <a:cs typeface="Lucida Sans Unicode"/>
              </a:rPr>
              <a:t>NA</a:t>
            </a:r>
            <a:r>
              <a:rPr sz="1150" spc="1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150" spc="70" dirty="0">
                <a:solidFill>
                  <a:srgbClr val="343434"/>
                </a:solidFill>
                <a:latin typeface="Lucida Sans Unicode"/>
                <a:cs typeface="Lucida Sans Unicode"/>
              </a:rPr>
              <a:t>SEDE</a:t>
            </a:r>
            <a:r>
              <a:rPr sz="1150" spc="114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2F2F2F"/>
                </a:solidFill>
                <a:latin typeface="Lucida Sans Unicode"/>
                <a:cs typeface="Lucida Sans Unicode"/>
              </a:rPr>
              <a:t>SOCIAL,</a:t>
            </a:r>
            <a:r>
              <a:rPr sz="1150" spc="95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spc="75" dirty="0">
                <a:solidFill>
                  <a:srgbClr val="3B3B3B"/>
                </a:solidFill>
                <a:latin typeface="Lucida Sans Unicode"/>
                <a:cs typeface="Lucida Sans Unicode"/>
              </a:rPr>
              <a:t>e</a:t>
            </a:r>
            <a:r>
              <a:rPr sz="1150" spc="-3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313131"/>
                </a:solidFill>
                <a:latin typeface="Lucida Sans Unicode"/>
                <a:cs typeface="Lucida Sans Unicode"/>
              </a:rPr>
              <a:t>além</a:t>
            </a:r>
            <a:r>
              <a:rPr sz="1150" spc="1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2A2A2A"/>
                </a:solidFill>
                <a:latin typeface="Lucida Sans Unicode"/>
                <a:cs typeface="Lucida Sans Unicode"/>
              </a:rPr>
              <a:t>de</a:t>
            </a:r>
            <a:r>
              <a:rPr sz="1150" spc="10" dirty="0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B3B3B"/>
                </a:solidFill>
                <a:latin typeface="Lucida Sans Unicode"/>
                <a:cs typeface="Lucida Sans Unicode"/>
              </a:rPr>
              <a:t>ser</a:t>
            </a:r>
            <a:r>
              <a:rPr sz="1150" spc="1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65" dirty="0">
                <a:solidFill>
                  <a:srgbClr val="232323"/>
                </a:solidFill>
                <a:latin typeface="Lucida Sans Unicode"/>
                <a:cs typeface="Lucida Sans Unicode"/>
              </a:rPr>
              <a:t>afixado</a:t>
            </a:r>
            <a:r>
              <a:rPr sz="1150" spc="55" dirty="0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B3B3B"/>
                </a:solidFill>
                <a:latin typeface="Lucida Sans Unicode"/>
                <a:cs typeface="Lucida Sans Unicode"/>
              </a:rPr>
              <a:t>no</a:t>
            </a:r>
            <a:r>
              <a:rPr sz="1150" spc="2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quadro</a:t>
            </a:r>
            <a:r>
              <a:rPr sz="1150" spc="9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2A2A2A"/>
                </a:solidFill>
                <a:latin typeface="Lucida Sans Unicode"/>
                <a:cs typeface="Lucida Sans Unicode"/>
              </a:rPr>
              <a:t>de</a:t>
            </a:r>
            <a:r>
              <a:rPr sz="1150" spc="-5" dirty="0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343434"/>
                </a:solidFill>
                <a:latin typeface="Lucida Sans Unicode"/>
                <a:cs typeface="Lucida Sans Unicode"/>
              </a:rPr>
              <a:t>avisos</a:t>
            </a:r>
            <a:r>
              <a:rPr sz="1150" spc="-1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>
                <a:solidFill>
                  <a:srgbClr val="3B3B3B"/>
                </a:solidFill>
                <a:latin typeface="Lucida Sans Unicode"/>
                <a:cs typeface="Lucida Sans Unicode"/>
              </a:rPr>
              <a:t>da </a:t>
            </a:r>
            <a:r>
              <a:rPr sz="1150" dirty="0">
                <a:solidFill>
                  <a:srgbClr val="313131"/>
                </a:solidFill>
                <a:latin typeface="Lucida Sans Unicode"/>
                <a:cs typeface="Lucida Sans Unicode"/>
              </a:rPr>
              <a:t>Associaçăo,</a:t>
            </a:r>
            <a:r>
              <a:rPr sz="1150" spc="434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F3F3F"/>
                </a:solidFill>
                <a:latin typeface="Lucida Sans Unicode"/>
                <a:cs typeface="Lucida Sans Unicode"/>
              </a:rPr>
              <a:t>foí</a:t>
            </a:r>
            <a:r>
              <a:rPr sz="1150" spc="42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33333"/>
                </a:solidFill>
                <a:latin typeface="Lucida Sans Unicode"/>
                <a:cs typeface="Lucida Sans Unicode"/>
              </a:rPr>
              <a:t>enviando</a:t>
            </a:r>
            <a:r>
              <a:rPr sz="1150" spc="434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B3B3B"/>
                </a:solidFill>
                <a:latin typeface="Lucida Sans Unicode"/>
                <a:cs typeface="Lucida Sans Unicode"/>
              </a:rPr>
              <a:t>circular</a:t>
            </a:r>
            <a:r>
              <a:rPr sz="1150" spc="39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43434"/>
                </a:solidFill>
                <a:latin typeface="Lucida Sans Unicode"/>
                <a:cs typeface="Lucida Sans Unicode"/>
              </a:rPr>
              <a:t>aos</a:t>
            </a:r>
            <a:r>
              <a:rPr sz="1150" spc="35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43434"/>
                </a:solidFill>
                <a:latin typeface="Lucida Sans Unicode"/>
                <a:cs typeface="Lucida Sans Unicode"/>
              </a:rPr>
              <a:t>associados</a:t>
            </a:r>
            <a:r>
              <a:rPr sz="1150" spc="41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63636"/>
                </a:solidFill>
                <a:latin typeface="Lucida Sans Unicode"/>
                <a:cs typeface="Lucida Sans Unicode"/>
              </a:rPr>
              <a:t>da</a:t>
            </a:r>
            <a:r>
              <a:rPr sz="1150" spc="38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83838"/>
                </a:solidFill>
                <a:latin typeface="Lucida Sans Unicode"/>
                <a:cs typeface="Lucida Sans Unicode"/>
              </a:rPr>
              <a:t>pessoa</a:t>
            </a:r>
            <a:r>
              <a:rPr sz="1150" spc="49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>
                <a:solidFill>
                  <a:srgbClr val="3B3B3B"/>
                </a:solidFill>
                <a:latin typeface="Lucida Sans Unicode"/>
                <a:cs typeface="Lucida Sans Unicode"/>
              </a:rPr>
              <a:t>jurldica </a:t>
            </a:r>
            <a:r>
              <a:rPr sz="1150" dirty="0">
                <a:solidFill>
                  <a:srgbClr val="313131"/>
                </a:solidFill>
                <a:latin typeface="Lucida Sans Unicode"/>
                <a:cs typeface="Lucida Sans Unicode"/>
              </a:rPr>
              <a:t>denominada</a:t>
            </a:r>
            <a:r>
              <a:rPr sz="1150" spc="300" dirty="0">
                <a:solidFill>
                  <a:srgbClr val="313131"/>
                </a:solidFill>
                <a:latin typeface="Lucida Sans Unicode"/>
                <a:cs typeface="Lucida Sans Unicode"/>
              </a:rPr>
              <a:t>  </a:t>
            </a:r>
            <a:r>
              <a:rPr sz="1150" dirty="0">
                <a:solidFill>
                  <a:srgbClr val="3A3A3A"/>
                </a:solidFill>
                <a:latin typeface="Lucida Sans Unicode"/>
                <a:cs typeface="Lucida Sans Unicode"/>
              </a:rPr>
              <a:t>AMAA</a:t>
            </a:r>
            <a:r>
              <a:rPr sz="1150" spc="229" dirty="0">
                <a:solidFill>
                  <a:srgbClr val="3A3A3A"/>
                </a:solidFill>
                <a:latin typeface="Lucida Sans Unicode"/>
                <a:cs typeface="Lucida Sans Unicode"/>
              </a:rPr>
              <a:t>  </a:t>
            </a:r>
            <a:r>
              <a:rPr sz="1150" dirty="0">
                <a:solidFill>
                  <a:srgbClr val="3D3D3D"/>
                </a:solidFill>
                <a:latin typeface="Lucida Sans Unicode"/>
                <a:cs typeface="Lucida Sans Unicode"/>
              </a:rPr>
              <a:t>-</a:t>
            </a:r>
            <a:r>
              <a:rPr sz="1150" spc="285" dirty="0">
                <a:solidFill>
                  <a:srgbClr val="3D3D3D"/>
                </a:solidFill>
                <a:latin typeface="Lucida Sans Unicode"/>
                <a:cs typeface="Lucida Sans Unicode"/>
              </a:rPr>
              <a:t>  </a:t>
            </a:r>
            <a:r>
              <a:rPr sz="1150" dirty="0">
                <a:solidFill>
                  <a:srgbClr val="333333"/>
                </a:solidFill>
                <a:latin typeface="Lucida Sans Unicode"/>
                <a:cs typeface="Lucida Sans Unicode"/>
              </a:rPr>
              <a:t>ASSOCIAÇAO</a:t>
            </a:r>
            <a:r>
              <a:rPr sz="1150" spc="265" dirty="0">
                <a:solidFill>
                  <a:srgbClr val="333333"/>
                </a:solidFill>
                <a:latin typeface="Lucida Sans Unicode"/>
                <a:cs typeface="Lucida Sans Unicode"/>
              </a:rPr>
              <a:t>  </a:t>
            </a:r>
            <a:r>
              <a:rPr sz="1150" spc="50" dirty="0">
                <a:solidFill>
                  <a:srgbClr val="333333"/>
                </a:solidFill>
                <a:latin typeface="Lucida Sans Unicode"/>
                <a:cs typeface="Lucida Sans Unicode"/>
              </a:rPr>
              <a:t>DOS</a:t>
            </a:r>
            <a:r>
              <a:rPr sz="1150" spc="220" dirty="0">
                <a:solidFill>
                  <a:srgbClr val="333333"/>
                </a:solidFill>
                <a:latin typeface="Lucida Sans Unicode"/>
                <a:cs typeface="Lucida Sans Unicode"/>
              </a:rPr>
              <a:t>  </a:t>
            </a:r>
            <a:r>
              <a:rPr sz="1150" dirty="0">
                <a:solidFill>
                  <a:srgbClr val="2D2D2D"/>
                </a:solidFill>
                <a:latin typeface="Lucida Sans Unicode"/>
                <a:cs typeface="Lucida Sans Unicode"/>
              </a:rPr>
              <a:t>MORADORES</a:t>
            </a:r>
            <a:r>
              <a:rPr sz="1150" spc="290" dirty="0">
                <a:solidFill>
                  <a:srgbClr val="2D2D2D"/>
                </a:solidFill>
                <a:latin typeface="Lucida Sans Unicode"/>
                <a:cs typeface="Lucida Sans Unicode"/>
              </a:rPr>
              <a:t>  </a:t>
            </a:r>
            <a:r>
              <a:rPr sz="1150" dirty="0">
                <a:solidFill>
                  <a:srgbClr val="2D2D2D"/>
                </a:solidFill>
                <a:latin typeface="Lucida Sans Unicode"/>
                <a:cs typeface="Lucida Sans Unicode"/>
              </a:rPr>
              <a:t>PARA</a:t>
            </a:r>
            <a:r>
              <a:rPr sz="1150" spc="250" dirty="0">
                <a:solidFill>
                  <a:srgbClr val="2D2D2D"/>
                </a:solidFill>
                <a:latin typeface="Lucida Sans Unicode"/>
                <a:cs typeface="Lucida Sans Unicode"/>
              </a:rPr>
              <a:t>  </a:t>
            </a:r>
            <a:r>
              <a:rPr sz="1150" spc="-50" dirty="0">
                <a:solidFill>
                  <a:srgbClr val="383838"/>
                </a:solidFill>
                <a:latin typeface="Lucida Sans Unicode"/>
                <a:cs typeface="Lucida Sans Unicode"/>
              </a:rPr>
              <a:t>O </a:t>
            </a:r>
            <a:r>
              <a:rPr sz="1150" dirty="0">
                <a:solidFill>
                  <a:srgbClr val="333333"/>
                </a:solidFill>
                <a:latin typeface="Lucida Sans Unicode"/>
                <a:cs typeface="Lucida Sans Unicode"/>
              </a:rPr>
              <a:t>DESENVOLVIMENTO</a:t>
            </a:r>
            <a:r>
              <a:rPr sz="1150" spc="6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B3B3B"/>
                </a:solidFill>
                <a:latin typeface="Lucida Sans Unicode"/>
                <a:cs typeface="Lucida Sans Unicode"/>
              </a:rPr>
              <a:t>DO</a:t>
            </a:r>
            <a:r>
              <a:rPr sz="1150" spc="21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13131"/>
                </a:solidFill>
                <a:latin typeface="Lucida Sans Unicode"/>
                <a:cs typeface="Lucida Sans Unicode"/>
              </a:rPr>
              <a:t>ÅGUA</a:t>
            </a:r>
            <a:r>
              <a:rPr sz="1150" spc="19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43434"/>
                </a:solidFill>
                <a:latin typeface="Lucida Sans Unicode"/>
                <a:cs typeface="Lucida Sans Unicode"/>
              </a:rPr>
              <a:t>AZUL</a:t>
            </a:r>
            <a:r>
              <a:rPr sz="1150" spc="9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-405" dirty="0">
                <a:solidFill>
                  <a:srgbClr val="343434"/>
                </a:solidFill>
                <a:latin typeface="Lucida Sans Unicode"/>
                <a:cs typeface="Lucida Sans Unicode"/>
              </a:rPr>
              <a:t>—</a:t>
            </a:r>
            <a:r>
              <a:rPr sz="1150" spc="15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-45" dirty="0">
                <a:solidFill>
                  <a:srgbClr val="363636"/>
                </a:solidFill>
                <a:latin typeface="Lucida Sans Unicode"/>
                <a:cs typeface="Lucida Sans Unicode"/>
              </a:rPr>
              <a:t>Guarulhos</a:t>
            </a:r>
            <a:r>
              <a:rPr sz="1150" spc="8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spc="-450" dirty="0">
                <a:solidFill>
                  <a:srgbClr val="424242"/>
                </a:solidFill>
                <a:latin typeface="Lucida Sans Unicode"/>
                <a:cs typeface="Lucida Sans Unicode"/>
              </a:rPr>
              <a:t>—</a:t>
            </a:r>
            <a:r>
              <a:rPr sz="1150" spc="15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spc="-35" dirty="0">
                <a:solidFill>
                  <a:srgbClr val="2F2F2F"/>
                </a:solidFill>
                <a:latin typeface="Lucida Sans Unicode"/>
                <a:cs typeface="Lucida Sans Unicode"/>
              </a:rPr>
              <a:t>SP</a:t>
            </a:r>
            <a:r>
              <a:rPr sz="1150" spc="254" dirty="0">
                <a:solidFill>
                  <a:srgbClr val="2F2F2F"/>
                </a:solidFill>
                <a:latin typeface="Lucida Sans Unicode"/>
                <a:cs typeface="Lucida Sans Unicode"/>
              </a:rPr>
              <a:t>  </a:t>
            </a:r>
            <a:r>
              <a:rPr sz="1150" spc="90" dirty="0">
                <a:solidFill>
                  <a:srgbClr val="343434"/>
                </a:solidFill>
                <a:latin typeface="Lucida Sans Unicode"/>
                <a:cs typeface="Lucida Sans Unicode"/>
              </a:rPr>
              <a:t>CEP.</a:t>
            </a:r>
            <a:r>
              <a:rPr sz="1150" spc="2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-125" dirty="0">
                <a:solidFill>
                  <a:srgbClr val="2F2F2F"/>
                </a:solidFill>
                <a:latin typeface="Lucida Sans Unicode"/>
                <a:cs typeface="Lucida Sans Unicode"/>
              </a:rPr>
              <a:t>07159-</a:t>
            </a:r>
            <a:r>
              <a:rPr sz="1150" spc="-20" dirty="0">
                <a:solidFill>
                  <a:srgbClr val="2F2F2F"/>
                </a:solidFill>
                <a:latin typeface="Lucida Sans Unicode"/>
                <a:cs typeface="Lucida Sans Unicode"/>
              </a:rPr>
              <a:t>120,</a:t>
            </a:r>
            <a:endParaRPr sz="1150">
              <a:latin typeface="Lucida Sans Unicode"/>
              <a:cs typeface="Lucida Sans Unicode"/>
            </a:endParaRPr>
          </a:p>
          <a:p>
            <a:pPr marL="25400" marR="5080" indent="-6985">
              <a:lnSpc>
                <a:spcPts val="1520"/>
              </a:lnSpc>
              <a:spcBef>
                <a:spcPts val="45"/>
              </a:spcBef>
            </a:pPr>
            <a:r>
              <a:rPr sz="1150" spc="-10" dirty="0">
                <a:solidFill>
                  <a:srgbClr val="343434"/>
                </a:solidFill>
                <a:latin typeface="Lucida Sans Unicode"/>
                <a:cs typeface="Lucida Sans Unicode"/>
              </a:rPr>
              <a:t>nesta</a:t>
            </a:r>
            <a:r>
              <a:rPr sz="1150" spc="8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-45" dirty="0">
                <a:solidFill>
                  <a:srgbClr val="333333"/>
                </a:solidFill>
                <a:latin typeface="Lucida Sans Unicode"/>
                <a:cs typeface="Lucida Sans Unicode"/>
              </a:rPr>
              <a:t>comarca</a:t>
            </a:r>
            <a:r>
              <a:rPr sz="1150" spc="11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13131"/>
                </a:solidFill>
                <a:latin typeface="Lucida Sans Unicode"/>
                <a:cs typeface="Lucida Sans Unicode"/>
              </a:rPr>
              <a:t>de</a:t>
            </a:r>
            <a:r>
              <a:rPr sz="1150" spc="1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spc="-50" dirty="0">
                <a:solidFill>
                  <a:srgbClr val="2D2D2D"/>
                </a:solidFill>
                <a:latin typeface="Lucida Sans Unicode"/>
                <a:cs typeface="Lucida Sans Unicode"/>
              </a:rPr>
              <a:t>Guarulhos,</a:t>
            </a:r>
            <a:r>
              <a:rPr sz="1150" spc="90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343434"/>
                </a:solidFill>
                <a:latin typeface="Lucida Sans Unicode"/>
                <a:cs typeface="Lucida Sans Unicode"/>
              </a:rPr>
              <a:t>Estado</a:t>
            </a:r>
            <a:r>
              <a:rPr sz="1150" spc="4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A3A3A"/>
                </a:solidFill>
                <a:latin typeface="Lucida Sans Unicode"/>
                <a:cs typeface="Lucida Sans Unicode"/>
              </a:rPr>
              <a:t>de</a:t>
            </a:r>
            <a:r>
              <a:rPr sz="1150" spc="1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43434"/>
                </a:solidFill>
                <a:latin typeface="Lucida Sans Unicode"/>
                <a:cs typeface="Lucida Sans Unicode"/>
              </a:rPr>
              <a:t>São</a:t>
            </a:r>
            <a:r>
              <a:rPr sz="1150" spc="-1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2D2D2D"/>
                </a:solidFill>
                <a:latin typeface="Lucida Sans Unicode"/>
                <a:cs typeface="Lucida Sans Unicode"/>
              </a:rPr>
              <a:t>Paulo,</a:t>
            </a:r>
            <a:r>
              <a:rPr sz="1150" spc="110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150" spc="-60" dirty="0">
                <a:solidFill>
                  <a:srgbClr val="2F2F2F"/>
                </a:solidFill>
                <a:latin typeface="Lucida Sans Unicode"/>
                <a:cs typeface="Lucida Sans Unicode"/>
              </a:rPr>
              <a:t>devidamente</a:t>
            </a:r>
            <a:r>
              <a:rPr sz="1150" spc="75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spc="-55" dirty="0">
                <a:solidFill>
                  <a:srgbClr val="313131"/>
                </a:solidFill>
                <a:latin typeface="Lucida Sans Unicode"/>
                <a:cs typeface="Lucida Sans Unicode"/>
              </a:rPr>
              <a:t>inscrìta</a:t>
            </a:r>
            <a:r>
              <a:rPr sz="1150" spc="12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>
                <a:solidFill>
                  <a:srgbClr val="424242"/>
                </a:solidFill>
                <a:latin typeface="Lucida Sans Unicode"/>
                <a:cs typeface="Lucida Sans Unicode"/>
              </a:rPr>
              <a:t>no </a:t>
            </a:r>
            <a:r>
              <a:rPr sz="1150" dirty="0">
                <a:solidFill>
                  <a:srgbClr val="3D3D3D"/>
                </a:solidFill>
                <a:latin typeface="Lucida Sans Unicode"/>
                <a:cs typeface="Lucida Sans Unicode"/>
              </a:rPr>
              <a:t>CNPJ/MF</a:t>
            </a:r>
            <a:r>
              <a:rPr sz="1150" spc="19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114" dirty="0">
                <a:solidFill>
                  <a:srgbClr val="383838"/>
                </a:solidFill>
                <a:latin typeface="Lucida Sans Unicode"/>
                <a:cs typeface="Lucida Sans Unicode"/>
              </a:rPr>
              <a:t>08.953.367/0001-</a:t>
            </a:r>
            <a:r>
              <a:rPr sz="1150" spc="-25" dirty="0">
                <a:solidFill>
                  <a:srgbClr val="383838"/>
                </a:solidFill>
                <a:latin typeface="Lucida Sans Unicode"/>
                <a:cs typeface="Lucida Sans Unicode"/>
              </a:rPr>
              <a:t>31</a:t>
            </a:r>
            <a:r>
              <a:rPr sz="1150" spc="9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75" dirty="0">
                <a:solidFill>
                  <a:srgbClr val="343434"/>
                </a:solidFill>
                <a:latin typeface="Lucida Sans Unicode"/>
                <a:cs typeface="Lucida Sans Unicode"/>
              </a:rPr>
              <a:t>e</a:t>
            </a:r>
            <a:r>
              <a:rPr sz="1150" spc="10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424242"/>
                </a:solidFill>
                <a:latin typeface="Lucida Sans Unicode"/>
                <a:cs typeface="Lucida Sans Unicode"/>
              </a:rPr>
              <a:t>com</a:t>
            </a:r>
            <a:r>
              <a:rPr sz="1150" spc="13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50" spc="-55" dirty="0">
                <a:solidFill>
                  <a:srgbClr val="383838"/>
                </a:solidFill>
                <a:latin typeface="Lucida Sans Unicode"/>
                <a:cs typeface="Lucida Sans Unicode"/>
              </a:rPr>
              <a:t>registro</a:t>
            </a:r>
            <a:r>
              <a:rPr sz="1150" spc="17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3D3D3D"/>
                </a:solidFill>
                <a:latin typeface="Lucida Sans Unicode"/>
                <a:cs typeface="Lucida Sans Unicode"/>
              </a:rPr>
              <a:t>no</a:t>
            </a:r>
            <a:r>
              <a:rPr sz="1150" spc="9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150" spc="-75" dirty="0">
                <a:solidFill>
                  <a:srgbClr val="4D4D4D"/>
                </a:solidFill>
                <a:latin typeface="Lucida Sans Unicode"/>
                <a:cs typeface="Lucida Sans Unicode"/>
              </a:rPr>
              <a:t>1^</a:t>
            </a:r>
            <a:r>
              <a:rPr sz="1150" spc="200" dirty="0">
                <a:solidFill>
                  <a:srgbClr val="4D4D4D"/>
                </a:solidFill>
                <a:latin typeface="Lucida Sans Unicode"/>
                <a:cs typeface="Lucida Sans Unicode"/>
              </a:rPr>
              <a:t> </a:t>
            </a:r>
            <a:r>
              <a:rPr sz="1150" spc="-35" dirty="0">
                <a:solidFill>
                  <a:srgbClr val="363636"/>
                </a:solidFill>
                <a:latin typeface="Lucida Sans Unicode"/>
                <a:cs typeface="Lucida Sans Unicode"/>
              </a:rPr>
              <a:t>Oficial</a:t>
            </a:r>
            <a:r>
              <a:rPr sz="1150" spc="14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150" dirty="0">
                <a:solidFill>
                  <a:srgbClr val="2D2D2D"/>
                </a:solidFill>
                <a:latin typeface="Lucida Sans Unicode"/>
                <a:cs typeface="Lucida Sans Unicode"/>
              </a:rPr>
              <a:t>de</a:t>
            </a:r>
            <a:r>
              <a:rPr sz="1150" spc="130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150" spc="-35" dirty="0">
                <a:solidFill>
                  <a:srgbClr val="313131"/>
                </a:solidFill>
                <a:latin typeface="Lucida Sans Unicode"/>
                <a:cs typeface="Lucida Sans Unicode"/>
              </a:rPr>
              <a:t>Registro</a:t>
            </a:r>
            <a:r>
              <a:rPr sz="1150" spc="21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spc="-25" dirty="0">
                <a:solidFill>
                  <a:srgbClr val="424242"/>
                </a:solidFill>
                <a:latin typeface="Lucida Sans Unicode"/>
                <a:cs typeface="Lucida Sans Unicode"/>
              </a:rPr>
              <a:t>de</a:t>
            </a:r>
            <a:endParaRPr sz="1150">
              <a:latin typeface="Lucida Sans Unicode"/>
              <a:cs typeface="Lucida Sans Unicode"/>
            </a:endParaRPr>
          </a:p>
          <a:p>
            <a:pPr marL="25400">
              <a:lnSpc>
                <a:spcPct val="100000"/>
              </a:lnSpc>
              <a:spcBef>
                <a:spcPts val="85"/>
              </a:spcBef>
            </a:pPr>
            <a:r>
              <a:rPr sz="1100" spc="-10" dirty="0">
                <a:solidFill>
                  <a:srgbClr val="2F2F2F"/>
                </a:solidFill>
                <a:latin typeface="Lucida Sans Unicode"/>
                <a:cs typeface="Lucida Sans Unicode"/>
              </a:rPr>
              <a:t>Imóveis, </a:t>
            </a:r>
            <a:r>
              <a:rPr sz="1100" spc="-20" dirty="0">
                <a:solidFill>
                  <a:srgbClr val="333333"/>
                </a:solidFill>
                <a:latin typeface="Lucida Sans Unicode"/>
                <a:cs typeface="Lucida Sans Unicode"/>
              </a:rPr>
              <a:t>Tîtulos</a:t>
            </a:r>
            <a:r>
              <a:rPr sz="1100" spc="5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2F2F2F"/>
                </a:solidFill>
                <a:latin typeface="Lucida Sans Unicode"/>
                <a:cs typeface="Lucida Sans Unicode"/>
              </a:rPr>
              <a:t>e</a:t>
            </a:r>
            <a:r>
              <a:rPr sz="1100" spc="15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00" spc="-25" dirty="0">
                <a:solidFill>
                  <a:srgbClr val="343434"/>
                </a:solidFill>
                <a:latin typeface="Lucida Sans Unicode"/>
                <a:cs typeface="Lucida Sans Unicode"/>
              </a:rPr>
              <a:t>Documentos</a:t>
            </a:r>
            <a:r>
              <a:rPr sz="1100" spc="114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424242"/>
                </a:solidFill>
                <a:latin typeface="Lucida Sans Unicode"/>
                <a:cs typeface="Lucida Sans Unicode"/>
              </a:rPr>
              <a:t>e</a:t>
            </a:r>
            <a:r>
              <a:rPr sz="1100" spc="5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282828"/>
                </a:solidFill>
                <a:latin typeface="Lucida Sans Unicode"/>
                <a:cs typeface="Lucida Sans Unicode"/>
              </a:rPr>
              <a:t>Civil</a:t>
            </a:r>
            <a:r>
              <a:rPr sz="1100" spc="15" dirty="0">
                <a:solidFill>
                  <a:srgbClr val="282828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343434"/>
                </a:solidFill>
                <a:latin typeface="Lucida Sans Unicode"/>
                <a:cs typeface="Lucida Sans Unicode"/>
              </a:rPr>
              <a:t>de</a:t>
            </a:r>
            <a:r>
              <a:rPr sz="1100" spc="-3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343434"/>
                </a:solidFill>
                <a:latin typeface="Lucida Sans Unicode"/>
                <a:cs typeface="Lucida Sans Unicode"/>
              </a:rPr>
              <a:t>Pessoa</a:t>
            </a:r>
            <a:r>
              <a:rPr sz="1100" spc="23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333333"/>
                </a:solidFill>
                <a:latin typeface="Lucida Sans Unicode"/>
                <a:cs typeface="Lucida Sans Unicode"/>
              </a:rPr>
              <a:t>Jurídica</a:t>
            </a:r>
            <a:r>
              <a:rPr sz="1100" spc="11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3B3B3B"/>
                </a:solidFill>
                <a:latin typeface="Lucida Sans Unicode"/>
                <a:cs typeface="Lucida Sans Unicode"/>
              </a:rPr>
              <a:t>de</a:t>
            </a:r>
            <a:r>
              <a:rPr sz="1100" spc="1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100" spc="-25" dirty="0">
                <a:solidFill>
                  <a:srgbClr val="343434"/>
                </a:solidFill>
                <a:latin typeface="Lucida Sans Unicode"/>
                <a:cs typeface="Lucida Sans Unicode"/>
              </a:rPr>
              <a:t>Guarulhos</a:t>
            </a:r>
            <a:r>
              <a:rPr sz="1100" spc="5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00" spc="-400" dirty="0">
                <a:solidFill>
                  <a:srgbClr val="4F4F4F"/>
                </a:solidFill>
                <a:latin typeface="Lucida Sans Unicode"/>
                <a:cs typeface="Lucida Sans Unicode"/>
              </a:rPr>
              <a:t>—</a:t>
            </a:r>
            <a:r>
              <a:rPr sz="1100" spc="70" dirty="0">
                <a:solidFill>
                  <a:srgbClr val="4F4F4F"/>
                </a:solidFill>
                <a:latin typeface="Lucida Sans Unicode"/>
                <a:cs typeface="Lucida Sans Unicode"/>
              </a:rPr>
              <a:t> </a:t>
            </a:r>
            <a:r>
              <a:rPr sz="1100" spc="-25" dirty="0">
                <a:solidFill>
                  <a:srgbClr val="3D3D3D"/>
                </a:solidFill>
                <a:latin typeface="Lucida Sans Unicode"/>
                <a:cs typeface="Lucida Sans Unicode"/>
              </a:rPr>
              <a:t>SP</a:t>
            </a:r>
            <a:endParaRPr sz="1100">
              <a:latin typeface="Lucida Sans Unicode"/>
              <a:cs typeface="Lucida Sans Unicode"/>
            </a:endParaRPr>
          </a:p>
          <a:p>
            <a:pPr marL="18415">
              <a:lnSpc>
                <a:spcPct val="100000"/>
              </a:lnSpc>
              <a:spcBef>
                <a:spcPts val="240"/>
              </a:spcBef>
            </a:pPr>
            <a:r>
              <a:rPr sz="1725" baseline="2415" dirty="0">
                <a:solidFill>
                  <a:srgbClr val="3F3F3F"/>
                </a:solidFill>
                <a:latin typeface="Lucida Sans Unicode"/>
                <a:cs typeface="Lucida Sans Unicode"/>
              </a:rPr>
              <a:t>n°</a:t>
            </a:r>
            <a:r>
              <a:rPr sz="1725" spc="7" baseline="241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2F2F2F"/>
                </a:solidFill>
                <a:latin typeface="Lucida Sans Unicode"/>
                <a:cs typeface="Lucida Sans Unicode"/>
              </a:rPr>
              <a:t>0</a:t>
            </a:r>
            <a:r>
              <a:rPr sz="1725" spc="-15" baseline="2415" dirty="0">
                <a:solidFill>
                  <a:srgbClr val="2F2F2F"/>
                </a:solidFill>
                <a:latin typeface="Lucida Sans Unicode"/>
                <a:cs typeface="Lucida Sans Unicode"/>
              </a:rPr>
              <a:t>142715.</a:t>
            </a:r>
            <a:endParaRPr sz="1725" baseline="2415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37160" y="6177600"/>
            <a:ext cx="2031364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50" spc="-60" dirty="0">
                <a:solidFill>
                  <a:srgbClr val="343434"/>
                </a:solidFill>
                <a:latin typeface="Lucida Sans Unicode"/>
                <a:cs typeface="Lucida Sans Unicode"/>
              </a:rPr>
              <a:t>Guarulhos,</a:t>
            </a:r>
            <a:r>
              <a:rPr sz="1150" spc="-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-40" dirty="0">
                <a:solidFill>
                  <a:srgbClr val="3F3F3F"/>
                </a:solidFill>
                <a:latin typeface="Lucida Sans Unicode"/>
                <a:cs typeface="Lucida Sans Unicode"/>
              </a:rPr>
              <a:t>03</a:t>
            </a:r>
            <a:r>
              <a:rPr sz="1150" spc="-18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2B2B2B"/>
                </a:solidFill>
                <a:latin typeface="Lucida Sans Unicode"/>
                <a:cs typeface="Lucida Sans Unicode"/>
              </a:rPr>
              <a:t>de</a:t>
            </a:r>
            <a:r>
              <a:rPr sz="1150" spc="-90" dirty="0">
                <a:solidFill>
                  <a:srgbClr val="2B2B2B"/>
                </a:solidFill>
                <a:latin typeface="Lucida Sans Unicode"/>
                <a:cs typeface="Lucida Sans Unicode"/>
              </a:rPr>
              <a:t> </a:t>
            </a:r>
            <a:r>
              <a:rPr sz="1150" spc="-60" dirty="0">
                <a:solidFill>
                  <a:srgbClr val="3F3F3F"/>
                </a:solidFill>
                <a:latin typeface="Lucida Sans Unicode"/>
                <a:cs typeface="Lucida Sans Unicode"/>
              </a:rPr>
              <a:t>abńl</a:t>
            </a:r>
            <a:r>
              <a:rPr sz="1150" spc="-5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150" spc="-50" dirty="0">
                <a:solidFill>
                  <a:srgbClr val="232323"/>
                </a:solidFill>
                <a:latin typeface="Lucida Sans Unicode"/>
                <a:cs typeface="Lucida Sans Unicode"/>
              </a:rPr>
              <a:t>de</a:t>
            </a:r>
            <a:r>
              <a:rPr sz="1150" spc="-120" dirty="0">
                <a:solidFill>
                  <a:srgbClr val="232323"/>
                </a:solidFill>
                <a:latin typeface="Lucida Sans Unicode"/>
                <a:cs typeface="Lucida Sans Unicode"/>
              </a:rPr>
              <a:t> </a:t>
            </a:r>
            <a:r>
              <a:rPr sz="1150" spc="-20" dirty="0">
                <a:solidFill>
                  <a:srgbClr val="343434"/>
                </a:solidFill>
                <a:latin typeface="Lucida Sans Unicode"/>
                <a:cs typeface="Lucida Sans Unicode"/>
              </a:rPr>
              <a:t>2023</a:t>
            </a:r>
            <a:endParaRPr sz="11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54102" y="7188251"/>
            <a:ext cx="1583055" cy="37147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210185" marR="5080" indent="-198120">
              <a:lnSpc>
                <a:spcPts val="1300"/>
              </a:lnSpc>
              <a:spcBef>
                <a:spcPts val="244"/>
              </a:spcBef>
            </a:pPr>
            <a:r>
              <a:rPr sz="1150" spc="-90" dirty="0">
                <a:solidFill>
                  <a:srgbClr val="343434"/>
                </a:solidFill>
                <a:latin typeface="Lucida Sans Unicode"/>
                <a:cs typeface="Lucida Sans Unicode"/>
              </a:rPr>
              <a:t>Antóńio</a:t>
            </a:r>
            <a:r>
              <a:rPr sz="1150" spc="1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50" spc="-40" dirty="0">
                <a:solidFill>
                  <a:srgbClr val="313131"/>
                </a:solidFill>
                <a:latin typeface="Lucida Sans Unicode"/>
                <a:cs typeface="Lucida Sans Unicode"/>
              </a:rPr>
              <a:t>Gomes</a:t>
            </a:r>
            <a:r>
              <a:rPr sz="1150" spc="-9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150" spc="-35" dirty="0">
                <a:solidFill>
                  <a:srgbClr val="383838"/>
                </a:solidFill>
                <a:latin typeface="Lucida Sans Unicode"/>
                <a:cs typeface="Lucida Sans Unicode"/>
              </a:rPr>
              <a:t>da</a:t>
            </a:r>
            <a:r>
              <a:rPr sz="1150" spc="-2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150" spc="-10" dirty="0">
                <a:solidFill>
                  <a:srgbClr val="3D3D3D"/>
                </a:solidFill>
                <a:latin typeface="Lucida Sans Unicode"/>
                <a:cs typeface="Lucida Sans Unicode"/>
              </a:rPr>
              <a:t>Silva </a:t>
            </a:r>
            <a:r>
              <a:rPr sz="1150" spc="50" dirty="0">
                <a:solidFill>
                  <a:srgbClr val="2F2F2F"/>
                </a:solidFill>
                <a:latin typeface="Lucida Sans Unicode"/>
                <a:cs typeface="Lucida Sans Unicode"/>
              </a:rPr>
              <a:t>RG.</a:t>
            </a:r>
            <a:r>
              <a:rPr sz="1150" spc="-9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150" spc="-114" dirty="0">
                <a:solidFill>
                  <a:srgbClr val="2B2B2B"/>
                </a:solidFill>
                <a:latin typeface="Lucida Sans Unicode"/>
                <a:cs typeface="Lucida Sans Unicode"/>
              </a:rPr>
              <a:t>11.089.712-</a:t>
            </a:r>
            <a:r>
              <a:rPr sz="1150" spc="-50" dirty="0">
                <a:solidFill>
                  <a:srgbClr val="2B2B2B"/>
                </a:solidFill>
                <a:latin typeface="Lucida Sans Unicode"/>
                <a:cs typeface="Lucida Sans Unicode"/>
              </a:rPr>
              <a:t>2</a:t>
            </a:r>
            <a:endParaRPr sz="1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1815" y="890399"/>
            <a:ext cx="6394781" cy="9396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23902" y="861407"/>
            <a:ext cx="5100955" cy="64706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indent="-9525" algn="ctr">
              <a:lnSpc>
                <a:spcPts val="1590"/>
              </a:lnSpc>
              <a:spcBef>
                <a:spcPts val="254"/>
              </a:spcBef>
            </a:pPr>
            <a:r>
              <a:rPr sz="1400" dirty="0">
                <a:solidFill>
                  <a:srgbClr val="444444"/>
                </a:solidFill>
                <a:latin typeface="Lucida Sans Unicode"/>
                <a:cs typeface="Lucida Sans Unicode"/>
              </a:rPr>
              <a:t>LISTA</a:t>
            </a:r>
            <a:r>
              <a:rPr sz="1400" spc="8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545454"/>
                </a:solidFill>
                <a:latin typeface="Lucida Sans Unicode"/>
                <a:cs typeface="Lucida Sans Unicode"/>
              </a:rPr>
              <a:t>DE</a:t>
            </a:r>
            <a:r>
              <a:rPr sz="1400" spc="-25" dirty="0">
                <a:solidFill>
                  <a:srgbClr val="545454"/>
                </a:solidFill>
                <a:latin typeface="Lucida Sans Unicode"/>
                <a:cs typeface="Lucida Sans Unicode"/>
              </a:rPr>
              <a:t> </a:t>
            </a:r>
            <a:r>
              <a:rPr sz="1400" spc="70" dirty="0">
                <a:solidFill>
                  <a:srgbClr val="414141"/>
                </a:solidFill>
                <a:latin typeface="Lucida Sans Unicode"/>
                <a:cs typeface="Lucida Sans Unicode"/>
              </a:rPr>
              <a:t>PRESENÇA</a:t>
            </a:r>
            <a:r>
              <a:rPr sz="1400" spc="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4D4D4D"/>
                </a:solidFill>
                <a:latin typeface="Lucida Sans Unicode"/>
                <a:cs typeface="Lucida Sans Unicode"/>
              </a:rPr>
              <a:t>DA</a:t>
            </a:r>
            <a:r>
              <a:rPr sz="1400" spc="30" dirty="0">
                <a:solidFill>
                  <a:srgbClr val="4D4D4D"/>
                </a:solidFill>
                <a:latin typeface="Lucida Sans Unicode"/>
                <a:cs typeface="Lucida Sans Unicode"/>
              </a:rPr>
              <a:t> </a:t>
            </a:r>
            <a:r>
              <a:rPr sz="1400" spc="65" dirty="0">
                <a:solidFill>
                  <a:srgbClr val="424242"/>
                </a:solidFill>
                <a:latin typeface="Lucida Sans Unicode"/>
                <a:cs typeface="Lucida Sans Unicode"/>
              </a:rPr>
              <a:t>ASSEMBLEIA</a:t>
            </a:r>
            <a:r>
              <a:rPr sz="1400" spc="14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400" spc="55" dirty="0">
                <a:solidFill>
                  <a:srgbClr val="424242"/>
                </a:solidFill>
                <a:latin typeface="Lucida Sans Unicode"/>
                <a:cs typeface="Lucida Sans Unicode"/>
              </a:rPr>
              <a:t>GERAL </a:t>
            </a:r>
            <a:r>
              <a:rPr sz="1400" dirty="0">
                <a:solidFill>
                  <a:srgbClr val="484848"/>
                </a:solidFill>
                <a:latin typeface="Lucida Sans Unicode"/>
                <a:cs typeface="Lucida Sans Unicode"/>
              </a:rPr>
              <a:t>EXTRAORDINARIA</a:t>
            </a:r>
            <a:r>
              <a:rPr sz="1400" spc="50" dirty="0">
                <a:solidFill>
                  <a:srgbClr val="484848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4D4D4D"/>
                </a:solidFill>
                <a:latin typeface="Lucida Sans Unicode"/>
                <a:cs typeface="Lucida Sans Unicode"/>
              </a:rPr>
              <a:t>DA</a:t>
            </a:r>
            <a:r>
              <a:rPr sz="1400" spc="85" dirty="0">
                <a:solidFill>
                  <a:srgbClr val="4D4D4D"/>
                </a:solidFill>
                <a:latin typeface="Lucida Sans Unicode"/>
                <a:cs typeface="Lucida Sans Unicode"/>
              </a:rPr>
              <a:t> </a:t>
            </a:r>
            <a:r>
              <a:rPr sz="1400" spc="-40" dirty="0">
                <a:solidFill>
                  <a:srgbClr val="484848"/>
                </a:solidFill>
                <a:latin typeface="Lucida Sans Unicode"/>
                <a:cs typeface="Lucida Sans Unicode"/>
              </a:rPr>
              <a:t>AMAA</a:t>
            </a:r>
            <a:r>
              <a:rPr sz="1400" spc="10" dirty="0">
                <a:solidFill>
                  <a:srgbClr val="484848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464646"/>
                </a:solidFill>
                <a:latin typeface="Lucida Sans Unicode"/>
                <a:cs typeface="Lucida Sans Unicode"/>
              </a:rPr>
              <a:t>-</a:t>
            </a:r>
            <a:r>
              <a:rPr sz="1400" spc="14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3B3B3B"/>
                </a:solidFill>
                <a:latin typeface="Lucida Sans Unicode"/>
                <a:cs typeface="Lucida Sans Unicode"/>
              </a:rPr>
              <a:t>ASSOCIAÇAO</a:t>
            </a:r>
            <a:r>
              <a:rPr sz="1400" spc="13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575757"/>
                </a:solidFill>
                <a:latin typeface="Lucida Sans Unicode"/>
                <a:cs typeface="Lucida Sans Unicode"/>
              </a:rPr>
              <a:t>DOS </a:t>
            </a:r>
            <a:r>
              <a:rPr sz="1400" dirty="0">
                <a:solidFill>
                  <a:srgbClr val="494949"/>
                </a:solidFill>
                <a:latin typeface="Lucida Sans Unicode"/>
                <a:cs typeface="Lucida Sans Unicode"/>
              </a:rPr>
              <a:t>MORADORES</a:t>
            </a:r>
            <a:r>
              <a:rPr sz="1400" spc="180" dirty="0">
                <a:solidFill>
                  <a:srgbClr val="494949"/>
                </a:solidFill>
                <a:latin typeface="Lucida Sans Unicode"/>
                <a:cs typeface="Lucida Sans Unicode"/>
              </a:rPr>
              <a:t> </a:t>
            </a:r>
            <a:r>
              <a:rPr sz="1400" spc="50" dirty="0">
                <a:solidFill>
                  <a:srgbClr val="4F4F4F"/>
                </a:solidFill>
                <a:latin typeface="Lucida Sans Unicode"/>
                <a:cs typeface="Lucida Sans Unicode"/>
              </a:rPr>
              <a:t>PARA</a:t>
            </a:r>
            <a:r>
              <a:rPr sz="1400" spc="220" dirty="0">
                <a:solidFill>
                  <a:srgbClr val="4F4F4F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424242"/>
                </a:solidFill>
                <a:latin typeface="Lucida Sans Unicode"/>
                <a:cs typeface="Lucida Sans Unicode"/>
              </a:rPr>
              <a:t>O</a:t>
            </a:r>
            <a:r>
              <a:rPr sz="1400" spc="-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3D3D3D"/>
                </a:solidFill>
                <a:latin typeface="Lucida Sans Unicode"/>
                <a:cs typeface="Lucida Sans Unicode"/>
              </a:rPr>
              <a:t>DESENVOLVIMENTO</a:t>
            </a:r>
            <a:r>
              <a:rPr sz="1400" spc="-10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525252"/>
                </a:solidFill>
                <a:latin typeface="Lucida Sans Unicode"/>
                <a:cs typeface="Lucida Sans Unicode"/>
              </a:rPr>
              <a:t>DO</a:t>
            </a:r>
            <a:r>
              <a:rPr sz="1400" spc="7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565656"/>
                </a:solidFill>
                <a:latin typeface="Lucida Sans Unicode"/>
                <a:cs typeface="Lucida Sans Unicode"/>
              </a:rPr>
              <a:t>AGUA</a:t>
            </a:r>
            <a:r>
              <a:rPr sz="1400" spc="-114" dirty="0">
                <a:solidFill>
                  <a:srgbClr val="565656"/>
                </a:solidFill>
                <a:latin typeface="Lucida Sans Unicode"/>
                <a:cs typeface="Lucida Sans Unicode"/>
              </a:rPr>
              <a:t> </a:t>
            </a:r>
            <a:r>
              <a:rPr sz="1400" u="heavy" spc="-95" dirty="0">
                <a:solidFill>
                  <a:srgbClr val="545454"/>
                </a:solidFill>
                <a:uFill>
                  <a:solidFill>
                    <a:srgbClr val="444FD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400" u="heavy" spc="-20" dirty="0">
                <a:solidFill>
                  <a:srgbClr val="545454"/>
                </a:solidFill>
                <a:uFill>
                  <a:solidFill>
                    <a:srgbClr val="444FDB"/>
                  </a:solidFill>
                </a:uFill>
                <a:latin typeface="Lucida Sans Unicode"/>
                <a:cs typeface="Lucida Sans Unicode"/>
              </a:rPr>
              <a:t>AZU</a:t>
            </a:r>
            <a:r>
              <a:rPr sz="1400" spc="-20" dirty="0">
                <a:solidFill>
                  <a:srgbClr val="545454"/>
                </a:solidFill>
                <a:latin typeface="Lucida Sans Unicode"/>
                <a:cs typeface="Lucida Sans Unicode"/>
              </a:rPr>
              <a:t>L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9077" y="1478024"/>
            <a:ext cx="483234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10" dirty="0">
                <a:solidFill>
                  <a:srgbClr val="5669F2"/>
                </a:solidFill>
                <a:latin typeface="Lucida Sans Unicode"/>
                <a:cs typeface="Lucida Sans Unicode"/>
              </a:rPr>
              <a:t>GUARULI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82598" y="1565255"/>
            <a:ext cx="420370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spc="-10" dirty="0">
                <a:solidFill>
                  <a:srgbClr val="606EC6"/>
                </a:solidFill>
                <a:latin typeface="Lucida Sans Unicode"/>
                <a:cs typeface="Lucida Sans Unicode"/>
              </a:rPr>
              <a:t>DIGITAL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9125" y="1859731"/>
            <a:ext cx="5389245" cy="71247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100" dirty="0">
                <a:solidFill>
                  <a:srgbClr val="414141"/>
                </a:solidFill>
                <a:latin typeface="Lucida Sans Unicode"/>
                <a:cs typeface="Lucida Sans Unicode"/>
              </a:rPr>
              <a:t>REUNIÃO</a:t>
            </a:r>
            <a:r>
              <a:rPr sz="1100" spc="-20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343434"/>
                </a:solidFill>
                <a:latin typeface="Lucida Sans Unicode"/>
                <a:cs typeface="Lucida Sans Unicode"/>
              </a:rPr>
              <a:t>REALIZADA</a:t>
            </a:r>
            <a:r>
              <a:rPr sz="1100" spc="8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3A3A3A"/>
                </a:solidFill>
                <a:latin typeface="Lucida Sans Unicode"/>
                <a:cs typeface="Lucida Sans Unicode"/>
              </a:rPr>
              <a:t>NO</a:t>
            </a:r>
            <a:r>
              <a:rPr sz="1100" spc="-2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00" spc="-40" dirty="0">
                <a:solidFill>
                  <a:srgbClr val="414141"/>
                </a:solidFill>
                <a:latin typeface="Lucida Sans Unicode"/>
                <a:cs typeface="Lucida Sans Unicode"/>
              </a:rPr>
              <a:t>DIA</a:t>
            </a:r>
            <a:r>
              <a:rPr sz="1100" spc="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100" spc="-65" dirty="0">
                <a:solidFill>
                  <a:srgbClr val="343434"/>
                </a:solidFill>
                <a:latin typeface="Lucida Sans Unicode"/>
                <a:cs typeface="Lucida Sans Unicode"/>
              </a:rPr>
              <a:t>03</a:t>
            </a:r>
            <a:r>
              <a:rPr sz="1100" spc="-15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2D2D2D"/>
                </a:solidFill>
                <a:latin typeface="Lucida Sans Unicode"/>
                <a:cs typeface="Lucida Sans Unicode"/>
              </a:rPr>
              <a:t>DE</a:t>
            </a:r>
            <a:r>
              <a:rPr sz="1100" spc="-20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464646"/>
                </a:solidFill>
                <a:latin typeface="Lucida Sans Unicode"/>
                <a:cs typeface="Lucida Sans Unicode"/>
              </a:rPr>
              <a:t>ABRIL</a:t>
            </a:r>
            <a:r>
              <a:rPr sz="1100" spc="-2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464646"/>
                </a:solidFill>
                <a:latin typeface="Lucida Sans Unicode"/>
                <a:cs typeface="Lucida Sans Unicode"/>
              </a:rPr>
              <a:t>DE</a:t>
            </a:r>
            <a:r>
              <a:rPr sz="1100" spc="-5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100" spc="-95" dirty="0">
                <a:solidFill>
                  <a:srgbClr val="3A3A3A"/>
                </a:solidFill>
                <a:latin typeface="Lucida Sans Unicode"/>
                <a:cs typeface="Lucida Sans Unicode"/>
              </a:rPr>
              <a:t>2023</a:t>
            </a:r>
            <a:r>
              <a:rPr sz="1100" spc="-1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525252"/>
                </a:solidFill>
                <a:latin typeface="Lucida Sans Unicode"/>
                <a:cs typeface="Lucida Sans Unicode"/>
              </a:rPr>
              <a:t>AS</a:t>
            </a:r>
            <a:r>
              <a:rPr sz="1100" spc="-6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100" spc="-10" dirty="0">
                <a:solidFill>
                  <a:srgbClr val="3B3B3B"/>
                </a:solidFill>
                <a:latin typeface="Lucida Sans Unicode"/>
                <a:cs typeface="Lucida Sans Unicode"/>
              </a:rPr>
              <a:t>19:00H</a:t>
            </a:r>
            <a:endParaRPr sz="1100">
              <a:latin typeface="Lucida Sans Unicode"/>
              <a:cs typeface="Lucida Sans Unicode"/>
            </a:endParaRPr>
          </a:p>
          <a:p>
            <a:pPr marL="466725">
              <a:lnSpc>
                <a:spcPct val="100000"/>
              </a:lnSpc>
              <a:spcBef>
                <a:spcPts val="1150"/>
              </a:spcBef>
              <a:tabLst>
                <a:tab pos="2662555" algn="l"/>
                <a:tab pos="3976370" algn="l"/>
              </a:tabLst>
            </a:pPr>
            <a:r>
              <a:rPr sz="1850" spc="-20" dirty="0">
                <a:solidFill>
                  <a:srgbClr val="4D4D4D"/>
                </a:solidFill>
                <a:latin typeface="Lucida Sans Unicode"/>
                <a:cs typeface="Lucida Sans Unicode"/>
              </a:rPr>
              <a:t>NOME</a:t>
            </a:r>
            <a:r>
              <a:rPr sz="1850" dirty="0">
                <a:solidFill>
                  <a:srgbClr val="4D4D4D"/>
                </a:solidFill>
                <a:latin typeface="Lucida Sans Unicode"/>
                <a:cs typeface="Lucida Sans Unicode"/>
              </a:rPr>
              <a:t>	</a:t>
            </a:r>
            <a:r>
              <a:rPr sz="1850" spc="110" dirty="0">
                <a:solidFill>
                  <a:srgbClr val="545454"/>
                </a:solidFill>
                <a:latin typeface="Lucida Sans Unicode"/>
                <a:cs typeface="Lucida Sans Unicode"/>
              </a:rPr>
              <a:t>RG</a:t>
            </a:r>
            <a:r>
              <a:rPr sz="1850" dirty="0">
                <a:solidFill>
                  <a:srgbClr val="545454"/>
                </a:solidFill>
                <a:latin typeface="Lucida Sans Unicode"/>
                <a:cs typeface="Lucida Sans Unicode"/>
              </a:rPr>
              <a:t>	</a:t>
            </a:r>
            <a:r>
              <a:rPr sz="1850" spc="-35" dirty="0">
                <a:solidFill>
                  <a:srgbClr val="424242"/>
                </a:solidFill>
                <a:latin typeface="Lucida Sans Unicode"/>
                <a:cs typeface="Lucida Sans Unicode"/>
              </a:rPr>
              <a:t>ASSINATURA</a:t>
            </a:r>
            <a:endParaRPr sz="18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19733" cy="105035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0805" y="1179056"/>
            <a:ext cx="0" cy="274320"/>
          </a:xfrm>
          <a:custGeom>
            <a:avLst/>
            <a:gdLst/>
            <a:ahLst/>
            <a:cxnLst/>
            <a:rect l="l" t="t" r="r" b="b"/>
            <a:pathLst>
              <a:path h="274319">
                <a:moveTo>
                  <a:pt x="0" y="273718"/>
                </a:moveTo>
                <a:lnTo>
                  <a:pt x="0" y="0"/>
                </a:lnTo>
              </a:path>
            </a:pathLst>
          </a:custGeom>
          <a:ln w="9023">
            <a:solidFill>
              <a:srgbClr val="3B4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826293" y="1179056"/>
            <a:ext cx="1369060" cy="845819"/>
            <a:chOff x="5826293" y="1179056"/>
            <a:chExt cx="1369060" cy="845819"/>
          </a:xfrm>
        </p:grpSpPr>
        <p:sp>
          <p:nvSpPr>
            <p:cNvPr id="4" name="object 4"/>
            <p:cNvSpPr/>
            <p:nvPr/>
          </p:nvSpPr>
          <p:spPr>
            <a:xfrm>
              <a:off x="7190375" y="1179056"/>
              <a:ext cx="0" cy="845819"/>
            </a:xfrm>
            <a:custGeom>
              <a:avLst/>
              <a:gdLst/>
              <a:ahLst/>
              <a:cxnLst/>
              <a:rect l="l" t="t" r="r" b="b"/>
              <a:pathLst>
                <a:path h="845819">
                  <a:moveTo>
                    <a:pt x="0" y="845218"/>
                  </a:moveTo>
                  <a:lnTo>
                    <a:pt x="0" y="0"/>
                  </a:lnTo>
                </a:path>
              </a:pathLst>
            </a:custGeom>
            <a:ln w="9023">
              <a:solidFill>
                <a:srgbClr val="3B4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26293" y="1183568"/>
              <a:ext cx="1369060" cy="0"/>
            </a:xfrm>
            <a:custGeom>
              <a:avLst/>
              <a:gdLst/>
              <a:ahLst/>
              <a:cxnLst/>
              <a:rect l="l" t="t" r="r" b="b"/>
              <a:pathLst>
                <a:path w="1369059">
                  <a:moveTo>
                    <a:pt x="0" y="0"/>
                  </a:moveTo>
                  <a:lnTo>
                    <a:pt x="1368591" y="0"/>
                  </a:lnTo>
                </a:path>
              </a:pathLst>
            </a:custGeom>
            <a:ln w="9023">
              <a:solidFill>
                <a:srgbClr val="3B4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26293" y="2019763"/>
              <a:ext cx="1369060" cy="0"/>
            </a:xfrm>
            <a:custGeom>
              <a:avLst/>
              <a:gdLst/>
              <a:ahLst/>
              <a:cxnLst/>
              <a:rect l="l" t="t" r="r" b="b"/>
              <a:pathLst>
                <a:path w="1369059">
                  <a:moveTo>
                    <a:pt x="0" y="0"/>
                  </a:moveTo>
                  <a:lnTo>
                    <a:pt x="1368591" y="0"/>
                  </a:lnTo>
                </a:path>
              </a:pathLst>
            </a:custGeom>
            <a:ln w="9023">
              <a:solidFill>
                <a:srgbClr val="3B4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9302" y="1443751"/>
              <a:ext cx="102268" cy="52337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96314"/>
            <a:ext cx="18047" cy="20453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67874" y="866068"/>
            <a:ext cx="5109210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b="1" spc="-50" dirty="0">
                <a:solidFill>
                  <a:srgbClr val="383838"/>
                </a:solidFill>
                <a:latin typeface="Arial"/>
                <a:cs typeface="Arial"/>
              </a:rPr>
              <a:t>ATA</a:t>
            </a:r>
            <a:r>
              <a:rPr sz="1650" b="1" spc="-7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650" b="1" spc="-30" dirty="0">
                <a:solidFill>
                  <a:srgbClr val="414141"/>
                </a:solidFill>
                <a:latin typeface="Arial"/>
                <a:cs typeface="Arial"/>
              </a:rPr>
              <a:t>DE</a:t>
            </a:r>
            <a:r>
              <a:rPr sz="1650" b="1" spc="-8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650" b="1" spc="-65" dirty="0">
                <a:solidFill>
                  <a:srgbClr val="383838"/>
                </a:solidFill>
                <a:latin typeface="Arial"/>
                <a:cs typeface="Arial"/>
              </a:rPr>
              <a:t>ASSEMBLEIA</a:t>
            </a:r>
            <a:r>
              <a:rPr sz="1650" b="1" spc="6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650" b="1" spc="-55" dirty="0">
                <a:solidFill>
                  <a:srgbClr val="363636"/>
                </a:solidFill>
                <a:latin typeface="Arial"/>
                <a:cs typeface="Arial"/>
              </a:rPr>
              <a:t>GERAL</a:t>
            </a:r>
            <a:r>
              <a:rPr sz="1650" b="1" spc="-20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50" b="1" spc="-60" dirty="0">
                <a:solidFill>
                  <a:srgbClr val="383838"/>
                </a:solidFill>
                <a:latin typeface="Arial"/>
                <a:cs typeface="Arial"/>
              </a:rPr>
              <a:t>EXTRAORDINÁRIA</a:t>
            </a:r>
            <a:r>
              <a:rPr sz="1650" b="1" spc="-5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650" b="1" spc="-25" dirty="0">
                <a:solidFill>
                  <a:srgbClr val="3F3F3F"/>
                </a:solidFill>
                <a:latin typeface="Arial"/>
                <a:cs typeface="Arial"/>
              </a:rPr>
              <a:t>DA</a:t>
            </a:r>
            <a:endParaRPr sz="1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7874" y="1115723"/>
            <a:ext cx="491807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b="1" spc="-100" dirty="0">
                <a:solidFill>
                  <a:srgbClr val="3F3F3F"/>
                </a:solidFill>
                <a:latin typeface="Arial"/>
                <a:cs typeface="Arial"/>
              </a:rPr>
              <a:t>AMAA</a:t>
            </a:r>
            <a:r>
              <a:rPr sz="1650" b="1" spc="-55" dirty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1650" spc="-645" dirty="0">
                <a:solidFill>
                  <a:srgbClr val="414141"/>
                </a:solidFill>
                <a:latin typeface="Lucida Sans Unicode"/>
                <a:cs typeface="Lucida Sans Unicode"/>
              </a:rPr>
              <a:t>—</a:t>
            </a:r>
            <a:r>
              <a:rPr sz="1650" spc="-7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650" b="1" spc="-65" dirty="0">
                <a:solidFill>
                  <a:srgbClr val="383838"/>
                </a:solidFill>
                <a:latin typeface="Arial"/>
                <a:cs typeface="Arial"/>
              </a:rPr>
              <a:t>ASSOCIAÇÃO</a:t>
            </a:r>
            <a:r>
              <a:rPr sz="1650" b="1" spc="-2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650" b="1" spc="-55" dirty="0">
                <a:solidFill>
                  <a:srgbClr val="3B3B3B"/>
                </a:solidFill>
                <a:latin typeface="Arial"/>
                <a:cs typeface="Arial"/>
              </a:rPr>
              <a:t>DOS</a:t>
            </a:r>
            <a:r>
              <a:rPr sz="1650" b="1" spc="-60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650" b="1" spc="-60" dirty="0">
                <a:solidFill>
                  <a:srgbClr val="363636"/>
                </a:solidFill>
                <a:latin typeface="Arial"/>
                <a:cs typeface="Arial"/>
              </a:rPr>
              <a:t>MORADORES</a:t>
            </a:r>
            <a:r>
              <a:rPr sz="1650" b="1" spc="4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650" b="1" spc="-65" dirty="0">
                <a:solidFill>
                  <a:srgbClr val="414141"/>
                </a:solidFill>
                <a:latin typeface="Arial"/>
                <a:cs typeface="Arial"/>
              </a:rPr>
              <a:t>PARA</a:t>
            </a:r>
            <a:r>
              <a:rPr sz="1650" b="1" spc="-35" dirty="0">
                <a:solidFill>
                  <a:srgbClr val="414141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363636"/>
                </a:solidFill>
                <a:latin typeface="Lucida Sans Unicode"/>
                <a:cs typeface="Lucida Sans Unicode"/>
              </a:rPr>
              <a:t>O</a:t>
            </a:r>
            <a:endParaRPr sz="165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4508" y="1362371"/>
            <a:ext cx="3625215" cy="2813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b="1" spc="-60" dirty="0">
                <a:solidFill>
                  <a:srgbClr val="363636"/>
                </a:solidFill>
                <a:latin typeface="Arial"/>
                <a:cs typeface="Arial"/>
              </a:rPr>
              <a:t>DESENVOLVIMENTO </a:t>
            </a:r>
            <a:r>
              <a:rPr sz="1650" b="1" spc="-20" dirty="0">
                <a:solidFill>
                  <a:srgbClr val="3D3D3D"/>
                </a:solidFill>
                <a:latin typeface="Arial"/>
                <a:cs typeface="Arial"/>
              </a:rPr>
              <a:t>DO</a:t>
            </a:r>
            <a:r>
              <a:rPr sz="1650" b="1" spc="-75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650" b="1" spc="-50" dirty="0">
                <a:solidFill>
                  <a:srgbClr val="343434"/>
                </a:solidFill>
                <a:latin typeface="Arial"/>
                <a:cs typeface="Arial"/>
              </a:rPr>
              <a:t>ÁGUA</a:t>
            </a:r>
            <a:r>
              <a:rPr sz="1650" b="1" spc="-10" dirty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1650" b="1" spc="-20" dirty="0">
                <a:solidFill>
                  <a:srgbClr val="3B3B3B"/>
                </a:solidFill>
                <a:latin typeface="Arial"/>
                <a:cs typeface="Arial"/>
              </a:rPr>
              <a:t>AZUL</a:t>
            </a:r>
            <a:endParaRPr sz="1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38773" y="1192424"/>
            <a:ext cx="1025525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750" dirty="0">
                <a:solidFill>
                  <a:srgbClr val="6B77EB"/>
                </a:solidFill>
                <a:latin typeface="Lucida Sans Unicode"/>
                <a:cs typeface="Lucida Sans Unicode"/>
              </a:rPr>
              <a:t>GUARULł-iO</a:t>
            </a:r>
            <a:r>
              <a:rPr sz="1125" baseline="-7407" dirty="0">
                <a:solidFill>
                  <a:srgbClr val="6B77EB"/>
                </a:solidFill>
                <a:latin typeface="Lucida Sans Unicode"/>
                <a:cs typeface="Lucida Sans Unicode"/>
              </a:rPr>
              <a:t>s</a:t>
            </a:r>
            <a:r>
              <a:rPr sz="1125" spc="172" baseline="-7407" dirty="0">
                <a:solidFill>
                  <a:srgbClr val="6B77EB"/>
                </a:solidFill>
                <a:latin typeface="Lucida Sans Unicode"/>
                <a:cs typeface="Lucida Sans Unicode"/>
              </a:rPr>
              <a:t> </a:t>
            </a:r>
            <a:r>
              <a:rPr sz="750" spc="-204" dirty="0">
                <a:solidFill>
                  <a:srgbClr val="ACA8F6"/>
                </a:solidFill>
                <a:latin typeface="Lucida Sans Unicode"/>
                <a:cs typeface="Lucida Sans Unicode"/>
              </a:rPr>
              <a:t>-</a:t>
            </a:r>
            <a:r>
              <a:rPr sz="750" spc="15" dirty="0">
                <a:solidFill>
                  <a:srgbClr val="ACA8F6"/>
                </a:solidFill>
                <a:latin typeface="Lucida Sans Unicode"/>
                <a:cs typeface="Lucida Sans Unicode"/>
              </a:rPr>
              <a:t> </a:t>
            </a:r>
            <a:r>
              <a:rPr sz="750" spc="-25" dirty="0">
                <a:solidFill>
                  <a:srgbClr val="4B52E4"/>
                </a:solidFill>
                <a:latin typeface="Lucida Sans Unicode"/>
                <a:cs typeface="Lucida Sans Unicode"/>
              </a:rPr>
              <a:t>Sr</a:t>
            </a:r>
            <a:r>
              <a:rPr sz="750" spc="185" dirty="0">
                <a:solidFill>
                  <a:srgbClr val="4B52E4"/>
                </a:solidFill>
                <a:latin typeface="Lucida Sans Unicode"/>
                <a:cs typeface="Lucida Sans Unicode"/>
              </a:rPr>
              <a:t>  </a:t>
            </a:r>
            <a:r>
              <a:rPr sz="750" spc="-25" dirty="0">
                <a:solidFill>
                  <a:srgbClr val="4B52E4"/>
                </a:solidFill>
                <a:latin typeface="Lucida Sans Unicode"/>
                <a:cs typeface="Lucida Sans Unicode"/>
              </a:rPr>
              <a:t>..</a:t>
            </a:r>
            <a:endParaRPr sz="7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90716" y="1256924"/>
            <a:ext cx="1234440" cy="72326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1590" algn="ctr">
              <a:lnSpc>
                <a:spcPct val="100000"/>
              </a:lnSpc>
              <a:spcBef>
                <a:spcPts val="220"/>
              </a:spcBef>
            </a:pPr>
            <a:r>
              <a:rPr sz="800" dirty="0">
                <a:solidFill>
                  <a:srgbClr val="7480ED"/>
                </a:solidFill>
                <a:latin typeface="Lucida Sans Unicode"/>
                <a:cs typeface="Lucida Sans Unicode"/>
              </a:rPr>
              <a:t>DłGlTALl</a:t>
            </a:r>
            <a:r>
              <a:rPr sz="1200" baseline="-3472" dirty="0">
                <a:solidFill>
                  <a:srgbClr val="7480ED"/>
                </a:solidFill>
                <a:latin typeface="Lucida Sans Unicode"/>
                <a:cs typeface="Lucida Sans Unicode"/>
              </a:rPr>
              <a:t>ZAO</a:t>
            </a:r>
            <a:r>
              <a:rPr sz="1200" baseline="-6944" dirty="0">
                <a:solidFill>
                  <a:srgbClr val="7480ED"/>
                </a:solidFill>
                <a:latin typeface="Lucida Sans Unicode"/>
                <a:cs typeface="Lucida Sans Unicode"/>
              </a:rPr>
              <a:t>O</a:t>
            </a:r>
            <a:r>
              <a:rPr sz="1200" spc="-67" baseline="-6944" dirty="0">
                <a:solidFill>
                  <a:srgbClr val="7480ED"/>
                </a:solidFill>
                <a:latin typeface="Lucida Sans Unicode"/>
                <a:cs typeface="Lucida Sans Unicode"/>
              </a:rPr>
              <a:t> </a:t>
            </a:r>
            <a:r>
              <a:rPr sz="800" spc="-25" dirty="0">
                <a:solidFill>
                  <a:srgbClr val="3D49D8"/>
                </a:solidFill>
                <a:latin typeface="Lucida Sans Unicode"/>
                <a:cs typeface="Lucida Sans Unicode"/>
              </a:rPr>
              <a:t>N°</a:t>
            </a:r>
            <a:endParaRPr sz="800">
              <a:latin typeface="Lucida Sans Unicode"/>
              <a:cs typeface="Lucida Sans Unicode"/>
            </a:endParaRPr>
          </a:p>
          <a:p>
            <a:pPr marL="74295" algn="ctr">
              <a:lnSpc>
                <a:spcPct val="100000"/>
              </a:lnSpc>
              <a:spcBef>
                <a:spcPts val="185"/>
              </a:spcBef>
            </a:pPr>
            <a:r>
              <a:rPr sz="1500" spc="-180" dirty="0">
                <a:solidFill>
                  <a:srgbClr val="4B60EF"/>
                </a:solidFill>
                <a:latin typeface="Lucida Sans Unicode"/>
                <a:cs typeface="Lucida Sans Unicode"/>
              </a:rPr>
              <a:t>16</a:t>
            </a:r>
            <a:r>
              <a:rPr sz="1500" spc="-20" dirty="0">
                <a:solidFill>
                  <a:srgbClr val="4B60EF"/>
                </a:solidFill>
                <a:latin typeface="Lucida Sans Unicode"/>
                <a:cs typeface="Lucida Sans Unicode"/>
              </a:rPr>
              <a:t> </a:t>
            </a:r>
            <a:r>
              <a:rPr sz="1500" spc="-380" dirty="0">
                <a:solidFill>
                  <a:srgbClr val="2A42C1"/>
                </a:solidFill>
                <a:latin typeface="Lucida Sans Unicode"/>
                <a:cs typeface="Lucida Sans Unicode"/>
              </a:rPr>
              <a:t>0</a:t>
            </a:r>
            <a:r>
              <a:rPr sz="1500" spc="-114" dirty="0">
                <a:solidFill>
                  <a:srgbClr val="2A42C1"/>
                </a:solidFill>
                <a:latin typeface="Lucida Sans Unicode"/>
                <a:cs typeface="Lucida Sans Unicode"/>
              </a:rPr>
              <a:t> </a:t>
            </a:r>
            <a:r>
              <a:rPr sz="1500" spc="-325" dirty="0">
                <a:solidFill>
                  <a:srgbClr val="544FC6"/>
                </a:solidFill>
                <a:latin typeface="Lucida Sans Unicode"/>
                <a:cs typeface="Lucida Sans Unicode"/>
              </a:rPr>
              <a:t>7</a:t>
            </a:r>
            <a:r>
              <a:rPr sz="1500" spc="40" dirty="0">
                <a:solidFill>
                  <a:srgbClr val="544FC6"/>
                </a:solidFill>
                <a:latin typeface="Lucida Sans Unicode"/>
                <a:cs typeface="Lucida Sans Unicode"/>
              </a:rPr>
              <a:t> </a:t>
            </a:r>
            <a:r>
              <a:rPr sz="1500" spc="-365" dirty="0">
                <a:solidFill>
                  <a:srgbClr val="3D48CC"/>
                </a:solidFill>
                <a:latin typeface="Lucida Sans Unicode"/>
                <a:cs typeface="Lucida Sans Unicode"/>
              </a:rPr>
              <a:t>9</a:t>
            </a:r>
            <a:r>
              <a:rPr sz="1500" spc="130" dirty="0">
                <a:solidFill>
                  <a:srgbClr val="3D48CC"/>
                </a:solidFill>
                <a:latin typeface="Lucida Sans Unicode"/>
                <a:cs typeface="Lucida Sans Unicode"/>
              </a:rPr>
              <a:t> </a:t>
            </a:r>
            <a:r>
              <a:rPr sz="1500" spc="-375" dirty="0">
                <a:solidFill>
                  <a:srgbClr val="3A4FD6"/>
                </a:solidFill>
                <a:latin typeface="Lucida Sans Unicode"/>
                <a:cs typeface="Lucida Sans Unicode"/>
              </a:rPr>
              <a:t>y</a:t>
            </a:r>
            <a:endParaRPr sz="1500">
              <a:latin typeface="Lucida Sans Unicode"/>
              <a:cs typeface="Lucida Sans Unicode"/>
            </a:endParaRPr>
          </a:p>
          <a:p>
            <a:pPr marL="37465" marR="30480" algn="ctr">
              <a:lnSpc>
                <a:spcPts val="830"/>
              </a:lnSpc>
              <a:spcBef>
                <a:spcPts val="765"/>
              </a:spcBef>
            </a:pPr>
            <a:r>
              <a:rPr sz="1125" spc="-60" baseline="11111" dirty="0">
                <a:solidFill>
                  <a:srgbClr val="958EC1"/>
                </a:solidFill>
                <a:latin typeface="Lucida Sans Unicode"/>
                <a:cs typeface="Lucida Sans Unicode"/>
              </a:rPr>
              <a:t>1º</a:t>
            </a:r>
            <a:r>
              <a:rPr sz="1125" spc="-44" baseline="11111" dirty="0">
                <a:solidFill>
                  <a:srgbClr val="958EC1"/>
                </a:solidFill>
                <a:latin typeface="Lucida Sans Unicode"/>
                <a:cs typeface="Lucida Sans Unicode"/>
              </a:rPr>
              <a:t> </a:t>
            </a:r>
            <a:r>
              <a:rPr sz="800" spc="-10" dirty="0">
                <a:solidFill>
                  <a:srgbClr val="BDBDBD"/>
                </a:solidFill>
                <a:latin typeface="Lucida Sans Unicode"/>
                <a:cs typeface="Lucida Sans Unicode"/>
              </a:rPr>
              <a:t>Otc‹al</a:t>
            </a:r>
            <a:r>
              <a:rPr sz="800" spc="-90" dirty="0">
                <a:solidFill>
                  <a:srgbClr val="BDBDBD"/>
                </a:solidFill>
                <a:latin typeface="Lucida Sans Unicode"/>
                <a:cs typeface="Lucida Sans Unicode"/>
              </a:rPr>
              <a:t> </a:t>
            </a:r>
            <a:r>
              <a:rPr sz="800" spc="-20" dirty="0">
                <a:solidFill>
                  <a:srgbClr val="8E93F4"/>
                </a:solidFill>
                <a:latin typeface="Lucida Sans Unicode"/>
                <a:cs typeface="Lucida Sans Unicode"/>
              </a:rPr>
              <a:t>de</a:t>
            </a:r>
            <a:r>
              <a:rPr sz="800" spc="-70" dirty="0">
                <a:solidFill>
                  <a:srgbClr val="8E93F4"/>
                </a:solidFill>
                <a:latin typeface="Lucida Sans Unicode"/>
                <a:cs typeface="Lucida Sans Unicode"/>
              </a:rPr>
              <a:t> </a:t>
            </a:r>
            <a:r>
              <a:rPr sz="800" spc="-45" dirty="0">
                <a:solidFill>
                  <a:srgbClr val="AAB3F7"/>
                </a:solidFill>
                <a:latin typeface="Lucida Sans Unicode"/>
                <a:cs typeface="Lucida Sans Unicode"/>
              </a:rPr>
              <a:t>Registro</a:t>
            </a:r>
            <a:r>
              <a:rPr sz="800" spc="5" dirty="0">
                <a:solidFill>
                  <a:srgbClr val="AAB3F7"/>
                </a:solidFill>
                <a:latin typeface="Lucida Sans Unicode"/>
                <a:cs typeface="Lucida Sans Unicode"/>
              </a:rPr>
              <a:t> </a:t>
            </a:r>
            <a:r>
              <a:rPr sz="800" spc="70" dirty="0">
                <a:solidFill>
                  <a:srgbClr val="6267DB"/>
                </a:solidFill>
                <a:latin typeface="Lucida Sans Unicode"/>
                <a:cs typeface="Lucida Sans Unicode"/>
              </a:rPr>
              <a:t>Û</a:t>
            </a:r>
            <a:r>
              <a:rPr sz="800" spc="-40" dirty="0">
                <a:solidFill>
                  <a:srgbClr val="6267DB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6267DB"/>
                </a:solidFill>
                <a:latin typeface="Lucida Sans Unicode"/>
                <a:cs typeface="Lucida Sans Unicode"/>
              </a:rPr>
              <a:t>vil</a:t>
            </a:r>
            <a:r>
              <a:rPr sz="800" spc="500" dirty="0">
                <a:solidFill>
                  <a:srgbClr val="6267DB"/>
                </a:solidFill>
                <a:latin typeface="Lucida Sans Unicode"/>
                <a:cs typeface="Lucida Sans Unicode"/>
              </a:rPr>
              <a:t> </a:t>
            </a:r>
            <a:r>
              <a:rPr sz="800" spc="-50" dirty="0">
                <a:solidFill>
                  <a:srgbClr val="8A8CE1"/>
                </a:solidFill>
                <a:latin typeface="Lucida Sans Unicode"/>
                <a:cs typeface="Lucida Sans Unicode"/>
              </a:rPr>
              <a:t>de</a:t>
            </a:r>
            <a:r>
              <a:rPr sz="800" spc="55" dirty="0">
                <a:solidFill>
                  <a:srgbClr val="8A8CE1"/>
                </a:solidFill>
                <a:latin typeface="Lucida Sans Unicode"/>
                <a:cs typeface="Lucida Sans Unicode"/>
              </a:rPr>
              <a:t> </a:t>
            </a:r>
            <a:r>
              <a:rPr sz="1200" baseline="3472" dirty="0">
                <a:solidFill>
                  <a:srgbClr val="7E82D4"/>
                </a:solidFill>
                <a:latin typeface="Lucida Sans Unicode"/>
                <a:cs typeface="Lucida Sans Unicode"/>
              </a:rPr>
              <a:t>P</a:t>
            </a:r>
            <a:r>
              <a:rPr sz="800" dirty="0">
                <a:solidFill>
                  <a:srgbClr val="7E82D4"/>
                </a:solidFill>
                <a:latin typeface="Lucida Sans Unicode"/>
                <a:cs typeface="Lucida Sans Unicode"/>
              </a:rPr>
              <a:t>essoa</a:t>
            </a:r>
            <a:r>
              <a:rPr sz="800" spc="-45" dirty="0">
                <a:solidFill>
                  <a:srgbClr val="7E82D4"/>
                </a:solidFill>
                <a:latin typeface="Lucida Sans Unicode"/>
                <a:cs typeface="Lucida Sans Unicode"/>
              </a:rPr>
              <a:t> </a:t>
            </a:r>
            <a:r>
              <a:rPr sz="1200" spc="-15" baseline="3472" dirty="0">
                <a:solidFill>
                  <a:srgbClr val="6B72DF"/>
                </a:solidFill>
                <a:latin typeface="Lucida Sans Unicode"/>
                <a:cs typeface="Lucida Sans Unicode"/>
              </a:rPr>
              <a:t>J</a:t>
            </a:r>
            <a:r>
              <a:rPr sz="800" spc="-10" dirty="0">
                <a:solidFill>
                  <a:srgbClr val="6B72DF"/>
                </a:solidFill>
                <a:latin typeface="Lucida Sans Unicode"/>
                <a:cs typeface="Lucida Sans Unicode"/>
              </a:rPr>
              <a:t>uridca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0465" y="2011324"/>
            <a:ext cx="5417820" cy="592264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38100" marR="30480" indent="10160" algn="just">
              <a:lnSpc>
                <a:spcPct val="93000"/>
              </a:lnSpc>
              <a:spcBef>
                <a:spcPts val="234"/>
              </a:spcBef>
            </a:pPr>
            <a:r>
              <a:rPr sz="1200" spc="-60" dirty="0">
                <a:solidFill>
                  <a:srgbClr val="494949"/>
                </a:solidFill>
                <a:latin typeface="Lucida Sans Unicode"/>
                <a:cs typeface="Lucida Sans Unicode"/>
              </a:rPr>
              <a:t>Ao</a:t>
            </a:r>
            <a:r>
              <a:rPr sz="1200" spc="-75" dirty="0">
                <a:solidFill>
                  <a:srgbClr val="494949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F3F3F"/>
                </a:solidFill>
                <a:latin typeface="Lucida Sans Unicode"/>
                <a:cs typeface="Lucida Sans Unicode"/>
              </a:rPr>
              <a:t>terœiro</a:t>
            </a:r>
            <a:r>
              <a:rPr sz="1200" spc="2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B3B3B"/>
                </a:solidFill>
                <a:latin typeface="Lucida Sans Unicode"/>
                <a:cs typeface="Lucida Sans Unicode"/>
              </a:rPr>
              <a:t>dia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424242"/>
                </a:solidFill>
                <a:latin typeface="Lucida Sans Unicode"/>
                <a:cs typeface="Lucida Sans Unicode"/>
              </a:rPr>
              <a:t>do</a:t>
            </a:r>
            <a:r>
              <a:rPr sz="1200" spc="-4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D3D3D"/>
                </a:solidFill>
                <a:latin typeface="Lucida Sans Unicode"/>
                <a:cs typeface="Lucida Sans Unicode"/>
              </a:rPr>
              <a:t>mês</a:t>
            </a:r>
            <a:r>
              <a:rPr sz="1200" spc="-6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3A3A3A"/>
                </a:solidFill>
                <a:latin typeface="Lucida Sans Unicode"/>
                <a:cs typeface="Lucida Sans Unicode"/>
              </a:rPr>
              <a:t>de</a:t>
            </a:r>
            <a:r>
              <a:rPr sz="1200" spc="-12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F3F3F"/>
                </a:solidFill>
                <a:latin typeface="Lucida Sans Unicode"/>
                <a:cs typeface="Lucida Sans Unicode"/>
              </a:rPr>
              <a:t>abril</a:t>
            </a:r>
            <a:r>
              <a:rPr sz="1200" spc="-6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A3A3A"/>
                </a:solidFill>
                <a:latin typeface="Lucida Sans Unicode"/>
                <a:cs typeface="Lucida Sans Unicode"/>
              </a:rPr>
              <a:t>do</a:t>
            </a:r>
            <a:r>
              <a:rPr sz="1200" spc="-3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424242"/>
                </a:solidFill>
                <a:latin typeface="Lucida Sans Unicode"/>
                <a:cs typeface="Lucida Sans Unicode"/>
              </a:rPr>
              <a:t>ano</a:t>
            </a:r>
            <a:r>
              <a:rPr sz="1200" spc="-2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464646"/>
                </a:solidFill>
                <a:latin typeface="Lucida Sans Unicode"/>
                <a:cs typeface="Lucida Sans Unicode"/>
              </a:rPr>
              <a:t>dois</a:t>
            </a:r>
            <a:r>
              <a:rPr sz="1200" spc="-4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464646"/>
                </a:solidFill>
                <a:latin typeface="Lucida Sans Unicode"/>
                <a:cs typeface="Lucida Sans Unicode"/>
              </a:rPr>
              <a:t>mil</a:t>
            </a:r>
            <a:r>
              <a:rPr sz="1200" spc="-2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4F4F4F"/>
                </a:solidFill>
                <a:latin typeface="Lucida Sans Unicode"/>
                <a:cs typeface="Lucida Sans Unicode"/>
              </a:rPr>
              <a:t>e</a:t>
            </a:r>
            <a:r>
              <a:rPr sz="1200" spc="-45" dirty="0">
                <a:solidFill>
                  <a:srgbClr val="4F4F4F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2B2B2B"/>
                </a:solidFill>
                <a:latin typeface="Lucida Sans Unicode"/>
                <a:cs typeface="Lucida Sans Unicode"/>
              </a:rPr>
              <a:t>vinte</a:t>
            </a:r>
            <a:r>
              <a:rPr sz="1200" spc="-50" dirty="0">
                <a:solidFill>
                  <a:srgbClr val="2B2B2B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424242"/>
                </a:solidFill>
                <a:latin typeface="Lucida Sans Unicode"/>
                <a:cs typeface="Lucida Sans Unicode"/>
              </a:rPr>
              <a:t>e</a:t>
            </a:r>
            <a:r>
              <a:rPr sz="1200" spc="9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F3F3F"/>
                </a:solidFill>
                <a:latin typeface="Lucida Sans Unicode"/>
                <a:cs typeface="Lucida Sans Unicode"/>
              </a:rPr>
              <a:t>très,</a:t>
            </a:r>
            <a:r>
              <a:rPr sz="1200" spc="-3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383838"/>
                </a:solidFill>
                <a:latin typeface="Lucida Sans Unicode"/>
                <a:cs typeface="Lucida Sans Unicode"/>
              </a:rPr>
              <a:t>reuniram</a:t>
            </a:r>
            <a:r>
              <a:rPr sz="1200" spc="-6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445" dirty="0">
                <a:solidFill>
                  <a:srgbClr val="494949"/>
                </a:solidFill>
                <a:latin typeface="Lucida Sans Unicode"/>
                <a:cs typeface="Lucida Sans Unicode"/>
              </a:rPr>
              <a:t>—</a:t>
            </a:r>
            <a:r>
              <a:rPr sz="1200" spc="-90" dirty="0">
                <a:solidFill>
                  <a:srgbClr val="494949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424242"/>
                </a:solidFill>
                <a:latin typeface="Lucida Sans Unicode"/>
                <a:cs typeface="Lucida Sans Unicode"/>
              </a:rPr>
              <a:t>se</a:t>
            </a:r>
            <a:r>
              <a:rPr sz="1200" spc="-15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43434"/>
                </a:solidFill>
                <a:latin typeface="Lucida Sans Unicode"/>
                <a:cs typeface="Lucida Sans Unicode"/>
              </a:rPr>
              <a:t>na</a:t>
            </a:r>
            <a:r>
              <a:rPr sz="1200" spc="-2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15" dirty="0">
                <a:solidFill>
                  <a:srgbClr val="414141"/>
                </a:solidFill>
                <a:latin typeface="Lucida Sans Unicode"/>
                <a:cs typeface="Lucida Sans Unicode"/>
              </a:rPr>
              <a:t>sede</a:t>
            </a:r>
            <a:r>
              <a:rPr sz="1200" spc="240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D3D3D"/>
                </a:solidFill>
                <a:latin typeface="Lucida Sans Unicode"/>
                <a:cs typeface="Lucida Sans Unicode"/>
              </a:rPr>
              <a:t>da</a:t>
            </a:r>
            <a:r>
              <a:rPr sz="1200" spc="32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13131"/>
                </a:solidFill>
                <a:latin typeface="Lucida Sans Unicode"/>
                <a:cs typeface="Lucida Sans Unicode"/>
              </a:rPr>
              <a:t>Associação,</a:t>
            </a:r>
            <a:r>
              <a:rPr sz="1200" spc="32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83838"/>
                </a:solidFill>
                <a:latin typeface="Lucida Sans Unicode"/>
                <a:cs typeface="Lucida Sans Unicode"/>
              </a:rPr>
              <a:t>situada</a:t>
            </a:r>
            <a:r>
              <a:rPr sz="1200" spc="36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363636"/>
                </a:solidFill>
                <a:latin typeface="Lucida Sans Unicode"/>
                <a:cs typeface="Lucida Sans Unicode"/>
              </a:rPr>
              <a:t>à</a:t>
            </a:r>
            <a:r>
              <a:rPr sz="1200" spc="35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63636"/>
                </a:solidFill>
                <a:latin typeface="Lucida Sans Unicode"/>
                <a:cs typeface="Lucida Sans Unicode"/>
              </a:rPr>
              <a:t>Avenida</a:t>
            </a:r>
            <a:r>
              <a:rPr sz="1200" spc="45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2D2D2D"/>
                </a:solidFill>
                <a:latin typeface="Lucida Sans Unicode"/>
                <a:cs typeface="Lucida Sans Unicode"/>
              </a:rPr>
              <a:t>Acapulco,</a:t>
            </a:r>
            <a:r>
              <a:rPr sz="1200" spc="345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3D3D3D"/>
                </a:solidFill>
                <a:latin typeface="Lucida Sans Unicode"/>
                <a:cs typeface="Lucida Sans Unicode"/>
              </a:rPr>
              <a:t>n</a:t>
            </a:r>
            <a:r>
              <a:rPr sz="975" spc="-37" baseline="38461" dirty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975" spc="517" baseline="38461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50" dirty="0">
                <a:solidFill>
                  <a:srgbClr val="343434"/>
                </a:solidFill>
                <a:latin typeface="Lucida Sans Unicode"/>
                <a:cs typeface="Lucida Sans Unicode"/>
              </a:rPr>
              <a:t>6</a:t>
            </a:r>
            <a:r>
              <a:rPr sz="1200" spc="-5" dirty="0">
                <a:solidFill>
                  <a:srgbClr val="343434"/>
                </a:solidFill>
                <a:latin typeface="Lucida Sans Unicode"/>
                <a:cs typeface="Lucida Sans Unicode"/>
              </a:rPr>
              <a:t>2</a:t>
            </a:r>
            <a:r>
              <a:rPr sz="1200" dirty="0">
                <a:solidFill>
                  <a:srgbClr val="343434"/>
                </a:solidFill>
                <a:latin typeface="Lucida Sans Unicode"/>
                <a:cs typeface="Lucida Sans Unicode"/>
              </a:rPr>
              <a:t>5</a:t>
            </a:r>
            <a:r>
              <a:rPr sz="1200" spc="-1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210" dirty="0">
                <a:solidFill>
                  <a:srgbClr val="545454"/>
                </a:solidFill>
                <a:latin typeface="Lucida Sans Unicode"/>
                <a:cs typeface="Lucida Sans Unicode"/>
              </a:rPr>
              <a:t>-</a:t>
            </a:r>
            <a:r>
              <a:rPr sz="1200" spc="290" dirty="0">
                <a:solidFill>
                  <a:srgbClr val="545454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424242"/>
                </a:solidFill>
                <a:latin typeface="Lucida Sans Unicode"/>
                <a:cs typeface="Lucida Sans Unicode"/>
              </a:rPr>
              <a:t>Âgua</a:t>
            </a:r>
            <a:r>
              <a:rPr sz="1200" spc="34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3D3D3D"/>
                </a:solidFill>
                <a:latin typeface="Lucida Sans Unicode"/>
                <a:cs typeface="Lucida Sans Unicode"/>
              </a:rPr>
              <a:t>Azul</a:t>
            </a:r>
            <a:r>
              <a:rPr sz="1200" spc="26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445" dirty="0">
                <a:solidFill>
                  <a:srgbClr val="444444"/>
                </a:solidFill>
                <a:latin typeface="Lucida Sans Unicode"/>
                <a:cs typeface="Lucida Sans Unicode"/>
              </a:rPr>
              <a:t>—</a:t>
            </a:r>
            <a:r>
              <a:rPr sz="1200" spc="-14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33333"/>
                </a:solidFill>
                <a:latin typeface="Lucida Sans Unicode"/>
                <a:cs typeface="Lucida Sans Unicode"/>
              </a:rPr>
              <a:t>Guarulhos</a:t>
            </a:r>
            <a:r>
              <a:rPr sz="1200" spc="5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83838"/>
                </a:solidFill>
                <a:latin typeface="Lucida Sans Unicode"/>
                <a:cs typeface="Lucida Sans Unicode"/>
              </a:rPr>
              <a:t>SP</a:t>
            </a:r>
            <a:r>
              <a:rPr sz="1200" spc="31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65" dirty="0">
                <a:solidFill>
                  <a:srgbClr val="363636"/>
                </a:solidFill>
                <a:latin typeface="Lucida Sans Unicode"/>
                <a:cs typeface="Lucida Sans Unicode"/>
              </a:rPr>
              <a:t>CEP.</a:t>
            </a:r>
            <a:r>
              <a:rPr sz="1200" spc="-2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150" dirty="0">
                <a:solidFill>
                  <a:srgbClr val="313131"/>
                </a:solidFill>
                <a:latin typeface="Lucida Sans Unicode"/>
                <a:cs typeface="Lucida Sans Unicode"/>
              </a:rPr>
              <a:t>07159-</a:t>
            </a:r>
            <a:r>
              <a:rPr sz="1200" spc="-135" dirty="0">
                <a:solidFill>
                  <a:srgbClr val="313131"/>
                </a:solidFill>
                <a:latin typeface="Lucida Sans Unicode"/>
                <a:cs typeface="Lucida Sans Unicode"/>
              </a:rPr>
              <a:t>120,</a:t>
            </a:r>
            <a:r>
              <a:rPr sz="1200" spc="15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343434"/>
                </a:solidFill>
                <a:latin typeface="Lucida Sans Unicode"/>
                <a:cs typeface="Lucida Sans Unicode"/>
              </a:rPr>
              <a:t>os</a:t>
            </a:r>
            <a:r>
              <a:rPr sz="1200" spc="-3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2F2F2F"/>
                </a:solidFill>
                <a:latin typeface="Lucida Sans Unicode"/>
                <a:cs typeface="Lucida Sans Unicode"/>
              </a:rPr>
              <a:t>associados</a:t>
            </a:r>
            <a:r>
              <a:rPr sz="1200" spc="6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200" spc="6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b="1" spc="-210" dirty="0">
                <a:solidFill>
                  <a:srgbClr val="313131"/>
                </a:solidFill>
                <a:latin typeface="Arial"/>
                <a:cs typeface="Arial"/>
              </a:rPr>
              <a:t>dØmčžİS</a:t>
            </a:r>
            <a:r>
              <a:rPr sz="1200" b="1" spc="25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1200" spc="-190" dirty="0">
                <a:solidFill>
                  <a:srgbClr val="383838"/>
                </a:solidFill>
                <a:latin typeface="Lucida Sans Unicode"/>
                <a:cs typeface="Lucida Sans Unicode"/>
              </a:rPr>
              <a:t>łTlEšfTlbros</a:t>
            </a:r>
            <a:r>
              <a:rPr sz="1200" spc="7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A3A3A"/>
                </a:solidFill>
                <a:latin typeface="Lucida Sans Unicode"/>
                <a:cs typeface="Lucida Sans Unicode"/>
              </a:rPr>
              <a:t>da</a:t>
            </a:r>
            <a:r>
              <a:rPr sz="1200" spc="4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D3D3D"/>
                </a:solidFill>
                <a:latin typeface="Lucida Sans Unicode"/>
                <a:cs typeface="Lucida Sans Unicode"/>
              </a:rPr>
              <a:t>AMAA</a:t>
            </a:r>
            <a:r>
              <a:rPr sz="1200" spc="-1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464646"/>
                </a:solidFill>
                <a:latin typeface="Lucida Sans Unicode"/>
                <a:cs typeface="Lucida Sans Unicode"/>
              </a:rPr>
              <a:t>-</a:t>
            </a:r>
            <a:r>
              <a:rPr sz="1200" spc="-3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383838"/>
                </a:solidFill>
                <a:latin typeface="Lucida Sans Unicode"/>
                <a:cs typeface="Lucida Sans Unicode"/>
              </a:rPr>
              <a:t>ASSOCIAÇĂ</a:t>
            </a:r>
            <a:r>
              <a:rPr sz="1200" dirty="0">
                <a:solidFill>
                  <a:srgbClr val="383838"/>
                </a:solidFill>
                <a:latin typeface="Lucida Sans Unicode"/>
                <a:cs typeface="Lucida Sans Unicode"/>
              </a:rPr>
              <a:t>O</a:t>
            </a:r>
            <a:r>
              <a:rPr sz="1200" spc="6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25" dirty="0">
                <a:solidFill>
                  <a:srgbClr val="3B3B3B"/>
                </a:solidFill>
                <a:latin typeface="Lucida Sans Unicode"/>
                <a:cs typeface="Lucida Sans Unicode"/>
              </a:rPr>
              <a:t>DOS</a:t>
            </a:r>
            <a:r>
              <a:rPr sz="1200" spc="-4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20" dirty="0">
                <a:solidFill>
                  <a:srgbClr val="2A2A2A"/>
                </a:solidFill>
                <a:latin typeface="Lucida Sans Unicode"/>
                <a:cs typeface="Lucida Sans Unicode"/>
              </a:rPr>
              <a:t>MORADORES</a:t>
            </a:r>
            <a:r>
              <a:rPr sz="1200" spc="95" dirty="0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sz="1200" spc="15" dirty="0">
                <a:solidFill>
                  <a:srgbClr val="3F3F3F"/>
                </a:solidFill>
                <a:latin typeface="Lucida Sans Unicode"/>
                <a:cs typeface="Lucida Sans Unicode"/>
              </a:rPr>
              <a:t>PARA</a:t>
            </a:r>
            <a:r>
              <a:rPr sz="1200" spc="3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15" dirty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200" spc="-6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15" dirty="0">
                <a:solidFill>
                  <a:srgbClr val="333333"/>
                </a:solidFill>
                <a:latin typeface="Lucida Sans Unicode"/>
                <a:cs typeface="Lucida Sans Unicode"/>
              </a:rPr>
              <a:t>DESENVOLVIMENTO</a:t>
            </a:r>
            <a:r>
              <a:rPr sz="1200" spc="-6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383838"/>
                </a:solidFill>
                <a:latin typeface="Lucida Sans Unicode"/>
                <a:cs typeface="Lucida Sans Unicode"/>
              </a:rPr>
              <a:t>DO</a:t>
            </a:r>
            <a:r>
              <a:rPr sz="1200" spc="2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15" dirty="0">
                <a:solidFill>
                  <a:srgbClr val="2F2F2F"/>
                </a:solidFill>
                <a:latin typeface="Lucida Sans Unicode"/>
                <a:cs typeface="Lucida Sans Unicode"/>
              </a:rPr>
              <a:t>ÂCUA</a:t>
            </a:r>
            <a:endParaRPr sz="1200">
              <a:latin typeface="Lucida Sans Unicode"/>
              <a:cs typeface="Lucida Sans Unicode"/>
            </a:endParaRPr>
          </a:p>
          <a:p>
            <a:pPr marL="47625" marR="40640" indent="635" algn="just">
              <a:lnSpc>
                <a:spcPts val="1370"/>
              </a:lnSpc>
              <a:spcBef>
                <a:spcPts val="35"/>
              </a:spcBef>
            </a:pPr>
            <a:r>
              <a:rPr sz="1200" dirty="0">
                <a:solidFill>
                  <a:srgbClr val="383838"/>
                </a:solidFill>
                <a:latin typeface="Lucida Sans Unicode"/>
                <a:cs typeface="Lucida Sans Unicode"/>
              </a:rPr>
              <a:t>AZUL.</a:t>
            </a:r>
            <a:r>
              <a:rPr sz="1200" spc="10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Associação</a:t>
            </a:r>
            <a:r>
              <a:rPr sz="1200" spc="12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63636"/>
                </a:solidFill>
                <a:latin typeface="Lucida Sans Unicode"/>
                <a:cs typeface="Lucida Sans Unicode"/>
              </a:rPr>
              <a:t>com</a:t>
            </a:r>
            <a:r>
              <a:rPr sz="1200" spc="6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D3D3D"/>
                </a:solidFill>
                <a:latin typeface="Lucida Sans Unicode"/>
                <a:cs typeface="Lucida Sans Unicode"/>
              </a:rPr>
              <a:t>seus</a:t>
            </a:r>
            <a:r>
              <a:rPr sz="1200" spc="4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D3D3D"/>
                </a:solidFill>
                <a:latin typeface="Lucida Sans Unicode"/>
                <a:cs typeface="Lucida Sans Unicode"/>
              </a:rPr>
              <a:t>atos</a:t>
            </a:r>
            <a:r>
              <a:rPr sz="1200" spc="5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313131"/>
                </a:solidFill>
                <a:latin typeface="Lucida Sans Unicode"/>
                <a:cs typeface="Lucida Sans Unicode"/>
              </a:rPr>
              <a:t>devidamente</a:t>
            </a:r>
            <a:r>
              <a:rPr sz="1200" spc="13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83838"/>
                </a:solidFill>
                <a:latin typeface="Lucida Sans Unicode"/>
                <a:cs typeface="Lucida Sans Unicode"/>
              </a:rPr>
              <a:t>registrados</a:t>
            </a:r>
            <a:r>
              <a:rPr sz="1200" spc="9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no</a:t>
            </a:r>
            <a:r>
              <a:rPr sz="1200" spc="8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63636"/>
                </a:solidFill>
                <a:latin typeface="Lucida Sans Unicode"/>
                <a:cs typeface="Lucida Sans Unicode"/>
              </a:rPr>
              <a:t>PRIMEIRO </a:t>
            </a:r>
            <a:r>
              <a:rPr sz="1200" spc="-20" dirty="0">
                <a:solidFill>
                  <a:srgbClr val="414141"/>
                </a:solidFill>
                <a:latin typeface="Lucida Sans Unicode"/>
                <a:cs typeface="Lucida Sans Unicode"/>
              </a:rPr>
              <a:t>OFICIAL</a:t>
            </a:r>
            <a:r>
              <a:rPr sz="1200" spc="-3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494949"/>
                </a:solidFill>
                <a:latin typeface="Lucida Sans Unicode"/>
                <a:cs typeface="Lucida Sans Unicode"/>
              </a:rPr>
              <a:t>DE</a:t>
            </a:r>
            <a:r>
              <a:rPr sz="1200" spc="-100" dirty="0">
                <a:solidFill>
                  <a:srgbClr val="494949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83838"/>
                </a:solidFill>
                <a:latin typeface="Lucida Sans Unicode"/>
                <a:cs typeface="Lucida Sans Unicode"/>
              </a:rPr>
              <a:t>REGISTRO</a:t>
            </a:r>
            <a:r>
              <a:rPr sz="1200" spc="3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3B3B3B"/>
                </a:solidFill>
                <a:latin typeface="Lucida Sans Unicode"/>
                <a:cs typeface="Lucida Sans Unicode"/>
              </a:rPr>
              <a:t>DE</a:t>
            </a:r>
            <a:r>
              <a:rPr sz="1200" spc="-10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43434"/>
                </a:solidFill>
                <a:latin typeface="Lucida Sans Unicode"/>
                <a:cs typeface="Lucida Sans Unicode"/>
              </a:rPr>
              <a:t>IMÓVEIS,</a:t>
            </a:r>
            <a:r>
              <a:rPr sz="1200" spc="-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83838"/>
                </a:solidFill>
                <a:latin typeface="Lucida Sans Unicode"/>
                <a:cs typeface="Lucida Sans Unicode"/>
              </a:rPr>
              <a:t>TITULOS</a:t>
            </a:r>
            <a:r>
              <a:rPr sz="1200" spc="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A3A3A"/>
                </a:solidFill>
                <a:latin typeface="Lucida Sans Unicode"/>
                <a:cs typeface="Lucida Sans Unicode"/>
              </a:rPr>
              <a:t>E</a:t>
            </a:r>
            <a:r>
              <a:rPr sz="1200" spc="4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43434"/>
                </a:solidFill>
                <a:latin typeface="Lucida Sans Unicode"/>
                <a:cs typeface="Lucida Sans Unicode"/>
              </a:rPr>
              <a:t>DOCUMENTOS</a:t>
            </a:r>
            <a:r>
              <a:rPr sz="1200" spc="5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64646"/>
                </a:solidFill>
                <a:latin typeface="Lucida Sans Unicode"/>
                <a:cs typeface="Lucida Sans Unicode"/>
              </a:rPr>
              <a:t>E</a:t>
            </a:r>
            <a:r>
              <a:rPr sz="1200" spc="9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383838"/>
                </a:solidFill>
                <a:latin typeface="Lucida Sans Unicode"/>
                <a:cs typeface="Lucida Sans Unicode"/>
              </a:rPr>
              <a:t>CIVIL</a:t>
            </a:r>
            <a:r>
              <a:rPr sz="1200" spc="-4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3F3F3F"/>
                </a:solidFill>
                <a:latin typeface="Lucida Sans Unicode"/>
                <a:cs typeface="Lucida Sans Unicode"/>
              </a:rPr>
              <a:t>DE</a:t>
            </a:r>
            <a:endParaRPr sz="1200">
              <a:latin typeface="Lucida Sans Unicode"/>
              <a:cs typeface="Lucida Sans Unicode"/>
            </a:endParaRPr>
          </a:p>
          <a:p>
            <a:pPr marL="40640" marR="38100" indent="6350" algn="just">
              <a:lnSpc>
                <a:spcPts val="1350"/>
              </a:lnSpc>
              <a:spcBef>
                <a:spcPts val="25"/>
              </a:spcBef>
            </a:pPr>
            <a:r>
              <a:rPr sz="1200" spc="60" dirty="0">
                <a:solidFill>
                  <a:srgbClr val="444444"/>
                </a:solidFill>
                <a:latin typeface="Lucida Sans Unicode"/>
                <a:cs typeface="Lucida Sans Unicode"/>
              </a:rPr>
              <a:t>PESSOA</a:t>
            </a:r>
            <a:r>
              <a:rPr sz="1200" spc="7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43434"/>
                </a:solidFill>
                <a:latin typeface="Lucida Sans Unicode"/>
                <a:cs typeface="Lucida Sans Unicode"/>
              </a:rPr>
              <a:t>JURIDICA</a:t>
            </a:r>
            <a:r>
              <a:rPr sz="1200" spc="-7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95" dirty="0">
                <a:solidFill>
                  <a:srgbClr val="3F3F3F"/>
                </a:solidFill>
                <a:latin typeface="Lucida Sans Unicode"/>
                <a:cs typeface="Lucida Sans Unicode"/>
              </a:rPr>
              <a:t>do</a:t>
            </a:r>
            <a:r>
              <a:rPr sz="1200" spc="-14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3A3A3A"/>
                </a:solidFill>
                <a:latin typeface="Lucida Sans Unicode"/>
                <a:cs typeface="Lucida Sans Unicode"/>
              </a:rPr>
              <a:t>Município</a:t>
            </a:r>
            <a:r>
              <a:rPr sz="1200" spc="-4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33333"/>
                </a:solidFill>
                <a:latin typeface="Lucida Sans Unicode"/>
                <a:cs typeface="Lucida Sans Unicode"/>
              </a:rPr>
              <a:t>de</a:t>
            </a:r>
            <a:r>
              <a:rPr sz="1200" spc="-17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43434"/>
                </a:solidFill>
                <a:latin typeface="Lucida Sans Unicode"/>
                <a:cs typeface="Lucida Sans Unicode"/>
              </a:rPr>
              <a:t>Guarulhos</a:t>
            </a:r>
            <a:r>
              <a:rPr sz="1200" spc="-13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445" dirty="0">
                <a:solidFill>
                  <a:srgbClr val="484848"/>
                </a:solidFill>
                <a:latin typeface="Lucida Sans Unicode"/>
                <a:cs typeface="Lucida Sans Unicode"/>
              </a:rPr>
              <a:t>—</a:t>
            </a:r>
            <a:r>
              <a:rPr sz="1200" spc="-155" dirty="0">
                <a:solidFill>
                  <a:srgbClr val="484848"/>
                </a:solidFill>
                <a:latin typeface="Lucida Sans Unicode"/>
                <a:cs typeface="Lucida Sans Unicode"/>
              </a:rPr>
              <a:t> </a:t>
            </a:r>
            <a:r>
              <a:rPr sz="1200" spc="-250" dirty="0">
                <a:solidFill>
                  <a:srgbClr val="333333"/>
                </a:solidFill>
                <a:latin typeface="Lucida Sans Unicode"/>
                <a:cs typeface="Lucida Sans Unicode"/>
              </a:rPr>
              <a:t>SP</a:t>
            </a:r>
            <a:r>
              <a:rPr sz="1200" spc="62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3B3B3B"/>
                </a:solidFill>
                <a:latin typeface="Lucida Sans Unicode"/>
                <a:cs typeface="Lucida Sans Unicode"/>
              </a:rPr>
              <a:t>SOB</a:t>
            </a:r>
            <a:r>
              <a:rPr sz="1200" spc="-13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63636"/>
                </a:solidFill>
                <a:latin typeface="Lucida Sans Unicode"/>
                <a:cs typeface="Lucida Sans Unicode"/>
              </a:rPr>
              <a:t>o</a:t>
            </a:r>
            <a:r>
              <a:rPr sz="1200" spc="-22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40" dirty="0">
                <a:solidFill>
                  <a:srgbClr val="3F3F3F"/>
                </a:solidFill>
                <a:latin typeface="Lucida Sans Unicode"/>
                <a:cs typeface="Lucida Sans Unicode"/>
              </a:rPr>
              <a:t>n°</a:t>
            </a:r>
            <a:r>
              <a:rPr sz="1200" spc="-15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114" dirty="0">
                <a:solidFill>
                  <a:srgbClr val="2B2B2B"/>
                </a:solidFill>
                <a:latin typeface="Lucida Sans Unicode"/>
                <a:cs typeface="Lucida Sans Unicode"/>
              </a:rPr>
              <a:t>0142715,</a:t>
            </a:r>
            <a:r>
              <a:rPr sz="1200" spc="-65" dirty="0">
                <a:solidFill>
                  <a:srgbClr val="2B2B2B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333333"/>
                </a:solidFill>
                <a:latin typeface="Lucida Sans Unicode"/>
                <a:cs typeface="Lucida Sans Unicode"/>
              </a:rPr>
              <a:t>inscrita</a:t>
            </a:r>
            <a:r>
              <a:rPr sz="120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444444"/>
                </a:solidFill>
                <a:latin typeface="Lucida Sans Unicode"/>
                <a:cs typeface="Lucida Sans Unicode"/>
              </a:rPr>
              <a:t>na</a:t>
            </a:r>
            <a:r>
              <a:rPr sz="1200" spc="-2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383838"/>
                </a:solidFill>
                <a:latin typeface="Lucida Sans Unicode"/>
                <a:cs typeface="Lucida Sans Unicode"/>
              </a:rPr>
              <a:t>Receita</a:t>
            </a:r>
            <a:r>
              <a:rPr sz="1200" spc="3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343434"/>
                </a:solidFill>
                <a:latin typeface="Lucida Sans Unicode"/>
                <a:cs typeface="Lucida Sans Unicode"/>
              </a:rPr>
              <a:t>Federal</a:t>
            </a:r>
            <a:r>
              <a:rPr sz="1200" spc="2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50" dirty="0">
                <a:solidFill>
                  <a:srgbClr val="343434"/>
                </a:solidFill>
                <a:latin typeface="Lucida Sans Unicode"/>
                <a:cs typeface="Lucida Sans Unicode"/>
              </a:rPr>
              <a:t>CNPJ.</a:t>
            </a:r>
            <a:r>
              <a:rPr sz="1200" spc="-5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130" dirty="0">
                <a:solidFill>
                  <a:srgbClr val="363636"/>
                </a:solidFill>
                <a:latin typeface="Lucida Sans Unicode"/>
                <a:cs typeface="Lucida Sans Unicode"/>
              </a:rPr>
              <a:t>OB.953.367/0001-</a:t>
            </a:r>
            <a:r>
              <a:rPr sz="1200" spc="-114" dirty="0">
                <a:solidFill>
                  <a:srgbClr val="363636"/>
                </a:solidFill>
                <a:latin typeface="Lucida Sans Unicode"/>
                <a:cs typeface="Lucida Sans Unicode"/>
              </a:rPr>
              <a:t>31.</a:t>
            </a:r>
            <a:r>
              <a:rPr sz="1200" spc="-8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3D3D3D"/>
                </a:solidFill>
                <a:latin typeface="Lucida Sans Unicode"/>
                <a:cs typeface="Lucida Sans Unicode"/>
              </a:rPr>
              <a:t>Conforme</a:t>
            </a:r>
            <a:r>
              <a:rPr sz="1200" spc="-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414141"/>
                </a:solidFill>
                <a:latin typeface="Lucida Sans Unicode"/>
                <a:cs typeface="Lucida Sans Unicode"/>
              </a:rPr>
              <a:t>edital</a:t>
            </a:r>
            <a:r>
              <a:rPr sz="1200" spc="-90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3D3D3D"/>
                </a:solidFill>
                <a:latin typeface="Lucida Sans Unicode"/>
                <a:cs typeface="Lucida Sans Unicode"/>
              </a:rPr>
              <a:t>fixado</a:t>
            </a:r>
            <a:r>
              <a:rPr sz="1200" spc="-6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444444"/>
                </a:solidFill>
                <a:latin typeface="Lucida Sans Unicode"/>
                <a:cs typeface="Lucida Sans Unicode"/>
              </a:rPr>
              <a:t>na</a:t>
            </a:r>
            <a:r>
              <a:rPr sz="1200" spc="1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444444"/>
                </a:solidFill>
                <a:latin typeface="Lucida Sans Unicode"/>
                <a:cs typeface="Lucida Sans Unicode"/>
              </a:rPr>
              <a:t>sede</a:t>
            </a:r>
            <a:endParaRPr sz="1200">
              <a:latin typeface="Lucida Sans Unicode"/>
              <a:cs typeface="Lucida Sans Unicode"/>
            </a:endParaRPr>
          </a:p>
          <a:p>
            <a:pPr marL="48260" marR="36195" indent="-7620" algn="just">
              <a:lnSpc>
                <a:spcPts val="1350"/>
              </a:lnSpc>
              <a:spcBef>
                <a:spcPts val="25"/>
              </a:spcBef>
            </a:pPr>
            <a:r>
              <a:rPr sz="1200" dirty="0">
                <a:solidFill>
                  <a:srgbClr val="464646"/>
                </a:solidFill>
                <a:latin typeface="Lucida Sans Unicode"/>
                <a:cs typeface="Lucida Sans Unicode"/>
              </a:rPr>
              <a:t>da</a:t>
            </a:r>
            <a:r>
              <a:rPr sz="12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383838"/>
                </a:solidFill>
                <a:latin typeface="Lucida Sans Unicode"/>
                <a:cs typeface="Lucida Sans Unicode"/>
              </a:rPr>
              <a:t>Associação</a:t>
            </a:r>
            <a:r>
              <a:rPr sz="1200" spc="-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83838"/>
                </a:solidFill>
                <a:latin typeface="Lucida Sans Unicode"/>
                <a:cs typeface="Lucida Sans Unicode"/>
              </a:rPr>
              <a:t>no</a:t>
            </a:r>
            <a:r>
              <a:rPr sz="1200" spc="-8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63636"/>
                </a:solidFill>
                <a:latin typeface="Lucida Sans Unicode"/>
                <a:cs typeface="Lucida Sans Unicode"/>
              </a:rPr>
              <a:t>dia</a:t>
            </a:r>
            <a:r>
              <a:rPr sz="1200" spc="2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24242"/>
                </a:solidFill>
                <a:latin typeface="Lucida Sans Unicode"/>
                <a:cs typeface="Lucida Sans Unicode"/>
              </a:rPr>
              <a:t>10</a:t>
            </a:r>
            <a:r>
              <a:rPr sz="1200" spc="-3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de</a:t>
            </a:r>
            <a:r>
              <a:rPr sz="1200" spc="-6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B3B3B"/>
                </a:solidFill>
                <a:latin typeface="Lucida Sans Unicode"/>
                <a:cs typeface="Lucida Sans Unicode"/>
              </a:rPr>
              <a:t>março</a:t>
            </a:r>
            <a:r>
              <a:rPr sz="1200" spc="-3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de</a:t>
            </a:r>
            <a:r>
              <a:rPr sz="1200" spc="-9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83838"/>
                </a:solidFill>
                <a:latin typeface="Lucida Sans Unicode"/>
                <a:cs typeface="Lucida Sans Unicode"/>
              </a:rPr>
              <a:t>2023,</a:t>
            </a:r>
            <a:r>
              <a:rPr sz="1200" spc="3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444444"/>
                </a:solidFill>
                <a:latin typeface="Lucida Sans Unicode"/>
                <a:cs typeface="Lucida Sans Unicode"/>
              </a:rPr>
              <a:t>com 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o</a:t>
            </a:r>
            <a:r>
              <a:rPr sz="1200" spc="-8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33333"/>
                </a:solidFill>
                <a:latin typeface="Lucida Sans Unicode"/>
                <a:cs typeface="Lucida Sans Unicode"/>
              </a:rPr>
              <a:t>seguinte</a:t>
            </a:r>
            <a:r>
              <a:rPr sz="120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63636"/>
                </a:solidFill>
                <a:latin typeface="Lucida Sans Unicode"/>
                <a:cs typeface="Lucida Sans Unicode"/>
              </a:rPr>
              <a:t>texto:</a:t>
            </a:r>
            <a:r>
              <a:rPr sz="1200" spc="3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F3F3F"/>
                </a:solidFill>
                <a:latin typeface="Lucida Sans Unicode"/>
                <a:cs typeface="Lucida Sans Unicode"/>
              </a:rPr>
              <a:t>O</a:t>
            </a:r>
            <a:r>
              <a:rPr sz="1200" spc="-3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43434"/>
                </a:solidFill>
                <a:latin typeface="Lucida Sans Unicode"/>
                <a:cs typeface="Lucida Sans Unicode"/>
              </a:rPr>
              <a:t>senhor </a:t>
            </a:r>
            <a:r>
              <a:rPr sz="1200" dirty="0">
                <a:solidFill>
                  <a:srgbClr val="414141"/>
                </a:solidFill>
                <a:latin typeface="Lucida Sans Unicode"/>
                <a:cs typeface="Lucida Sans Unicode"/>
              </a:rPr>
              <a:t>Antonio</a:t>
            </a:r>
            <a:r>
              <a:rPr sz="1200" spc="34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44444"/>
                </a:solidFill>
                <a:latin typeface="Lucida Sans Unicode"/>
                <a:cs typeface="Lucida Sans Unicode"/>
              </a:rPr>
              <a:t>Gomes</a:t>
            </a:r>
            <a:r>
              <a:rPr sz="1200" spc="27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D3D3D"/>
                </a:solidFill>
                <a:latin typeface="Lucida Sans Unicode"/>
                <a:cs typeface="Lucida Sans Unicode"/>
              </a:rPr>
              <a:t>da</a:t>
            </a:r>
            <a:r>
              <a:rPr sz="1200" spc="36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Silva,</a:t>
            </a:r>
            <a:r>
              <a:rPr sz="1200" spc="31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A3A3A"/>
                </a:solidFill>
                <a:latin typeface="Lucida Sans Unicode"/>
                <a:cs typeface="Lucida Sans Unicode"/>
              </a:rPr>
              <a:t>convoca</a:t>
            </a:r>
            <a:r>
              <a:rPr sz="1200" spc="37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D3D3D"/>
                </a:solidFill>
                <a:latin typeface="Lucida Sans Unicode"/>
                <a:cs typeface="Lucida Sans Unicode"/>
              </a:rPr>
              <a:t>todos</a:t>
            </a:r>
            <a:r>
              <a:rPr sz="1200" spc="31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63636"/>
                </a:solidFill>
                <a:latin typeface="Lucida Sans Unicode"/>
                <a:cs typeface="Lucida Sans Unicode"/>
              </a:rPr>
              <a:t>os</a:t>
            </a:r>
            <a:r>
              <a:rPr sz="1200" spc="25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83838"/>
                </a:solidFill>
                <a:latin typeface="Lucida Sans Unicode"/>
                <a:cs typeface="Lucida Sans Unicode"/>
              </a:rPr>
              <a:t>associados</a:t>
            </a:r>
            <a:r>
              <a:rPr sz="1200" spc="37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83838"/>
                </a:solidFill>
                <a:latin typeface="Lucida Sans Unicode"/>
                <a:cs typeface="Lucida Sans Unicode"/>
              </a:rPr>
              <a:t>da</a:t>
            </a:r>
            <a:r>
              <a:rPr sz="1200" spc="33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AMAA</a:t>
            </a:r>
            <a:r>
              <a:rPr sz="1200" spc="31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495" dirty="0">
                <a:solidFill>
                  <a:srgbClr val="444444"/>
                </a:solidFill>
                <a:latin typeface="Lucida Sans Unicode"/>
                <a:cs typeface="Lucida Sans Unicode"/>
              </a:rPr>
              <a:t>—</a:t>
            </a:r>
            <a:r>
              <a:rPr sz="120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ASSOCIAÇÄO</a:t>
            </a:r>
            <a:r>
              <a:rPr sz="1200" spc="14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24242"/>
                </a:solidFill>
                <a:latin typeface="Lucida Sans Unicode"/>
                <a:cs typeface="Lucida Sans Unicode"/>
              </a:rPr>
              <a:t>DOS</a:t>
            </a:r>
            <a:r>
              <a:rPr sz="1200" spc="3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A3A3A"/>
                </a:solidFill>
                <a:latin typeface="Lucida Sans Unicode"/>
                <a:cs typeface="Lucida Sans Unicode"/>
              </a:rPr>
              <a:t>MORADORES</a:t>
            </a:r>
            <a:r>
              <a:rPr sz="1200" spc="19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63636"/>
                </a:solidFill>
                <a:latin typeface="Lucida Sans Unicode"/>
                <a:cs typeface="Lucida Sans Unicode"/>
              </a:rPr>
              <a:t>PARA</a:t>
            </a:r>
            <a:r>
              <a:rPr sz="1200" spc="11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D3D3D"/>
                </a:solidFill>
                <a:latin typeface="Lucida Sans Unicode"/>
                <a:cs typeface="Lucida Sans Unicode"/>
              </a:rPr>
              <a:t>O </a:t>
            </a:r>
            <a:r>
              <a:rPr sz="1200" dirty="0">
                <a:solidFill>
                  <a:srgbClr val="383838"/>
                </a:solidFill>
                <a:latin typeface="Lucida Sans Unicode"/>
                <a:cs typeface="Lucida Sans Unicode"/>
              </a:rPr>
              <a:t>DESENVOLVIMENTO</a:t>
            </a:r>
            <a:r>
              <a:rPr sz="1200" spc="-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DO</a:t>
            </a:r>
            <a:r>
              <a:rPr sz="1200" spc="10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383838"/>
                </a:solidFill>
                <a:latin typeface="Lucida Sans Unicode"/>
                <a:cs typeface="Lucida Sans Unicode"/>
              </a:rPr>
              <a:t>ÅGUA</a:t>
            </a:r>
            <a:endParaRPr sz="1200">
              <a:latin typeface="Lucida Sans Unicode"/>
              <a:cs typeface="Lucida Sans Unicode"/>
            </a:endParaRPr>
          </a:p>
          <a:p>
            <a:pPr marL="47625" marR="41910" indent="635" algn="just">
              <a:lnSpc>
                <a:spcPts val="1350"/>
              </a:lnSpc>
              <a:spcBef>
                <a:spcPts val="20"/>
              </a:spcBef>
            </a:pPr>
            <a:r>
              <a:rPr sz="1200" dirty="0">
                <a:solidFill>
                  <a:srgbClr val="3F3F3F"/>
                </a:solidFill>
                <a:latin typeface="Lucida Sans Unicode"/>
                <a:cs typeface="Lucida Sans Unicode"/>
              </a:rPr>
              <a:t>AZUL,</a:t>
            </a:r>
            <a:r>
              <a:rPr sz="1200" spc="3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F3F3F"/>
                </a:solidFill>
                <a:latin typeface="Lucida Sans Unicode"/>
                <a:cs typeface="Lucida Sans Unicode"/>
              </a:rPr>
              <a:t>inscńta</a:t>
            </a:r>
            <a:r>
              <a:rPr sz="1200" spc="9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F4F4F"/>
                </a:solidFill>
                <a:latin typeface="Lucida Sans Unicode"/>
                <a:cs typeface="Lucida Sans Unicode"/>
              </a:rPr>
              <a:t>no</a:t>
            </a:r>
            <a:r>
              <a:rPr sz="1200" spc="25" dirty="0">
                <a:solidFill>
                  <a:srgbClr val="4F4F4F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24242"/>
                </a:solidFill>
                <a:latin typeface="Lucida Sans Unicode"/>
                <a:cs typeface="Lucida Sans Unicode"/>
              </a:rPr>
              <a:t>CNPJ.:</a:t>
            </a:r>
            <a:r>
              <a:rPr sz="1200" spc="-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125" dirty="0">
                <a:solidFill>
                  <a:srgbClr val="3B3B3B"/>
                </a:solidFill>
                <a:latin typeface="Lucida Sans Unicode"/>
                <a:cs typeface="Lucida Sans Unicode"/>
              </a:rPr>
              <a:t>08.953.367/0001-</a:t>
            </a:r>
            <a:r>
              <a:rPr sz="1200" spc="-85" dirty="0">
                <a:solidFill>
                  <a:srgbClr val="3B3B3B"/>
                </a:solidFill>
                <a:latin typeface="Lucida Sans Unicode"/>
                <a:cs typeface="Lucida Sans Unicode"/>
              </a:rPr>
              <a:t>31,</a:t>
            </a:r>
            <a:r>
              <a:rPr sz="1200" spc="-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A3A3A"/>
                </a:solidFill>
                <a:latin typeface="Lucida Sans Unicode"/>
                <a:cs typeface="Lucida Sans Unicode"/>
              </a:rPr>
              <a:t>para</a:t>
            </a:r>
            <a:r>
              <a:rPr sz="1200" spc="6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83838"/>
                </a:solidFill>
                <a:latin typeface="Lucida Sans Unicode"/>
                <a:cs typeface="Lucida Sans Unicode"/>
              </a:rPr>
              <a:t>participar</a:t>
            </a:r>
            <a:r>
              <a:rPr sz="1200" spc="6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F3F3F"/>
                </a:solidFill>
                <a:latin typeface="Lucida Sans Unicode"/>
                <a:cs typeface="Lucida Sans Unicode"/>
              </a:rPr>
              <a:t>da</a:t>
            </a:r>
            <a:r>
              <a:rPr sz="1200" spc="8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3B3B3B"/>
                </a:solidFill>
                <a:latin typeface="Lucida Sans Unicode"/>
                <a:cs typeface="Lucida Sans Unicode"/>
              </a:rPr>
              <a:t>Assembleia </a:t>
            </a:r>
            <a:r>
              <a:rPr sz="1200" spc="-35" dirty="0">
                <a:solidFill>
                  <a:srgbClr val="3A3A3A"/>
                </a:solidFill>
                <a:latin typeface="Lucida Sans Unicode"/>
                <a:cs typeface="Lucida Sans Unicode"/>
              </a:rPr>
              <a:t>Geral</a:t>
            </a:r>
            <a:r>
              <a:rPr sz="1200" spc="-6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13131"/>
                </a:solidFill>
                <a:latin typeface="Lucida Sans Unicode"/>
                <a:cs typeface="Lucida Sans Unicode"/>
              </a:rPr>
              <a:t>Extraordinária,</a:t>
            </a:r>
            <a:r>
              <a:rPr sz="1200" spc="-10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313131"/>
                </a:solidFill>
                <a:latin typeface="Lucida Sans Unicode"/>
                <a:cs typeface="Lucida Sans Unicode"/>
              </a:rPr>
              <a:t>que</a:t>
            </a:r>
            <a:r>
              <a:rPr sz="1200" spc="-13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2D2D2D"/>
                </a:solidFill>
                <a:latin typeface="Lucida Sans Unicode"/>
                <a:cs typeface="Lucida Sans Unicode"/>
              </a:rPr>
              <a:t>será</a:t>
            </a:r>
            <a:r>
              <a:rPr sz="1200" spc="-50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63636"/>
                </a:solidFill>
                <a:latin typeface="Lucida Sans Unicode"/>
                <a:cs typeface="Lucida Sans Unicode"/>
              </a:rPr>
              <a:t>realizada</a:t>
            </a:r>
            <a:r>
              <a:rPr sz="1200" spc="6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464646"/>
                </a:solidFill>
                <a:latin typeface="Lucida Sans Unicode"/>
                <a:cs typeface="Lucida Sans Unicode"/>
              </a:rPr>
              <a:t>no</a:t>
            </a:r>
            <a:r>
              <a:rPr sz="1200" spc="-4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83838"/>
                </a:solidFill>
                <a:latin typeface="Lucida Sans Unicode"/>
                <a:cs typeface="Lucida Sans Unicode"/>
              </a:rPr>
              <a:t>dia</a:t>
            </a:r>
            <a:r>
              <a:rPr sz="1200" spc="-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424242"/>
                </a:solidFill>
                <a:latin typeface="Lucida Sans Unicode"/>
                <a:cs typeface="Lucida Sans Unicode"/>
              </a:rPr>
              <a:t>03</a:t>
            </a:r>
            <a:r>
              <a:rPr sz="1200" spc="-9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43434"/>
                </a:solidFill>
                <a:latin typeface="Lucida Sans Unicode"/>
                <a:cs typeface="Lucida Sans Unicode"/>
              </a:rPr>
              <a:t>de</a:t>
            </a:r>
            <a:r>
              <a:rPr sz="1200" spc="-7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3B3B3B"/>
                </a:solidFill>
                <a:latin typeface="Lucida Sans Unicode"/>
                <a:cs typeface="Lucida Sans Unicode"/>
              </a:rPr>
              <a:t>abril</a:t>
            </a:r>
            <a:r>
              <a:rPr sz="1200" spc="-4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F3F3F"/>
                </a:solidFill>
                <a:latin typeface="Lucida Sans Unicode"/>
                <a:cs typeface="Lucida Sans Unicode"/>
              </a:rPr>
              <a:t>de</a:t>
            </a:r>
            <a:r>
              <a:rPr sz="1200" spc="-11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110" dirty="0">
                <a:solidFill>
                  <a:srgbClr val="313131"/>
                </a:solidFill>
                <a:latin typeface="Lucida Sans Unicode"/>
                <a:cs typeface="Lucida Sans Unicode"/>
              </a:rPr>
              <a:t>2023,</a:t>
            </a:r>
            <a:r>
              <a:rPr sz="1200" spc="1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3D3D3D"/>
                </a:solidFill>
                <a:latin typeface="Lucida Sans Unicode"/>
                <a:cs typeface="Lucida Sans Unicode"/>
              </a:rPr>
              <a:t>na</a:t>
            </a:r>
            <a:r>
              <a:rPr sz="1200" spc="2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313131"/>
                </a:solidFill>
                <a:latin typeface="Lucida Sans Unicode"/>
                <a:cs typeface="Lucida Sans Unicode"/>
              </a:rPr>
              <a:t>sede</a:t>
            </a:r>
            <a:r>
              <a:rPr sz="1200" spc="-10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383838"/>
                </a:solidFill>
                <a:latin typeface="Lucida Sans Unicode"/>
                <a:cs typeface="Lucida Sans Unicode"/>
              </a:rPr>
              <a:t>da</a:t>
            </a:r>
            <a:endParaRPr sz="1200">
              <a:latin typeface="Lucida Sans Unicode"/>
              <a:cs typeface="Lucida Sans Unicode"/>
            </a:endParaRPr>
          </a:p>
          <a:p>
            <a:pPr marL="40005" marR="36830" indent="8255" algn="just">
              <a:lnSpc>
                <a:spcPts val="1370"/>
              </a:lnSpc>
              <a:spcBef>
                <a:spcPts val="10"/>
              </a:spcBef>
            </a:pPr>
            <a:r>
              <a:rPr sz="1200" spc="-60" dirty="0">
                <a:solidFill>
                  <a:srgbClr val="3F3F3F"/>
                </a:solidFill>
                <a:latin typeface="Lucida Sans Unicode"/>
                <a:cs typeface="Lucida Sans Unicode"/>
              </a:rPr>
              <a:t>Associação</a:t>
            </a:r>
            <a:r>
              <a:rPr sz="1200" spc="12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A3A3A"/>
                </a:solidFill>
                <a:latin typeface="Lucida Sans Unicode"/>
                <a:cs typeface="Lucida Sans Unicode"/>
              </a:rPr>
              <a:t>situo:</a:t>
            </a:r>
            <a:r>
              <a:rPr sz="1200" spc="13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A3A3A"/>
                </a:solidFill>
                <a:latin typeface="Lucida Sans Unicode"/>
                <a:cs typeface="Lucida Sans Unicode"/>
              </a:rPr>
              <a:t>Avenida</a:t>
            </a:r>
            <a:r>
              <a:rPr sz="1200" spc="21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33333"/>
                </a:solidFill>
                <a:latin typeface="Lucida Sans Unicode"/>
                <a:cs typeface="Lucida Sans Unicode"/>
              </a:rPr>
              <a:t>Acapulco,</a:t>
            </a:r>
            <a:r>
              <a:rPr sz="1200" spc="9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63636"/>
                </a:solidFill>
                <a:latin typeface="Lucida Sans Unicode"/>
                <a:cs typeface="Lucida Sans Unicode"/>
              </a:rPr>
              <a:t>625</a:t>
            </a:r>
            <a:r>
              <a:rPr sz="1200" spc="5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383838"/>
                </a:solidFill>
                <a:latin typeface="Lucida Sans Unicode"/>
                <a:cs typeface="Lucida Sans Unicode"/>
              </a:rPr>
              <a:t>Âgua</a:t>
            </a:r>
            <a:r>
              <a:rPr sz="1200" spc="21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313131"/>
                </a:solidFill>
                <a:latin typeface="Lucida Sans Unicode"/>
                <a:cs typeface="Lucida Sans Unicode"/>
              </a:rPr>
              <a:t>Azul</a:t>
            </a:r>
            <a:r>
              <a:rPr sz="1200" spc="5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100" dirty="0">
                <a:solidFill>
                  <a:srgbClr val="424242"/>
                </a:solidFill>
                <a:latin typeface="Lucida Sans Unicode"/>
                <a:cs typeface="Lucida Sans Unicode"/>
              </a:rPr>
              <a:t>-</a:t>
            </a:r>
            <a:r>
              <a:rPr sz="1200" spc="21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2F2F2F"/>
                </a:solidFill>
                <a:latin typeface="Lucida Sans Unicode"/>
                <a:cs typeface="Lucida Sans Unicode"/>
              </a:rPr>
              <a:t>Guarulhos</a:t>
            </a:r>
            <a:r>
              <a:rPr sz="1200" spc="55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200" spc="-445" dirty="0">
                <a:solidFill>
                  <a:srgbClr val="2F2F2F"/>
                </a:solidFill>
                <a:latin typeface="Lucida Sans Unicode"/>
                <a:cs typeface="Lucida Sans Unicode"/>
              </a:rPr>
              <a:t>—</a:t>
            </a:r>
            <a:r>
              <a:rPr sz="1200" spc="85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200" spc="-250" dirty="0">
                <a:solidFill>
                  <a:srgbClr val="3F3F3F"/>
                </a:solidFill>
                <a:latin typeface="Lucida Sans Unicode"/>
                <a:cs typeface="Lucida Sans Unicode"/>
              </a:rPr>
              <a:t>SP</a:t>
            </a:r>
            <a:r>
              <a:rPr sz="1200" spc="81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3D3D3D"/>
                </a:solidFill>
                <a:latin typeface="Lucida Sans Unicode"/>
                <a:cs typeface="Lucida Sans Unicode"/>
              </a:rPr>
              <a:t>CEP.</a:t>
            </a:r>
            <a:r>
              <a:rPr sz="1200" spc="3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145" dirty="0">
                <a:solidFill>
                  <a:srgbClr val="414141"/>
                </a:solidFill>
                <a:latin typeface="Lucida Sans Unicode"/>
                <a:cs typeface="Lucida Sans Unicode"/>
              </a:rPr>
              <a:t>07159-120</a:t>
            </a:r>
            <a:r>
              <a:rPr sz="1200" spc="10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A3A3A"/>
                </a:solidFill>
                <a:latin typeface="Lucida Sans Unicode"/>
                <a:cs typeface="Lucida Sans Unicode"/>
              </a:rPr>
              <a:t>para</a:t>
            </a:r>
            <a:r>
              <a:rPr sz="120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83838"/>
                </a:solidFill>
                <a:latin typeface="Lucida Sans Unicode"/>
                <a:cs typeface="Lucida Sans Unicode"/>
              </a:rPr>
              <a:t>tratar</a:t>
            </a:r>
            <a:r>
              <a:rPr sz="1200" spc="-13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3D3D3D"/>
                </a:solidFill>
                <a:latin typeface="Lucida Sans Unicode"/>
                <a:cs typeface="Lucida Sans Unicode"/>
              </a:rPr>
              <a:t>dos</a:t>
            </a:r>
            <a:r>
              <a:rPr sz="1200" spc="-14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F3F3F"/>
                </a:solidFill>
                <a:latin typeface="Lucida Sans Unicode"/>
                <a:cs typeface="Lucida Sans Unicode"/>
              </a:rPr>
              <a:t>seguintes</a:t>
            </a:r>
            <a:r>
              <a:rPr sz="1200" spc="-1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B3B3B"/>
                </a:solidFill>
                <a:latin typeface="Lucida Sans Unicode"/>
                <a:cs typeface="Lucida Sans Unicode"/>
              </a:rPr>
              <a:t>assuntos</a:t>
            </a:r>
            <a:r>
              <a:rPr sz="1200" spc="-4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F3F3F"/>
                </a:solidFill>
                <a:latin typeface="Lucida Sans Unicode"/>
                <a:cs typeface="Lucida Sans Unicode"/>
              </a:rPr>
              <a:t>da</a:t>
            </a:r>
            <a:r>
              <a:rPr sz="1200" spc="-6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95" dirty="0">
                <a:solidFill>
                  <a:srgbClr val="3D3D3D"/>
                </a:solidFill>
                <a:latin typeface="Lucida Sans Unicode"/>
                <a:cs typeface="Lucida Sans Unicode"/>
              </a:rPr>
              <a:t>ordem</a:t>
            </a:r>
            <a:r>
              <a:rPr sz="1200" spc="-2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95" dirty="0">
                <a:solidFill>
                  <a:srgbClr val="424242"/>
                </a:solidFill>
                <a:latin typeface="Lucida Sans Unicode"/>
                <a:cs typeface="Lucida Sans Unicode"/>
              </a:rPr>
              <a:t>do</a:t>
            </a:r>
            <a:r>
              <a:rPr sz="1200" spc="-9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43434"/>
                </a:solidFill>
                <a:latin typeface="Lucida Sans Unicode"/>
                <a:cs typeface="Lucida Sans Unicode"/>
              </a:rPr>
              <a:t>dia:</a:t>
            </a:r>
            <a:endParaRPr sz="1200">
              <a:latin typeface="Lucida Sans Unicode"/>
              <a:cs typeface="Lucida Sans Unicode"/>
            </a:endParaRPr>
          </a:p>
          <a:p>
            <a:pPr marL="261620" algn="just">
              <a:lnSpc>
                <a:spcPts val="1285"/>
              </a:lnSpc>
            </a:pPr>
            <a:r>
              <a:rPr sz="1200" spc="-60" dirty="0">
                <a:solidFill>
                  <a:srgbClr val="464646"/>
                </a:solidFill>
                <a:latin typeface="Lucida Sans Unicode"/>
                <a:cs typeface="Lucida Sans Unicode"/>
              </a:rPr>
              <a:t>1-</a:t>
            </a:r>
            <a:r>
              <a:rPr sz="1200" spc="22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3F3F3F"/>
                </a:solidFill>
                <a:latin typeface="Lucida Sans Unicode"/>
                <a:cs typeface="Lucida Sans Unicode"/>
              </a:rPr>
              <a:t>Eleição</a:t>
            </a:r>
            <a:r>
              <a:rPr sz="1200" spc="-6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F3F3F"/>
                </a:solidFill>
                <a:latin typeface="Lucida Sans Unicode"/>
                <a:cs typeface="Lucida Sans Unicode"/>
              </a:rPr>
              <a:t>da</a:t>
            </a:r>
            <a:r>
              <a:rPr sz="1200" spc="-3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3F3F3F"/>
                </a:solidFill>
                <a:latin typeface="Lucida Sans Unicode"/>
                <a:cs typeface="Lucida Sans Unicode"/>
              </a:rPr>
              <a:t>Nova</a:t>
            </a:r>
            <a:r>
              <a:rPr sz="1200" spc="-3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3B3B3B"/>
                </a:solidFill>
                <a:latin typeface="Lucida Sans Unicode"/>
                <a:cs typeface="Lucida Sans Unicode"/>
              </a:rPr>
              <a:t>Diretoria</a:t>
            </a:r>
            <a:r>
              <a:rPr sz="1200" spc="3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B3B3B"/>
                </a:solidFill>
                <a:latin typeface="Lucida Sans Unicode"/>
                <a:cs typeface="Lucida Sans Unicode"/>
              </a:rPr>
              <a:t>Executiva</a:t>
            </a:r>
            <a:r>
              <a:rPr sz="1200" spc="2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14141"/>
                </a:solidFill>
                <a:latin typeface="Lucida Sans Unicode"/>
                <a:cs typeface="Lucida Sans Unicode"/>
              </a:rPr>
              <a:t>e</a:t>
            </a:r>
            <a:r>
              <a:rPr sz="1200" spc="-1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95" dirty="0">
                <a:solidFill>
                  <a:srgbClr val="333333"/>
                </a:solidFill>
                <a:latin typeface="Lucida Sans Unicode"/>
                <a:cs typeface="Lucida Sans Unicode"/>
              </a:rPr>
              <a:t>do</a:t>
            </a:r>
            <a:r>
              <a:rPr sz="1200" spc="-9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B3B3B"/>
                </a:solidFill>
                <a:latin typeface="Lucida Sans Unicode"/>
                <a:cs typeface="Lucida Sans Unicode"/>
              </a:rPr>
              <a:t>Novo</a:t>
            </a:r>
            <a:r>
              <a:rPr sz="1200" spc="-7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43434"/>
                </a:solidFill>
                <a:latin typeface="Lucida Sans Unicode"/>
                <a:cs typeface="Lucida Sans Unicode"/>
              </a:rPr>
              <a:t>Conselho</a:t>
            </a:r>
            <a:r>
              <a:rPr sz="1200" spc="-4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2D2D2D"/>
                </a:solidFill>
                <a:latin typeface="Lucida Sans Unicode"/>
                <a:cs typeface="Lucida Sans Unicode"/>
              </a:rPr>
              <a:t>Fiscal.</a:t>
            </a:r>
            <a:endParaRPr sz="1200">
              <a:latin typeface="Lucida Sans Unicode"/>
              <a:cs typeface="Lucida Sans Unicode"/>
            </a:endParaRPr>
          </a:p>
          <a:p>
            <a:pPr marL="38100" marR="31750" indent="635" algn="just">
              <a:lnSpc>
                <a:spcPct val="94500"/>
              </a:lnSpc>
              <a:spcBef>
                <a:spcPts val="45"/>
              </a:spcBef>
            </a:pPr>
            <a:r>
              <a:rPr sz="1200" spc="-55" dirty="0">
                <a:solidFill>
                  <a:srgbClr val="5D5D5D"/>
                </a:solidFill>
                <a:latin typeface="Lucida Sans Unicode"/>
                <a:cs typeface="Lucida Sans Unicode"/>
              </a:rPr>
              <a:t>1º</a:t>
            </a:r>
            <a:r>
              <a:rPr sz="1200" spc="-70" dirty="0">
                <a:solidFill>
                  <a:srgbClr val="5D5D5D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63636"/>
                </a:solidFill>
                <a:latin typeface="Lucida Sans Unicode"/>
                <a:cs typeface="Lucida Sans Unicode"/>
              </a:rPr>
              <a:t>Chamada</a:t>
            </a:r>
            <a:r>
              <a:rPr sz="1200" spc="3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40" dirty="0">
                <a:solidFill>
                  <a:srgbClr val="3D3D3D"/>
                </a:solidFill>
                <a:latin typeface="Lucida Sans Unicode"/>
                <a:cs typeface="Lucida Sans Unicode"/>
              </a:rPr>
              <a:t>às</a:t>
            </a:r>
            <a:r>
              <a:rPr sz="1200" spc="-17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95" dirty="0">
                <a:solidFill>
                  <a:srgbClr val="424242"/>
                </a:solidFill>
                <a:latin typeface="Lucida Sans Unicode"/>
                <a:cs typeface="Lucida Sans Unicode"/>
              </a:rPr>
              <a:t>18:30h</a:t>
            </a:r>
            <a:r>
              <a:rPr sz="1200" spc="-1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33333"/>
                </a:solidFill>
                <a:latin typeface="Lucida Sans Unicode"/>
                <a:cs typeface="Lucida Sans Unicode"/>
              </a:rPr>
              <a:t>com</a:t>
            </a:r>
            <a:r>
              <a:rPr sz="120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200" spc="-3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414141"/>
                </a:solidFill>
                <a:latin typeface="Lucida Sans Unicode"/>
                <a:cs typeface="Lucida Sans Unicode"/>
              </a:rPr>
              <a:t>maioria</a:t>
            </a:r>
            <a:r>
              <a:rPr sz="1200" spc="7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3D3D3D"/>
                </a:solidFill>
                <a:latin typeface="Lucida Sans Unicode"/>
                <a:cs typeface="Lucida Sans Unicode"/>
              </a:rPr>
              <a:t>absoluta</a:t>
            </a:r>
            <a:r>
              <a:rPr sz="1200" spc="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3D3D3D"/>
                </a:solidFill>
                <a:latin typeface="Lucida Sans Unicode"/>
                <a:cs typeface="Lucida Sans Unicode"/>
              </a:rPr>
              <a:t>dos</a:t>
            </a:r>
            <a:r>
              <a:rPr sz="1200" spc="-114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114" dirty="0">
                <a:solidFill>
                  <a:srgbClr val="3B3B3B"/>
                </a:solidFill>
                <a:latin typeface="Lucida Sans Unicode"/>
                <a:cs typeface="Lucida Sans Unicode"/>
              </a:rPr>
              <a:t>a9sOCiados,</a:t>
            </a:r>
            <a:r>
              <a:rPr sz="1200" spc="2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414141"/>
                </a:solidFill>
                <a:latin typeface="Lucida Sans Unicode"/>
                <a:cs typeface="Lucida Sans Unicode"/>
              </a:rPr>
              <a:t>2º</a:t>
            </a:r>
            <a:r>
              <a:rPr sz="1200" spc="-8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63636"/>
                </a:solidFill>
                <a:latin typeface="Lucida Sans Unicode"/>
                <a:cs typeface="Lucida Sans Unicode"/>
              </a:rPr>
              <a:t>chamada</a:t>
            </a:r>
            <a:r>
              <a:rPr sz="1200" spc="5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3A3A3A"/>
                </a:solidFill>
                <a:latin typeface="Lucida Sans Unicode"/>
                <a:cs typeface="Lucida Sans Unicode"/>
              </a:rPr>
              <a:t>às</a:t>
            </a:r>
            <a:r>
              <a:rPr sz="1200" spc="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95" dirty="0">
                <a:solidFill>
                  <a:srgbClr val="3D3D3D"/>
                </a:solidFill>
                <a:latin typeface="Lucida Sans Unicode"/>
                <a:cs typeface="Lucida Sans Unicode"/>
              </a:rPr>
              <a:t>19.00h</a:t>
            </a:r>
            <a:r>
              <a:rPr sz="1200" spc="3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33333"/>
                </a:solidFill>
                <a:latin typeface="Lucida Sans Unicode"/>
                <a:cs typeface="Lucida Sans Unicode"/>
              </a:rPr>
              <a:t>com</a:t>
            </a:r>
            <a:r>
              <a:rPr sz="1200" spc="-6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343434"/>
                </a:solidFill>
                <a:latin typeface="Lucida Sans Unicode"/>
                <a:cs typeface="Lucida Sans Unicode"/>
              </a:rPr>
              <a:t>qualquer</a:t>
            </a:r>
            <a:r>
              <a:rPr sz="1200" spc="-3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313131"/>
                </a:solidFill>
                <a:latin typeface="Lucida Sans Unicode"/>
                <a:cs typeface="Lucida Sans Unicode"/>
              </a:rPr>
              <a:t>número</a:t>
            </a:r>
            <a:r>
              <a:rPr sz="120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63636"/>
                </a:solidFill>
                <a:latin typeface="Lucida Sans Unicode"/>
                <a:cs typeface="Lucida Sans Unicode"/>
              </a:rPr>
              <a:t>de</a:t>
            </a:r>
            <a:r>
              <a:rPr sz="1200" spc="-7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13131"/>
                </a:solidFill>
                <a:latin typeface="Lucida Sans Unicode"/>
                <a:cs typeface="Lucida Sans Unicode"/>
              </a:rPr>
              <a:t>associados.</a:t>
            </a:r>
            <a:r>
              <a:rPr sz="1200" spc="9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B3B3B"/>
                </a:solidFill>
                <a:latin typeface="Lucida Sans Unicode"/>
                <a:cs typeface="Lucida Sans Unicode"/>
              </a:rPr>
              <a:t>Verificada</a:t>
            </a:r>
            <a:r>
              <a:rPr sz="1200" spc="5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200" spc="-5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F3F3F"/>
                </a:solidFill>
                <a:latin typeface="Lucida Sans Unicode"/>
                <a:cs typeface="Lucida Sans Unicode"/>
              </a:rPr>
              <a:t>presença</a:t>
            </a:r>
            <a:r>
              <a:rPr sz="1200" spc="11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F3F3F"/>
                </a:solidFill>
                <a:latin typeface="Lucida Sans Unicode"/>
                <a:cs typeface="Lucida Sans Unicode"/>
              </a:rPr>
              <a:t>de</a:t>
            </a:r>
            <a:r>
              <a:rPr sz="1200" spc="-8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114" dirty="0">
                <a:solidFill>
                  <a:srgbClr val="383838"/>
                </a:solidFill>
                <a:latin typeface="Lucida Sans Unicode"/>
                <a:cs typeface="Lucida Sans Unicode"/>
              </a:rPr>
              <a:t>quórum</a:t>
            </a:r>
            <a:r>
              <a:rPr sz="1200" spc="-6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383838"/>
                </a:solidFill>
                <a:latin typeface="Lucida Sans Unicode"/>
                <a:cs typeface="Lucida Sans Unicode"/>
              </a:rPr>
              <a:t>conforme</a:t>
            </a:r>
            <a:r>
              <a:rPr sz="1200" spc="-2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25" dirty="0">
                <a:solidFill>
                  <a:srgbClr val="3F3F3F"/>
                </a:solidFill>
                <a:latin typeface="Lucida Sans Unicode"/>
                <a:cs typeface="Lucida Sans Unicode"/>
              </a:rPr>
              <a:t>se</a:t>
            </a:r>
            <a:r>
              <a:rPr sz="1200" spc="1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A3A3A"/>
                </a:solidFill>
                <a:latin typeface="Lucida Sans Unicode"/>
                <a:cs typeface="Lucida Sans Unicode"/>
              </a:rPr>
              <a:t>observa</a:t>
            </a:r>
            <a:r>
              <a:rPr sz="1200" spc="5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F3F3F"/>
                </a:solidFill>
                <a:latin typeface="Lucida Sans Unicode"/>
                <a:cs typeface="Lucida Sans Unicode"/>
              </a:rPr>
              <a:t>na</a:t>
            </a:r>
            <a:r>
              <a:rPr sz="1200" spc="-3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2B2B2B"/>
                </a:solidFill>
                <a:latin typeface="Lucida Sans Unicode"/>
                <a:cs typeface="Lucida Sans Unicode"/>
              </a:rPr>
              <a:t>lista</a:t>
            </a:r>
            <a:r>
              <a:rPr sz="1200" spc="70" dirty="0">
                <a:solidFill>
                  <a:srgbClr val="2B2B2B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D3D3D"/>
                </a:solidFill>
                <a:latin typeface="Lucida Sans Unicode"/>
                <a:cs typeface="Lucida Sans Unicode"/>
              </a:rPr>
              <a:t>de</a:t>
            </a:r>
            <a:r>
              <a:rPr sz="1200" spc="-8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B3B3B"/>
                </a:solidFill>
                <a:latin typeface="Lucida Sans Unicode"/>
                <a:cs typeface="Lucida Sans Unicode"/>
              </a:rPr>
              <a:t>presença</a:t>
            </a:r>
            <a:r>
              <a:rPr sz="1200" spc="11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63636"/>
                </a:solidFill>
                <a:latin typeface="Lucida Sans Unicode"/>
                <a:cs typeface="Lucida Sans Unicode"/>
              </a:rPr>
              <a:t>anexa</a:t>
            </a:r>
            <a:r>
              <a:rPr sz="1200" spc="8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3B3B3B"/>
                </a:solidFill>
                <a:latin typeface="Lucida Sans Unicode"/>
                <a:cs typeface="Lucida Sans Unicode"/>
              </a:rPr>
              <a:t>deu</a:t>
            </a:r>
            <a:r>
              <a:rPr sz="1200" spc="-4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B3B3B"/>
                </a:solidFill>
                <a:latin typeface="Lucida Sans Unicode"/>
                <a:cs typeface="Lucida Sans Unicode"/>
              </a:rPr>
              <a:t>por</a:t>
            </a:r>
            <a:r>
              <a:rPr sz="1200" spc="-4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63636"/>
                </a:solidFill>
                <a:latin typeface="Lucida Sans Unicode"/>
                <a:cs typeface="Lucida Sans Unicode"/>
              </a:rPr>
              <a:t>instalada</a:t>
            </a:r>
            <a:r>
              <a:rPr sz="1200" spc="15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200" spc="-3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63636"/>
                </a:solidFill>
                <a:latin typeface="Lucida Sans Unicode"/>
                <a:cs typeface="Lucida Sans Unicode"/>
              </a:rPr>
              <a:t>presente</a:t>
            </a:r>
            <a:r>
              <a:rPr sz="1200" spc="-4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2F2F2F"/>
                </a:solidFill>
                <a:latin typeface="Lucida Sans Unicode"/>
                <a:cs typeface="Lucida Sans Unicode"/>
              </a:rPr>
              <a:t>Assembleia.</a:t>
            </a:r>
            <a:r>
              <a:rPr sz="1200" spc="34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200" spc="15" dirty="0">
                <a:solidFill>
                  <a:srgbClr val="3D3D3D"/>
                </a:solidFill>
                <a:latin typeface="Lucida Sans Unicode"/>
                <a:cs typeface="Lucida Sans Unicode"/>
              </a:rPr>
              <a:t>O</a:t>
            </a:r>
            <a:r>
              <a:rPr sz="1200" spc="14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414141"/>
                </a:solidFill>
                <a:latin typeface="Lucida Sans Unicode"/>
                <a:cs typeface="Lucida Sans Unicode"/>
              </a:rPr>
              <a:t>senhor</a:t>
            </a:r>
            <a:r>
              <a:rPr sz="1200" spc="30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100" dirty="0">
                <a:solidFill>
                  <a:srgbClr val="343434"/>
                </a:solidFill>
                <a:latin typeface="Lucida Sans Unicode"/>
                <a:cs typeface="Lucida Sans Unicode"/>
              </a:rPr>
              <a:t>Antônio</a:t>
            </a:r>
            <a:r>
              <a:rPr sz="1200" spc="29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D3D3D"/>
                </a:solidFill>
                <a:latin typeface="Lucida Sans Unicode"/>
                <a:cs typeface="Lucida Sans Unicode"/>
              </a:rPr>
              <a:t>Gomes</a:t>
            </a:r>
            <a:r>
              <a:rPr sz="1200" spc="19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F3F3F"/>
                </a:solidFill>
                <a:latin typeface="Lucida Sans Unicode"/>
                <a:cs typeface="Lucida Sans Unicode"/>
              </a:rPr>
              <a:t>da</a:t>
            </a:r>
            <a:r>
              <a:rPr sz="1200" spc="31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333333"/>
                </a:solidFill>
                <a:latin typeface="Lucida Sans Unicode"/>
                <a:cs typeface="Lucida Sans Unicode"/>
              </a:rPr>
              <a:t>Silva,</a:t>
            </a:r>
            <a:r>
              <a:rPr sz="1200" spc="19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43434"/>
                </a:solidFill>
                <a:latin typeface="Lucida Sans Unicode"/>
                <a:cs typeface="Lucida Sans Unicode"/>
              </a:rPr>
              <a:t>presidente</a:t>
            </a:r>
            <a:r>
              <a:rPr sz="1200" spc="27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444444"/>
                </a:solidFill>
                <a:latin typeface="Lucida Sans Unicode"/>
                <a:cs typeface="Lucida Sans Unicode"/>
              </a:rPr>
              <a:t>da</a:t>
            </a:r>
            <a:r>
              <a:rPr sz="1200" spc="27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3A3A3A"/>
                </a:solidFill>
                <a:latin typeface="Lucida Sans Unicode"/>
                <a:cs typeface="Lucida Sans Unicode"/>
              </a:rPr>
              <a:t>Associação,</a:t>
            </a:r>
            <a:r>
              <a:rPr sz="1200" spc="-3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43434"/>
                </a:solidFill>
                <a:latin typeface="Lucida Sans Unicode"/>
                <a:cs typeface="Lucida Sans Unicode"/>
              </a:rPr>
              <a:t>agradeœu</a:t>
            </a:r>
            <a:r>
              <a:rPr sz="1200" spc="5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525252"/>
                </a:solidFill>
                <a:latin typeface="Lucida Sans Unicode"/>
                <a:cs typeface="Lucida Sans Unicode"/>
              </a:rPr>
              <a:t>a</a:t>
            </a:r>
            <a:r>
              <a:rPr sz="1200" spc="-3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presença</a:t>
            </a:r>
            <a:r>
              <a:rPr sz="1200" spc="10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D3D3D"/>
                </a:solidFill>
                <a:latin typeface="Lucida Sans Unicode"/>
                <a:cs typeface="Lucida Sans Unicode"/>
              </a:rPr>
              <a:t>de</a:t>
            </a:r>
            <a:r>
              <a:rPr sz="1200" spc="-5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363636"/>
                </a:solidFill>
                <a:latin typeface="Lucida Sans Unicode"/>
                <a:cs typeface="Lucida Sans Unicode"/>
              </a:rPr>
              <a:t>todos</a:t>
            </a:r>
            <a:r>
              <a:rPr sz="1200" spc="-3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200" spc="6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2A2A2A"/>
                </a:solidFill>
                <a:latin typeface="Lucida Sans Unicode"/>
                <a:cs typeface="Lucida Sans Unicode"/>
              </a:rPr>
              <a:t>convidou</a:t>
            </a:r>
            <a:r>
              <a:rPr sz="1200" spc="50" dirty="0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Lucida Sans Unicode"/>
                <a:cs typeface="Lucida Sans Unicode"/>
              </a:rPr>
              <a:t>a</a:t>
            </a:r>
            <a:r>
              <a:rPr sz="1200" spc="1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125" dirty="0">
                <a:solidFill>
                  <a:srgbClr val="383838"/>
                </a:solidFill>
                <a:latin typeface="Lucida Sans Unicode"/>
                <a:cs typeface="Lucida Sans Unicode"/>
              </a:rPr>
              <a:t>mim,</a:t>
            </a:r>
            <a:r>
              <a:rPr sz="1200" spc="114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414141"/>
                </a:solidFill>
                <a:latin typeface="Lucida Sans Unicode"/>
                <a:cs typeface="Lucida Sans Unicode"/>
              </a:rPr>
              <a:t>Sra.</a:t>
            </a:r>
            <a:r>
              <a:rPr sz="1200" spc="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D3D3D"/>
                </a:solidFill>
                <a:latin typeface="Lucida Sans Unicode"/>
                <a:cs typeface="Lucida Sans Unicode"/>
              </a:rPr>
              <a:t>Ana</a:t>
            </a:r>
            <a:r>
              <a:rPr sz="1200" spc="5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363636"/>
                </a:solidFill>
                <a:latin typeface="Lucida Sans Unicode"/>
                <a:cs typeface="Lucida Sans Unicode"/>
              </a:rPr>
              <a:t>Paula</a:t>
            </a:r>
            <a:r>
              <a:rPr sz="1200" spc="7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2A2A2A"/>
                </a:solidFill>
                <a:latin typeface="Lucida Sans Unicode"/>
                <a:cs typeface="Lucida Sans Unicode"/>
              </a:rPr>
              <a:t>Cavalcante</a:t>
            </a:r>
            <a:r>
              <a:rPr sz="1200" spc="-35" dirty="0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84848"/>
                </a:solidFill>
                <a:latin typeface="Lucida Sans Unicode"/>
                <a:cs typeface="Lucida Sans Unicode"/>
              </a:rPr>
              <a:t>de</a:t>
            </a:r>
            <a:r>
              <a:rPr sz="1200" spc="160" dirty="0">
                <a:solidFill>
                  <a:srgbClr val="484848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33333"/>
                </a:solidFill>
                <a:latin typeface="Lucida Sans Unicode"/>
                <a:cs typeface="Lucida Sans Unicode"/>
              </a:rPr>
              <a:t>Camargo,</a:t>
            </a:r>
            <a:r>
              <a:rPr sz="1200" spc="24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2D2D2D"/>
                </a:solidFill>
                <a:latin typeface="Lucida Sans Unicode"/>
                <a:cs typeface="Lucida Sans Unicode"/>
              </a:rPr>
              <a:t>brasileira,</a:t>
            </a:r>
            <a:r>
              <a:rPr sz="1200" spc="260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B3B3B"/>
                </a:solidFill>
                <a:latin typeface="Lucida Sans Unicode"/>
                <a:cs typeface="Lucida Sans Unicode"/>
              </a:rPr>
              <a:t>casada,</a:t>
            </a:r>
            <a:r>
              <a:rPr sz="1200" spc="24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95" dirty="0">
                <a:solidFill>
                  <a:srgbClr val="343434"/>
                </a:solidFill>
                <a:latin typeface="Lucida Sans Unicode"/>
                <a:cs typeface="Lucida Sans Unicode"/>
              </a:rPr>
              <a:t>diretora</a:t>
            </a:r>
            <a:r>
              <a:rPr sz="1200" spc="28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B3B3B"/>
                </a:solidFill>
                <a:latin typeface="Lucida Sans Unicode"/>
                <a:cs typeface="Lucida Sans Unicode"/>
              </a:rPr>
              <a:t>de</a:t>
            </a:r>
            <a:r>
              <a:rPr sz="1200" spc="11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363636"/>
                </a:solidFill>
                <a:latin typeface="Lucida Sans Unicode"/>
                <a:cs typeface="Lucida Sans Unicode"/>
              </a:rPr>
              <a:t>escola,</a:t>
            </a:r>
            <a:r>
              <a:rPr sz="1200" spc="20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414141"/>
                </a:solidFill>
                <a:latin typeface="Lucida Sans Unicode"/>
                <a:cs typeface="Lucida Sans Unicode"/>
              </a:rPr>
              <a:t>portadora</a:t>
            </a:r>
            <a:r>
              <a:rPr sz="1200" spc="290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D3D3D"/>
                </a:solidFill>
                <a:latin typeface="Lucida Sans Unicode"/>
                <a:cs typeface="Lucida Sans Unicode"/>
              </a:rPr>
              <a:t>da</a:t>
            </a:r>
            <a:r>
              <a:rPr sz="1200" spc="21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2D2D2D"/>
                </a:solidFill>
                <a:latin typeface="Lucida Sans Unicode"/>
                <a:cs typeface="Lucida Sans Unicode"/>
              </a:rPr>
              <a:t>cédula</a:t>
            </a:r>
            <a:r>
              <a:rPr sz="1200" spc="210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200" spc="-15" dirty="0">
                <a:solidFill>
                  <a:srgbClr val="383838"/>
                </a:solidFill>
                <a:latin typeface="Lucida Sans Unicode"/>
                <a:cs typeface="Lucida Sans Unicode"/>
              </a:rPr>
              <a:t>de</a:t>
            </a:r>
            <a:r>
              <a:rPr sz="1200" spc="-1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343434"/>
                </a:solidFill>
                <a:latin typeface="Lucida Sans Unicode"/>
                <a:cs typeface="Lucida Sans Unicode"/>
              </a:rPr>
              <a:t>identidade</a:t>
            </a:r>
            <a:r>
              <a:rPr sz="1200" spc="-4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40" dirty="0">
                <a:solidFill>
                  <a:srgbClr val="3A3A3A"/>
                </a:solidFill>
                <a:latin typeface="Lucida Sans Unicode"/>
                <a:cs typeface="Lucida Sans Unicode"/>
              </a:rPr>
              <a:t>RG.</a:t>
            </a:r>
            <a:r>
              <a:rPr sz="1200" spc="-21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125" dirty="0">
                <a:solidFill>
                  <a:srgbClr val="333333"/>
                </a:solidFill>
                <a:latin typeface="Lucida Sans Unicode"/>
                <a:cs typeface="Lucida Sans Unicode"/>
              </a:rPr>
              <a:t>30.389.874-</a:t>
            </a:r>
            <a:r>
              <a:rPr sz="1200" spc="-130" dirty="0">
                <a:solidFill>
                  <a:srgbClr val="333333"/>
                </a:solidFill>
                <a:latin typeface="Lucida Sans Unicode"/>
                <a:cs typeface="Lucida Sans Unicode"/>
              </a:rPr>
              <a:t>4</a:t>
            </a:r>
            <a:r>
              <a:rPr sz="1200" spc="-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-100" dirty="0">
                <a:solidFill>
                  <a:srgbClr val="494949"/>
                </a:solidFill>
                <a:latin typeface="Lucida Sans Unicode"/>
                <a:cs typeface="Lucida Sans Unicode"/>
              </a:rPr>
              <a:t>e</a:t>
            </a:r>
            <a:r>
              <a:rPr sz="1200" dirty="0">
                <a:solidFill>
                  <a:srgbClr val="494949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13131"/>
                </a:solidFill>
                <a:latin typeface="Lucida Sans Unicode"/>
                <a:cs typeface="Lucida Sans Unicode"/>
              </a:rPr>
              <a:t>do</a:t>
            </a:r>
            <a:r>
              <a:rPr sz="1200" spc="-8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43434"/>
                </a:solidFill>
                <a:latin typeface="Lucida Sans Unicode"/>
                <a:cs typeface="Lucida Sans Unicode"/>
              </a:rPr>
              <a:t>CPF.</a:t>
            </a:r>
            <a:r>
              <a:rPr sz="1200" spc="-20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110" dirty="0">
                <a:solidFill>
                  <a:srgbClr val="363636"/>
                </a:solidFill>
                <a:latin typeface="Lucida Sans Unicode"/>
                <a:cs typeface="Lucida Sans Unicode"/>
              </a:rPr>
              <a:t>289.300.718-</a:t>
            </a:r>
            <a:r>
              <a:rPr sz="1200" spc="-100" dirty="0">
                <a:solidFill>
                  <a:srgbClr val="363636"/>
                </a:solidFill>
                <a:latin typeface="Lucida Sans Unicode"/>
                <a:cs typeface="Lucida Sans Unicode"/>
              </a:rPr>
              <a:t>05,</a:t>
            </a:r>
            <a:r>
              <a:rPr sz="1200" spc="-12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13131"/>
                </a:solidFill>
                <a:latin typeface="Lucida Sans Unicode"/>
                <a:cs typeface="Lucida Sans Unicode"/>
              </a:rPr>
              <a:t>residente</a:t>
            </a:r>
            <a:r>
              <a:rPr sz="1200" spc="-4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200" spc="1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95" dirty="0">
                <a:solidFill>
                  <a:srgbClr val="383838"/>
                </a:solidFill>
                <a:latin typeface="Lucida Sans Unicode"/>
                <a:cs typeface="Lucida Sans Unicode"/>
              </a:rPr>
              <a:t>domiciliada</a:t>
            </a:r>
            <a:r>
              <a:rPr sz="1200" spc="-6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525252"/>
                </a:solidFill>
                <a:latin typeface="Lucida Sans Unicode"/>
                <a:cs typeface="Lucida Sans Unicode"/>
              </a:rPr>
              <a:t>a</a:t>
            </a:r>
            <a:r>
              <a:rPr sz="1200" spc="150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444444"/>
                </a:solidFill>
                <a:latin typeface="Lucida Sans Unicode"/>
                <a:cs typeface="Lucida Sans Unicode"/>
              </a:rPr>
              <a:t>Av.</a:t>
            </a:r>
            <a:r>
              <a:rPr sz="1200" spc="15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B3B3B"/>
                </a:solidFill>
                <a:latin typeface="Lucida Sans Unicode"/>
                <a:cs typeface="Lucida Sans Unicode"/>
              </a:rPr>
              <a:t>Acapulco,</a:t>
            </a:r>
            <a:r>
              <a:rPr sz="1200" spc="18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3B3B3B"/>
                </a:solidFill>
                <a:latin typeface="Lucida Sans Unicode"/>
                <a:cs typeface="Lucida Sans Unicode"/>
              </a:rPr>
              <a:t>625</a:t>
            </a:r>
            <a:r>
              <a:rPr sz="1200" spc="4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445" dirty="0">
                <a:solidFill>
                  <a:srgbClr val="4B4B4B"/>
                </a:solidFill>
                <a:latin typeface="Lucida Sans Unicode"/>
                <a:cs typeface="Lucida Sans Unicode"/>
              </a:rPr>
              <a:t>—</a:t>
            </a:r>
            <a:r>
              <a:rPr sz="1200" spc="135" dirty="0">
                <a:solidFill>
                  <a:srgbClr val="4B4B4B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F3F3F"/>
                </a:solidFill>
                <a:latin typeface="Lucida Sans Unicode"/>
                <a:cs typeface="Lucida Sans Unicode"/>
              </a:rPr>
              <a:t>Agua</a:t>
            </a:r>
            <a:r>
              <a:rPr sz="1200" spc="20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3D3D3D"/>
                </a:solidFill>
                <a:latin typeface="Lucida Sans Unicode"/>
                <a:cs typeface="Lucida Sans Unicode"/>
              </a:rPr>
              <a:t>Azul</a:t>
            </a:r>
            <a:r>
              <a:rPr sz="1200" spc="8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445" dirty="0">
                <a:solidFill>
                  <a:srgbClr val="383838"/>
                </a:solidFill>
                <a:latin typeface="Lucida Sans Unicode"/>
                <a:cs typeface="Lucida Sans Unicode"/>
              </a:rPr>
              <a:t>—</a:t>
            </a:r>
            <a:r>
              <a:rPr sz="1200" spc="13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250" dirty="0">
                <a:solidFill>
                  <a:srgbClr val="383838"/>
                </a:solidFill>
                <a:latin typeface="Lucida Sans Unicode"/>
                <a:cs typeface="Lucida Sans Unicode"/>
              </a:rPr>
              <a:t>SP</a:t>
            </a:r>
            <a:r>
              <a:rPr sz="1200" spc="85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50" dirty="0">
                <a:solidFill>
                  <a:srgbClr val="313131"/>
                </a:solidFill>
                <a:latin typeface="Lucida Sans Unicode"/>
                <a:cs typeface="Lucida Sans Unicode"/>
              </a:rPr>
              <a:t>CEP.</a:t>
            </a:r>
            <a:r>
              <a:rPr sz="1200" spc="17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150" dirty="0">
                <a:solidFill>
                  <a:srgbClr val="3B3B3B"/>
                </a:solidFill>
                <a:latin typeface="Lucida Sans Unicode"/>
                <a:cs typeface="Lucida Sans Unicode"/>
              </a:rPr>
              <a:t>07159-</a:t>
            </a:r>
            <a:r>
              <a:rPr sz="1200" spc="-135" dirty="0">
                <a:solidFill>
                  <a:srgbClr val="3B3B3B"/>
                </a:solidFill>
                <a:latin typeface="Lucida Sans Unicode"/>
                <a:cs typeface="Lucida Sans Unicode"/>
              </a:rPr>
              <a:t>120,</a:t>
            </a:r>
            <a:r>
              <a:rPr sz="1200" spc="24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63636"/>
                </a:solidFill>
                <a:latin typeface="Lucida Sans Unicode"/>
                <a:cs typeface="Lucida Sans Unicode"/>
              </a:rPr>
              <a:t>para</a:t>
            </a:r>
            <a:r>
              <a:rPr sz="1200" spc="18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B3B3B"/>
                </a:solidFill>
                <a:latin typeface="Lucida Sans Unicode"/>
                <a:cs typeface="Lucida Sans Unicode"/>
              </a:rPr>
              <a:t>secretańar</a:t>
            </a:r>
            <a:r>
              <a:rPr sz="1200" spc="21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464646"/>
                </a:solidFill>
                <a:latin typeface="Lucida Sans Unicode"/>
                <a:cs typeface="Lucida Sans Unicode"/>
              </a:rPr>
              <a:t>a</a:t>
            </a:r>
            <a:r>
              <a:rPr sz="1200" spc="1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3D3D3D"/>
                </a:solidFill>
                <a:latin typeface="Lucida Sans Unicode"/>
                <a:cs typeface="Lucida Sans Unicode"/>
              </a:rPr>
              <a:t>sessão,</a:t>
            </a:r>
            <a:r>
              <a:rPr sz="1200" spc="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444444"/>
                </a:solidFill>
                <a:latin typeface="Lucida Sans Unicode"/>
                <a:cs typeface="Lucida Sans Unicode"/>
              </a:rPr>
              <a:t>convite</a:t>
            </a:r>
            <a:r>
              <a:rPr sz="1200" spc="-5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3F3F3F"/>
                </a:solidFill>
                <a:latin typeface="Lucida Sans Unicode"/>
                <a:cs typeface="Lucida Sans Unicode"/>
              </a:rPr>
              <a:t>este</a:t>
            </a:r>
            <a:r>
              <a:rPr sz="1200" spc="-9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414141"/>
                </a:solidFill>
                <a:latin typeface="Lucida Sans Unicode"/>
                <a:cs typeface="Lucida Sans Unicode"/>
              </a:rPr>
              <a:t>que</a:t>
            </a:r>
            <a:r>
              <a:rPr sz="1200" spc="-9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424242"/>
                </a:solidFill>
                <a:latin typeface="Lucida Sans Unicode"/>
                <a:cs typeface="Lucida Sans Unicode"/>
              </a:rPr>
              <a:t>foi</a:t>
            </a:r>
            <a:r>
              <a:rPr sz="1200" spc="-4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43434"/>
                </a:solidFill>
                <a:latin typeface="Lucida Sans Unicode"/>
                <a:cs typeface="Lucida Sans Unicode"/>
              </a:rPr>
              <a:t>aceito.</a:t>
            </a:r>
            <a:r>
              <a:rPr sz="120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B3B3B"/>
                </a:solidFill>
                <a:latin typeface="Lucida Sans Unicode"/>
                <a:cs typeface="Lucida Sans Unicode"/>
              </a:rPr>
              <a:t>Desta</a:t>
            </a:r>
            <a:r>
              <a:rPr sz="1200" spc="-1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363636"/>
                </a:solidFill>
                <a:latin typeface="Lucida Sans Unicode"/>
                <a:cs typeface="Lucida Sans Unicode"/>
              </a:rPr>
              <a:t>forma,</a:t>
            </a:r>
            <a:r>
              <a:rPr sz="1200" spc="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100" dirty="0">
                <a:solidFill>
                  <a:srgbClr val="414141"/>
                </a:solidFill>
                <a:latin typeface="Lucida Sans Unicode"/>
                <a:cs typeface="Lucida Sans Unicode"/>
              </a:rPr>
              <a:t>composta</a:t>
            </a:r>
            <a:r>
              <a:rPr sz="1200" spc="100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414141"/>
                </a:solidFill>
                <a:latin typeface="Lucida Sans Unicode"/>
                <a:cs typeface="Lucida Sans Unicode"/>
              </a:rPr>
              <a:t>a</a:t>
            </a:r>
            <a:r>
              <a:rPr sz="1200" spc="-3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43434"/>
                </a:solidFill>
                <a:latin typeface="Lucida Sans Unicode"/>
                <a:cs typeface="Lucida Sans Unicode"/>
              </a:rPr>
              <a:t>mesa</a:t>
            </a:r>
            <a:r>
              <a:rPr sz="1200" spc="-3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3D3D3D"/>
                </a:solidFill>
                <a:latin typeface="Lucida Sans Unicode"/>
                <a:cs typeface="Lucida Sans Unicode"/>
              </a:rPr>
              <a:t>deu</a:t>
            </a:r>
            <a:r>
              <a:rPr sz="1200" spc="-9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B3B3B"/>
                </a:solidFill>
                <a:latin typeface="Lucida Sans Unicode"/>
                <a:cs typeface="Lucida Sans Unicode"/>
              </a:rPr>
              <a:t>inlcio</a:t>
            </a:r>
            <a:r>
              <a:rPr sz="1200" spc="-5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4B4B4B"/>
                </a:solidFill>
                <a:latin typeface="Lucida Sans Unicode"/>
                <a:cs typeface="Lucida Sans Unicode"/>
              </a:rPr>
              <a:t>a</a:t>
            </a:r>
            <a:r>
              <a:rPr sz="1200" spc="15" dirty="0">
                <a:solidFill>
                  <a:srgbClr val="4B4B4B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3F3F3F"/>
                </a:solidFill>
                <a:latin typeface="Lucida Sans Unicode"/>
                <a:cs typeface="Lucida Sans Unicode"/>
              </a:rPr>
              <a:t>reuniao.</a:t>
            </a:r>
            <a:r>
              <a:rPr sz="120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83838"/>
                </a:solidFill>
                <a:latin typeface="Lucida Sans Unicode"/>
                <a:cs typeface="Lucida Sans Unicode"/>
              </a:rPr>
              <a:t>Entrando</a:t>
            </a:r>
            <a:r>
              <a:rPr sz="1200" spc="-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3B3B3B"/>
                </a:solidFill>
                <a:latin typeface="Lucida Sans Unicode"/>
                <a:cs typeface="Lucida Sans Unicode"/>
              </a:rPr>
              <a:t>no</a:t>
            </a:r>
            <a:r>
              <a:rPr sz="1200" spc="-15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3B3B3B"/>
                </a:solidFill>
                <a:latin typeface="Lucida Sans Unicode"/>
                <a:cs typeface="Lucida Sans Unicode"/>
              </a:rPr>
              <a:t>item</a:t>
            </a:r>
            <a:r>
              <a:rPr sz="1200" spc="-12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100" dirty="0">
                <a:solidFill>
                  <a:srgbClr val="424242"/>
                </a:solidFill>
                <a:latin typeface="Lucida Sans Unicode"/>
                <a:cs typeface="Lucida Sans Unicode"/>
              </a:rPr>
              <a:t>1</a:t>
            </a:r>
            <a:r>
              <a:rPr sz="1200" spc="-3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445" dirty="0">
                <a:solidFill>
                  <a:srgbClr val="464646"/>
                </a:solidFill>
                <a:latin typeface="Lucida Sans Unicode"/>
                <a:cs typeface="Lucida Sans Unicode"/>
              </a:rPr>
              <a:t>—</a:t>
            </a:r>
            <a:r>
              <a:rPr sz="1200" spc="-16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3A3A3A"/>
                </a:solidFill>
                <a:latin typeface="Lucida Sans Unicode"/>
                <a:cs typeface="Lucida Sans Unicode"/>
              </a:rPr>
              <a:t>Eleição</a:t>
            </a:r>
            <a:r>
              <a:rPr sz="1200" spc="-5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200" spc="-4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A3A3A"/>
                </a:solidFill>
                <a:latin typeface="Lucida Sans Unicode"/>
                <a:cs typeface="Lucida Sans Unicode"/>
              </a:rPr>
              <a:t>posse</a:t>
            </a:r>
            <a:r>
              <a:rPr sz="1200" spc="-7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43434"/>
                </a:solidFill>
                <a:latin typeface="Lucida Sans Unicode"/>
                <a:cs typeface="Lucida Sans Unicode"/>
              </a:rPr>
              <a:t>da</a:t>
            </a:r>
            <a:r>
              <a:rPr sz="1200" spc="-7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2D2D2D"/>
                </a:solidFill>
                <a:latin typeface="Lucida Sans Unicode"/>
                <a:cs typeface="Lucida Sans Unicode"/>
              </a:rPr>
              <a:t>nova</a:t>
            </a:r>
            <a:r>
              <a:rPr sz="1200" spc="-20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343434"/>
                </a:solidFill>
                <a:latin typeface="Lucida Sans Unicode"/>
                <a:cs typeface="Lucida Sans Unicode"/>
              </a:rPr>
              <a:t>diretoria</a:t>
            </a:r>
            <a:r>
              <a:rPr sz="1200" spc="4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2B2B2B"/>
                </a:solidFill>
                <a:latin typeface="Lucida Sans Unicode"/>
                <a:cs typeface="Lucida Sans Unicode"/>
              </a:rPr>
              <a:t>executiva,</a:t>
            </a:r>
            <a:r>
              <a:rPr sz="1200" spc="-10" dirty="0">
                <a:solidFill>
                  <a:srgbClr val="2B2B2B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o</a:t>
            </a:r>
            <a:r>
              <a:rPr sz="1200" spc="-114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83838"/>
                </a:solidFill>
                <a:latin typeface="Lucida Sans Unicode"/>
                <a:cs typeface="Lucida Sans Unicode"/>
              </a:rPr>
              <a:t>Sr.</a:t>
            </a:r>
            <a:r>
              <a:rPr sz="1200" spc="-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13131"/>
                </a:solidFill>
                <a:latin typeface="Lucida Sans Unicode"/>
                <a:cs typeface="Lucida Sans Unicode"/>
              </a:rPr>
              <a:t>Presidente</a:t>
            </a:r>
            <a:r>
              <a:rPr sz="1200" spc="-4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95" dirty="0">
                <a:solidFill>
                  <a:srgbClr val="3D3D3D"/>
                </a:solidFill>
                <a:latin typeface="Lucida Sans Unicode"/>
                <a:cs typeface="Lucida Sans Unicode"/>
              </a:rPr>
              <a:t>comunicou</a:t>
            </a:r>
            <a:r>
              <a:rPr sz="1200" spc="3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Lucida Sans Unicode"/>
                <a:cs typeface="Lucida Sans Unicode"/>
              </a:rPr>
              <a:t>a</a:t>
            </a:r>
            <a:r>
              <a:rPr sz="1200" spc="-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2D2D2D"/>
                </a:solidFill>
                <a:latin typeface="Lucida Sans Unicode"/>
                <a:cs typeface="Lucida Sans Unicode"/>
              </a:rPr>
              <a:t>todos</a:t>
            </a:r>
            <a:r>
              <a:rPr sz="1200" spc="-90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424242"/>
                </a:solidFill>
                <a:latin typeface="Lucida Sans Unicode"/>
                <a:cs typeface="Lucida Sans Unicode"/>
              </a:rPr>
              <a:t>os</a:t>
            </a:r>
            <a:r>
              <a:rPr sz="1200" spc="-14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63636"/>
                </a:solidFill>
                <a:latin typeface="Lucida Sans Unicode"/>
                <a:cs typeface="Lucida Sans Unicode"/>
              </a:rPr>
              <a:t>presentes</a:t>
            </a:r>
            <a:r>
              <a:rPr sz="1200" spc="-1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33333"/>
                </a:solidFill>
                <a:latin typeface="Lucida Sans Unicode"/>
                <a:cs typeface="Lucida Sans Unicode"/>
              </a:rPr>
              <a:t>que</a:t>
            </a:r>
            <a:r>
              <a:rPr sz="1200" spc="-10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4F4F4F"/>
                </a:solidFill>
                <a:latin typeface="Lucida Sans Unicode"/>
                <a:cs typeface="Lucida Sans Unicode"/>
              </a:rPr>
              <a:t>a</a:t>
            </a:r>
            <a:r>
              <a:rPr sz="1200" spc="-95" dirty="0">
                <a:solidFill>
                  <a:srgbClr val="4F4F4F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363636"/>
                </a:solidFill>
                <a:latin typeface="Lucida Sans Unicode"/>
                <a:cs typeface="Lucida Sans Unicode"/>
              </a:rPr>
              <a:t>diretoria</a:t>
            </a:r>
            <a:r>
              <a:rPr sz="1200" spc="-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83838"/>
                </a:solidFill>
                <a:latin typeface="Lucida Sans Unicode"/>
                <a:cs typeface="Lucida Sans Unicode"/>
              </a:rPr>
              <a:t>executiva</a:t>
            </a:r>
            <a:r>
              <a:rPr sz="1200" spc="4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3B3B3B"/>
                </a:solidFill>
                <a:latin typeface="Lucida Sans Unicode"/>
                <a:cs typeface="Lucida Sans Unicode"/>
              </a:rPr>
              <a:t>irã</a:t>
            </a:r>
            <a:r>
              <a:rPr sz="1200" spc="-4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313131"/>
                </a:solidFill>
                <a:latin typeface="Lucida Sans Unicode"/>
                <a:cs typeface="Lucida Sans Unicode"/>
              </a:rPr>
              <a:t>expirar</a:t>
            </a:r>
            <a:r>
              <a:rPr sz="1200" spc="-5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4B4B4B"/>
                </a:solidFill>
                <a:latin typeface="Lucida Sans Unicode"/>
                <a:cs typeface="Lucida Sans Unicode"/>
              </a:rPr>
              <a:t>no</a:t>
            </a:r>
            <a:r>
              <a:rPr sz="1200" spc="50" dirty="0">
                <a:solidFill>
                  <a:srgbClr val="4B4B4B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F3F3F"/>
                </a:solidFill>
                <a:latin typeface="Lucida Sans Unicode"/>
                <a:cs typeface="Lucida Sans Unicode"/>
              </a:rPr>
              <a:t>dia</a:t>
            </a:r>
            <a:r>
              <a:rPr sz="1200" spc="6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95" dirty="0">
                <a:solidFill>
                  <a:srgbClr val="3A3A3A"/>
                </a:solidFill>
                <a:latin typeface="Lucida Sans Unicode"/>
                <a:cs typeface="Lucida Sans Unicode"/>
              </a:rPr>
              <a:t>28</a:t>
            </a:r>
            <a:r>
              <a:rPr sz="1200" spc="9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363636"/>
                </a:solidFill>
                <a:latin typeface="Lucida Sans Unicode"/>
                <a:cs typeface="Lucida Sans Unicode"/>
              </a:rPr>
              <a:t>de</a:t>
            </a:r>
            <a:r>
              <a:rPr sz="1200" spc="2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3D3D3D"/>
                </a:solidFill>
                <a:latin typeface="Lucida Sans Unicode"/>
                <a:cs typeface="Lucida Sans Unicode"/>
              </a:rPr>
              <a:t>maio</a:t>
            </a:r>
            <a:r>
              <a:rPr sz="1200" spc="9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de</a:t>
            </a:r>
            <a:r>
              <a:rPr sz="1200" spc="-2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383838"/>
                </a:solidFill>
                <a:latin typeface="Lucida Sans Unicode"/>
                <a:cs typeface="Lucida Sans Unicode"/>
              </a:rPr>
              <a:t>2023,</a:t>
            </a:r>
            <a:r>
              <a:rPr sz="1200" spc="9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F3F3F"/>
                </a:solidFill>
                <a:latin typeface="Lucida Sans Unicode"/>
                <a:cs typeface="Lucida Sans Unicode"/>
              </a:rPr>
              <a:t>e</a:t>
            </a:r>
            <a:r>
              <a:rPr sz="1200" spc="9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383838"/>
                </a:solidFill>
                <a:latin typeface="Lucida Sans Unicode"/>
                <a:cs typeface="Lucida Sans Unicode"/>
              </a:rPr>
              <a:t>se</a:t>
            </a:r>
            <a:r>
              <a:rPr sz="1200" spc="-40" dirty="0">
                <a:solidFill>
                  <a:srgbClr val="383838"/>
                </a:solidFill>
                <a:latin typeface="Lucida Sans Unicode"/>
                <a:cs typeface="Lucida Sans Unicode"/>
              </a:rPr>
              <a:t> faz</a:t>
            </a:r>
            <a:r>
              <a:rPr sz="1200" spc="-1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313131"/>
                </a:solidFill>
                <a:latin typeface="Lucida Sans Unicode"/>
                <a:cs typeface="Lucida Sans Unicode"/>
              </a:rPr>
              <a:t>necessário</a:t>
            </a:r>
            <a:r>
              <a:rPr sz="1200" spc="9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3D3D3D"/>
                </a:solidFill>
                <a:latin typeface="Lucida Sans Unicode"/>
                <a:cs typeface="Lucida Sans Unicode"/>
              </a:rPr>
              <a:t>uma</a:t>
            </a:r>
            <a:r>
              <a:rPr sz="1200" spc="9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3B3B3B"/>
                </a:solidFill>
                <a:latin typeface="Lucida Sans Unicode"/>
                <a:cs typeface="Lucida Sans Unicode"/>
              </a:rPr>
              <a:t>nova</a:t>
            </a:r>
            <a:r>
              <a:rPr sz="1200" spc="7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83838"/>
                </a:solidFill>
                <a:latin typeface="Lucida Sans Unicode"/>
                <a:cs typeface="Lucida Sans Unicode"/>
              </a:rPr>
              <a:t>eleiçăo,</a:t>
            </a:r>
            <a:r>
              <a:rPr sz="1200" spc="7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A3A3A"/>
                </a:solidFill>
                <a:latin typeface="Lucida Sans Unicode"/>
                <a:cs typeface="Lucida Sans Unicode"/>
              </a:rPr>
              <a:t>para</a:t>
            </a:r>
            <a:r>
              <a:rPr sz="1200" spc="11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83838"/>
                </a:solidFill>
                <a:latin typeface="Lucida Sans Unicode"/>
                <a:cs typeface="Lucida Sans Unicode"/>
              </a:rPr>
              <a:t>năo</a:t>
            </a:r>
            <a:r>
              <a:rPr sz="1200" spc="-3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3D3D3D"/>
                </a:solidFill>
                <a:latin typeface="Lucida Sans Unicode"/>
                <a:cs typeface="Lucida Sans Unicode"/>
              </a:rPr>
              <a:t>haver</a:t>
            </a:r>
            <a:r>
              <a:rPr sz="1200" spc="11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b="1" spc="-85" dirty="0">
                <a:solidFill>
                  <a:srgbClr val="363636"/>
                </a:solidFill>
                <a:latin typeface="Arial"/>
                <a:cs typeface="Arial"/>
              </a:rPr>
              <a:t>indisposiçăo</a:t>
            </a:r>
            <a:r>
              <a:rPr sz="1200" b="1" spc="204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424242"/>
                </a:solidFill>
                <a:latin typeface="Lucida Sans Unicode"/>
                <a:cs typeface="Lucida Sans Unicode"/>
              </a:rPr>
              <a:t>com</a:t>
            </a:r>
            <a:r>
              <a:rPr sz="1200" spc="8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464646"/>
                </a:solidFill>
                <a:latin typeface="Lucida Sans Unicode"/>
                <a:cs typeface="Lucida Sans Unicode"/>
              </a:rPr>
              <a:t>os</a:t>
            </a:r>
            <a:r>
              <a:rPr sz="1200" spc="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343434"/>
                </a:solidFill>
                <a:latin typeface="Lucida Sans Unicode"/>
                <a:cs typeface="Lucida Sans Unicode"/>
              </a:rPr>
              <a:t>compromissos</a:t>
            </a:r>
            <a:r>
              <a:rPr sz="1200" spc="17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B3B3B"/>
                </a:solidFill>
                <a:latin typeface="Lucida Sans Unicode"/>
                <a:cs typeface="Lucida Sans Unicode"/>
              </a:rPr>
              <a:t>desta</a:t>
            </a:r>
            <a:r>
              <a:rPr sz="1200" spc="16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383838"/>
                </a:solidFill>
                <a:latin typeface="Lucida Sans Unicode"/>
                <a:cs typeface="Lucida Sans Unicode"/>
              </a:rPr>
              <a:t>Associação.</a:t>
            </a:r>
            <a:r>
              <a:rPr sz="1200" spc="14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15" dirty="0">
                <a:solidFill>
                  <a:srgbClr val="343434"/>
                </a:solidFill>
                <a:latin typeface="Lucida Sans Unicode"/>
                <a:cs typeface="Lucida Sans Unicode"/>
              </a:rPr>
              <a:t>O</a:t>
            </a:r>
            <a:r>
              <a:rPr sz="120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2B2B2B"/>
                </a:solidFill>
                <a:latin typeface="Lucida Sans Unicode"/>
                <a:cs typeface="Lucida Sans Unicode"/>
              </a:rPr>
              <a:t>sr.</a:t>
            </a:r>
            <a:r>
              <a:rPr sz="1200" spc="90" dirty="0">
                <a:solidFill>
                  <a:srgbClr val="2B2B2B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2F2F2F"/>
                </a:solidFill>
                <a:latin typeface="Lucida Sans Unicode"/>
                <a:cs typeface="Lucida Sans Unicode"/>
              </a:rPr>
              <a:t>Presidente</a:t>
            </a:r>
            <a:r>
              <a:rPr sz="1200" spc="-35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F3F3F"/>
                </a:solidFill>
                <a:latin typeface="Lucida Sans Unicode"/>
                <a:cs typeface="Lucida Sans Unicode"/>
              </a:rPr>
              <a:t>concedeu</a:t>
            </a:r>
            <a:r>
              <a:rPr sz="1200" spc="31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110" dirty="0">
                <a:solidFill>
                  <a:srgbClr val="383838"/>
                </a:solidFill>
                <a:latin typeface="Lucida Sans Unicode"/>
                <a:cs typeface="Lucida Sans Unicode"/>
              </a:rPr>
              <a:t>um</a:t>
            </a:r>
            <a:r>
              <a:rPr sz="1200" spc="24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313131"/>
                </a:solidFill>
                <a:latin typeface="Lucida Sans Unicode"/>
                <a:cs typeface="Lucida Sans Unicode"/>
              </a:rPr>
              <a:t>reœsso</a:t>
            </a:r>
            <a:r>
              <a:rPr sz="1200" spc="32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43434"/>
                </a:solidFill>
                <a:latin typeface="Lucida Sans Unicode"/>
                <a:cs typeface="Lucida Sans Unicode"/>
              </a:rPr>
              <a:t>de</a:t>
            </a:r>
            <a:r>
              <a:rPr sz="1200" spc="18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D3D3D"/>
                </a:solidFill>
                <a:latin typeface="Lucida Sans Unicode"/>
                <a:cs typeface="Lucida Sans Unicode"/>
              </a:rPr>
              <a:t>30</a:t>
            </a:r>
            <a:r>
              <a:rPr sz="1200" spc="26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83838"/>
                </a:solidFill>
                <a:latin typeface="Lucida Sans Unicode"/>
                <a:cs typeface="Lucida Sans Unicode"/>
              </a:rPr>
              <a:t>(trinta)</a:t>
            </a:r>
            <a:r>
              <a:rPr sz="1200" spc="26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95" dirty="0">
                <a:solidFill>
                  <a:srgbClr val="3D3D3D"/>
                </a:solidFill>
                <a:latin typeface="Lucida Sans Unicode"/>
                <a:cs typeface="Lucida Sans Unicode"/>
              </a:rPr>
              <a:t>minutos,</a:t>
            </a:r>
            <a:r>
              <a:rPr sz="1200" spc="34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B3B3B"/>
                </a:solidFill>
                <a:latin typeface="Lucida Sans Unicode"/>
                <a:cs typeface="Lucida Sans Unicode"/>
              </a:rPr>
              <a:t>para</a:t>
            </a:r>
            <a:r>
              <a:rPr sz="1200" spc="34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A3A3A"/>
                </a:solidFill>
                <a:latin typeface="Lucida Sans Unicode"/>
                <a:cs typeface="Lucida Sans Unicode"/>
              </a:rPr>
              <a:t>eleger</a:t>
            </a:r>
            <a:r>
              <a:rPr sz="1200" spc="35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494949"/>
                </a:solidFill>
                <a:latin typeface="Lucida Sans Unicode"/>
                <a:cs typeface="Lucida Sans Unicode"/>
              </a:rPr>
              <a:t>e</a:t>
            </a:r>
            <a:r>
              <a:rPr sz="1200" spc="225" dirty="0">
                <a:solidFill>
                  <a:srgbClr val="494949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2D2D2D"/>
                </a:solidFill>
                <a:latin typeface="Lucida Sans Unicode"/>
                <a:cs typeface="Lucida Sans Unicode"/>
              </a:rPr>
              <a:t>empossar</a:t>
            </a:r>
            <a:r>
              <a:rPr sz="1200" spc="370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64646"/>
                </a:solidFill>
                <a:latin typeface="Lucida Sans Unicode"/>
                <a:cs typeface="Lucida Sans Unicode"/>
              </a:rPr>
              <a:t>os</a:t>
            </a:r>
            <a:r>
              <a:rPr sz="1200" spc="-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-95" dirty="0">
                <a:solidFill>
                  <a:srgbClr val="343434"/>
                </a:solidFill>
                <a:latin typeface="Lucida Sans Unicode"/>
                <a:cs typeface="Lucida Sans Unicode"/>
              </a:rPr>
              <a:t>membros</a:t>
            </a:r>
            <a:r>
              <a:rPr sz="1200" spc="15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D3D3D"/>
                </a:solidFill>
                <a:latin typeface="Lucida Sans Unicode"/>
                <a:cs typeface="Lucida Sans Unicode"/>
              </a:rPr>
              <a:t>da</a:t>
            </a:r>
            <a:r>
              <a:rPr sz="1200" spc="18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33333"/>
                </a:solidFill>
                <a:latin typeface="Lucida Sans Unicode"/>
                <a:cs typeface="Lucida Sans Unicode"/>
              </a:rPr>
              <a:t>Associação</a:t>
            </a:r>
            <a:r>
              <a:rPr sz="1200" spc="24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13131"/>
                </a:solidFill>
                <a:latin typeface="Lucida Sans Unicode"/>
                <a:cs typeface="Lucida Sans Unicode"/>
              </a:rPr>
              <a:t>em</a:t>
            </a:r>
            <a:r>
              <a:rPr sz="1200" spc="10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95" dirty="0">
                <a:solidFill>
                  <a:srgbClr val="383838"/>
                </a:solidFill>
                <a:latin typeface="Lucida Sans Unicode"/>
                <a:cs typeface="Lucida Sans Unicode"/>
              </a:rPr>
              <a:t>conformidade</a:t>
            </a:r>
            <a:r>
              <a:rPr sz="1200" spc="23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3B3B3B"/>
                </a:solidFill>
                <a:latin typeface="Lucida Sans Unicode"/>
                <a:cs typeface="Lucida Sans Unicode"/>
              </a:rPr>
              <a:t>como</a:t>
            </a:r>
            <a:r>
              <a:rPr sz="1200" spc="12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3A3A3A"/>
                </a:solidFill>
                <a:latin typeface="Lucida Sans Unicode"/>
                <a:cs typeface="Lucida Sans Unicode"/>
              </a:rPr>
              <a:t>disposto</a:t>
            </a:r>
            <a:r>
              <a:rPr sz="1200" spc="12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3A3A3A"/>
                </a:solidFill>
                <a:latin typeface="Lucida Sans Unicode"/>
                <a:cs typeface="Lucida Sans Unicode"/>
              </a:rPr>
              <a:t>no</a:t>
            </a:r>
            <a:r>
              <a:rPr sz="1200" spc="8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B3B3B"/>
                </a:solidFill>
                <a:latin typeface="Lucida Sans Unicode"/>
                <a:cs typeface="Lucida Sans Unicode"/>
              </a:rPr>
              <a:t>Estatuto.</a:t>
            </a:r>
            <a:r>
              <a:rPr sz="1200" spc="24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F3F3F"/>
                </a:solidFill>
                <a:latin typeface="Lucida Sans Unicode"/>
                <a:cs typeface="Lucida Sans Unicode"/>
              </a:rPr>
              <a:t>Após</a:t>
            </a:r>
            <a:r>
              <a:rPr sz="1200" spc="-3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363636"/>
                </a:solidFill>
                <a:latin typeface="Lucida Sans Unicode"/>
                <a:cs typeface="Lucida Sans Unicode"/>
              </a:rPr>
              <a:t>abertura</a:t>
            </a:r>
            <a:r>
              <a:rPr sz="1200" spc="27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14141"/>
                </a:solidFill>
                <a:latin typeface="Lucida Sans Unicode"/>
                <a:cs typeface="Lucida Sans Unicode"/>
              </a:rPr>
              <a:t>de</a:t>
            </a:r>
            <a:r>
              <a:rPr sz="1200" spc="10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83838"/>
                </a:solidFill>
                <a:latin typeface="Lucida Sans Unicode"/>
                <a:cs typeface="Lucida Sans Unicode"/>
              </a:rPr>
              <a:t>Rspaço</a:t>
            </a:r>
            <a:r>
              <a:rPr sz="1200" spc="23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F3F3F"/>
                </a:solidFill>
                <a:latin typeface="Lucida Sans Unicode"/>
                <a:cs typeface="Lucida Sans Unicode"/>
              </a:rPr>
              <a:t>para</a:t>
            </a:r>
            <a:r>
              <a:rPr sz="1200" spc="30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2F2F2F"/>
                </a:solidFill>
                <a:latin typeface="Lucida Sans Unicode"/>
                <a:cs typeface="Lucida Sans Unicode"/>
              </a:rPr>
              <a:t>apresentação</a:t>
            </a:r>
            <a:r>
              <a:rPr sz="1200" spc="31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3D3D3D"/>
                </a:solidFill>
                <a:latin typeface="Lucida Sans Unicode"/>
                <a:cs typeface="Lucida Sans Unicode"/>
              </a:rPr>
              <a:t>das</a:t>
            </a:r>
            <a:r>
              <a:rPr sz="1200" spc="12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3B3B3B"/>
                </a:solidFill>
                <a:latin typeface="Lucida Sans Unicode"/>
                <a:cs typeface="Lucida Sans Unicode"/>
              </a:rPr>
              <a:t>novas</a:t>
            </a:r>
            <a:r>
              <a:rPr sz="1200" spc="229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B3B3B"/>
                </a:solidFill>
                <a:latin typeface="Lucida Sans Unicode"/>
                <a:cs typeface="Lucida Sans Unicode"/>
              </a:rPr>
              <a:t>chapas,</a:t>
            </a:r>
            <a:r>
              <a:rPr sz="1200" spc="30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D3D3D"/>
                </a:solidFill>
                <a:latin typeface="Lucida Sans Unicode"/>
                <a:cs typeface="Lucida Sans Unicode"/>
              </a:rPr>
              <a:t>apenas</a:t>
            </a:r>
            <a:r>
              <a:rPr sz="1200" spc="23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100" dirty="0">
                <a:solidFill>
                  <a:srgbClr val="363636"/>
                </a:solidFill>
                <a:latin typeface="Lucida Sans Unicode"/>
                <a:cs typeface="Lucida Sans Unicode"/>
              </a:rPr>
              <a:t>uma</a:t>
            </a:r>
            <a:r>
              <a:rPr sz="1200" spc="26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3B3B3B"/>
                </a:solidFill>
                <a:latin typeface="Lucida Sans Unicode"/>
                <a:cs typeface="Lucida Sans Unicode"/>
              </a:rPr>
              <a:t>foi</a:t>
            </a:r>
            <a:r>
              <a:rPr sz="1200" spc="-6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D3D3D"/>
                </a:solidFill>
                <a:latin typeface="Lucida Sans Unicode"/>
                <a:cs typeface="Lucida Sans Unicode"/>
              </a:rPr>
              <a:t>apresentada</a:t>
            </a:r>
            <a:r>
              <a:rPr sz="1200" spc="40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464646"/>
                </a:solidFill>
                <a:latin typeface="Lucida Sans Unicode"/>
                <a:cs typeface="Lucida Sans Unicode"/>
              </a:rPr>
              <a:t>e</a:t>
            </a:r>
            <a:r>
              <a:rPr sz="1200" spc="434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3A3A3A"/>
                </a:solidFill>
                <a:latin typeface="Lucida Sans Unicode"/>
                <a:cs typeface="Lucida Sans Unicode"/>
              </a:rPr>
              <a:t>aœita</a:t>
            </a:r>
            <a:r>
              <a:rPr sz="1200" spc="39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313131"/>
                </a:solidFill>
                <a:latin typeface="Lucida Sans Unicode"/>
                <a:cs typeface="Lucida Sans Unicode"/>
              </a:rPr>
              <a:t>por</a:t>
            </a:r>
            <a:r>
              <a:rPr sz="1200" spc="33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2D2D2D"/>
                </a:solidFill>
                <a:latin typeface="Lucida Sans Unicode"/>
                <a:cs typeface="Lucida Sans Unicode"/>
              </a:rPr>
              <a:t>unanimidade</a:t>
            </a:r>
            <a:r>
              <a:rPr sz="1200" spc="420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D3D3D"/>
                </a:solidFill>
                <a:latin typeface="Lucida Sans Unicode"/>
                <a:cs typeface="Lucida Sans Unicode"/>
              </a:rPr>
              <a:t>e</a:t>
            </a:r>
            <a:r>
              <a:rPr sz="1200" spc="39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43434"/>
                </a:solidFill>
                <a:latin typeface="Lucida Sans Unicode"/>
                <a:cs typeface="Lucida Sans Unicode"/>
              </a:rPr>
              <a:t>eleita</a:t>
            </a:r>
            <a:r>
              <a:rPr sz="1200" spc="35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3B3B3B"/>
                </a:solidFill>
                <a:latin typeface="Lucida Sans Unicode"/>
                <a:cs typeface="Lucida Sans Unicode"/>
              </a:rPr>
              <a:t>neste</a:t>
            </a:r>
            <a:r>
              <a:rPr sz="1200" spc="31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63636"/>
                </a:solidFill>
                <a:latin typeface="Lucida Sans Unicode"/>
                <a:cs typeface="Lucida Sans Unicode"/>
              </a:rPr>
              <a:t>ato</a:t>
            </a:r>
            <a:r>
              <a:rPr sz="1200" spc="28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63636"/>
                </a:solidFill>
                <a:latin typeface="Lucida Sans Unicode"/>
                <a:cs typeface="Lucida Sans Unicode"/>
              </a:rPr>
              <a:t>par</a:t>
            </a:r>
            <a:r>
              <a:rPr sz="1200" spc="34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63636"/>
                </a:solidFill>
                <a:latin typeface="Lucida Sans Unicode"/>
                <a:cs typeface="Lucida Sans Unicode"/>
              </a:rPr>
              <a:t>aclamação.</a:t>
            </a:r>
            <a:r>
              <a:rPr sz="1200" spc="-3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A3A3A"/>
                </a:solidFill>
                <a:latin typeface="Lucida Sans Unicode"/>
                <a:cs typeface="Lucida Sans Unicode"/>
              </a:rPr>
              <a:t>Associação</a:t>
            </a:r>
            <a:r>
              <a:rPr sz="1200" spc="3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414141"/>
                </a:solidFill>
                <a:latin typeface="Lucida Sans Unicode"/>
                <a:cs typeface="Lucida Sans Unicode"/>
              </a:rPr>
              <a:t>fica</a:t>
            </a:r>
            <a:r>
              <a:rPr sz="1200" spc="-4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414141"/>
                </a:solidFill>
                <a:latin typeface="Lucida Sans Unicode"/>
                <a:cs typeface="Lucida Sans Unicode"/>
              </a:rPr>
              <a:t>composta</a:t>
            </a:r>
            <a:r>
              <a:rPr sz="1200" spc="40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414141"/>
                </a:solidFill>
                <a:latin typeface="Lucida Sans Unicode"/>
                <a:cs typeface="Lucida Sans Unicode"/>
              </a:rPr>
              <a:t>da </a:t>
            </a:r>
            <a:r>
              <a:rPr sz="1200" spc="-75" dirty="0">
                <a:solidFill>
                  <a:srgbClr val="3A3A3A"/>
                </a:solidFill>
                <a:latin typeface="Lucida Sans Unicode"/>
                <a:cs typeface="Lucida Sans Unicode"/>
              </a:rPr>
              <a:t>seguinte</a:t>
            </a:r>
            <a:r>
              <a:rPr sz="1200" spc="-5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464646"/>
                </a:solidFill>
                <a:latin typeface="Lucida Sans Unicode"/>
                <a:cs typeface="Lucida Sans Unicode"/>
              </a:rPr>
              <a:t>forma:</a:t>
            </a:r>
            <a:endParaRPr sz="1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5831" y="439202"/>
            <a:ext cx="0" cy="857250"/>
          </a:xfrm>
          <a:custGeom>
            <a:avLst/>
            <a:gdLst/>
            <a:ahLst/>
            <a:cxnLst/>
            <a:rect l="l" t="t" r="r" b="b"/>
            <a:pathLst>
              <a:path h="857250">
                <a:moveTo>
                  <a:pt x="0" y="857249"/>
                </a:moveTo>
                <a:lnTo>
                  <a:pt x="0" y="0"/>
                </a:lnTo>
              </a:path>
            </a:pathLst>
          </a:custGeom>
          <a:ln w="9023">
            <a:solidFill>
              <a:srgbClr val="384B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931319" y="439202"/>
            <a:ext cx="1374775" cy="857250"/>
            <a:chOff x="3931319" y="439202"/>
            <a:chExt cx="1374775" cy="857250"/>
          </a:xfrm>
        </p:grpSpPr>
        <p:sp>
          <p:nvSpPr>
            <p:cNvPr id="4" name="object 4"/>
            <p:cNvSpPr/>
            <p:nvPr/>
          </p:nvSpPr>
          <p:spPr>
            <a:xfrm>
              <a:off x="5301416" y="439202"/>
              <a:ext cx="0" cy="857250"/>
            </a:xfrm>
            <a:custGeom>
              <a:avLst/>
              <a:gdLst/>
              <a:ahLst/>
              <a:cxnLst/>
              <a:rect l="l" t="t" r="r" b="b"/>
              <a:pathLst>
                <a:path h="857250">
                  <a:moveTo>
                    <a:pt x="0" y="857249"/>
                  </a:moveTo>
                  <a:lnTo>
                    <a:pt x="0" y="0"/>
                  </a:lnTo>
                </a:path>
              </a:pathLst>
            </a:custGeom>
            <a:ln w="9023">
              <a:solidFill>
                <a:srgbClr val="384B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31319" y="443714"/>
              <a:ext cx="1374775" cy="0"/>
            </a:xfrm>
            <a:custGeom>
              <a:avLst/>
              <a:gdLst/>
              <a:ahLst/>
              <a:cxnLst/>
              <a:rect l="l" t="t" r="r" b="b"/>
              <a:pathLst>
                <a:path w="1374775">
                  <a:moveTo>
                    <a:pt x="0" y="0"/>
                  </a:moveTo>
                  <a:lnTo>
                    <a:pt x="1374607" y="0"/>
                  </a:lnTo>
                </a:path>
              </a:pathLst>
            </a:custGeom>
            <a:ln w="9023">
              <a:solidFill>
                <a:srgbClr val="384B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31319" y="1291941"/>
              <a:ext cx="767080" cy="0"/>
            </a:xfrm>
            <a:custGeom>
              <a:avLst/>
              <a:gdLst/>
              <a:ahLst/>
              <a:cxnLst/>
              <a:rect l="l" t="t" r="r" b="b"/>
              <a:pathLst>
                <a:path w="767079">
                  <a:moveTo>
                    <a:pt x="0" y="0"/>
                  </a:moveTo>
                  <a:lnTo>
                    <a:pt x="767013" y="0"/>
                  </a:lnTo>
                </a:path>
              </a:pathLst>
            </a:custGeom>
            <a:ln w="9023">
              <a:solidFill>
                <a:srgbClr val="384B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7011" y="511392"/>
              <a:ext cx="258679" cy="16242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44258" y="381134"/>
            <a:ext cx="5474970" cy="77812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28670">
              <a:lnSpc>
                <a:spcPts val="1345"/>
              </a:lnSpc>
              <a:spcBef>
                <a:spcPts val="130"/>
              </a:spcBef>
            </a:pPr>
            <a:r>
              <a:rPr sz="1200" spc="-145" dirty="0">
                <a:solidFill>
                  <a:srgbClr val="696DF9"/>
                </a:solidFill>
                <a:latin typeface="Lucida Sans Unicode"/>
                <a:cs typeface="Lucida Sans Unicode"/>
              </a:rPr>
              <a:t>GUARgL</a:t>
            </a:r>
            <a:r>
              <a:rPr sz="1800" spc="-217" baseline="-9259" dirty="0">
                <a:solidFill>
                  <a:srgbClr val="696DF9"/>
                </a:solidFill>
                <a:latin typeface="Lucida Sans Unicode"/>
                <a:cs typeface="Lucida Sans Unicode"/>
              </a:rPr>
              <a:t>nos-</a:t>
            </a:r>
            <a:r>
              <a:rPr sz="1800" spc="-89" baseline="-9259" dirty="0">
                <a:solidFill>
                  <a:srgbClr val="696DF9"/>
                </a:solidFill>
                <a:latin typeface="Lucida Sans Unicode"/>
                <a:cs typeface="Lucida Sans Unicode"/>
              </a:rPr>
              <a:t>s</a:t>
            </a:r>
            <a:endParaRPr sz="1800" baseline="-9259">
              <a:latin typeface="Lucida Sans Unicode"/>
              <a:cs typeface="Lucida Sans Unicode"/>
            </a:endParaRPr>
          </a:p>
          <a:p>
            <a:pPr marL="3348990">
              <a:lnSpc>
                <a:spcPts val="865"/>
              </a:lnSpc>
            </a:pPr>
            <a:r>
              <a:rPr sz="1200" spc="67" baseline="10416" dirty="0">
                <a:solidFill>
                  <a:srgbClr val="6972D4"/>
                </a:solidFill>
                <a:latin typeface="Lucida Sans Unicode"/>
                <a:cs typeface="Lucida Sans Unicode"/>
              </a:rPr>
              <a:t>OIG</a:t>
            </a:r>
            <a:r>
              <a:rPr sz="1200" spc="67" baseline="3472" dirty="0">
                <a:solidFill>
                  <a:srgbClr val="6972D4"/>
                </a:solidFill>
                <a:latin typeface="Lucida Sans Unicode"/>
                <a:cs typeface="Lucida Sans Unicode"/>
              </a:rPr>
              <a:t>ITALI</a:t>
            </a:r>
            <a:r>
              <a:rPr sz="800" spc="45" dirty="0">
                <a:solidFill>
                  <a:srgbClr val="6972D4"/>
                </a:solidFill>
                <a:latin typeface="Lucida Sans Unicode"/>
                <a:cs typeface="Lucida Sans Unicode"/>
              </a:rPr>
              <a:t>VDO</a:t>
            </a:r>
            <a:endParaRPr sz="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94"/>
              </a:spcBef>
            </a:pPr>
            <a:endParaRPr sz="800">
              <a:latin typeface="Lucida Sans Unicode"/>
              <a:cs typeface="Lucida Sans Unicode"/>
            </a:endParaRPr>
          </a:p>
          <a:p>
            <a:pPr marL="88900" algn="just">
              <a:lnSpc>
                <a:spcPts val="1380"/>
              </a:lnSpc>
              <a:tabLst>
                <a:tab pos="3180715" algn="l"/>
              </a:tabLst>
            </a:pPr>
            <a:r>
              <a:rPr sz="1200" b="1" spc="90" dirty="0">
                <a:solidFill>
                  <a:srgbClr val="383838"/>
                </a:solidFill>
                <a:latin typeface="Arial"/>
                <a:cs typeface="Arial"/>
              </a:rPr>
              <a:t>DIRETORIA</a:t>
            </a:r>
            <a:r>
              <a:rPr sz="1200" b="1" spc="21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200" b="1" spc="80" dirty="0">
                <a:solidFill>
                  <a:srgbClr val="383838"/>
                </a:solidFill>
                <a:latin typeface="Arial"/>
                <a:cs typeface="Arial"/>
              </a:rPr>
              <a:t>EXECUTIVA</a:t>
            </a:r>
            <a:r>
              <a:rPr sz="1200" b="1" dirty="0">
                <a:solidFill>
                  <a:srgbClr val="383838"/>
                </a:solidFill>
                <a:latin typeface="Arial"/>
                <a:cs typeface="Arial"/>
              </a:rPr>
              <a:t>	</a:t>
            </a:r>
            <a:r>
              <a:rPr sz="1200" spc="-235" dirty="0">
                <a:solidFill>
                  <a:srgbClr val="9389CD"/>
                </a:solidFill>
                <a:latin typeface="Lucida Sans Unicode"/>
                <a:cs typeface="Lucida Sans Unicode"/>
              </a:rPr>
              <a:t>\“OfiC›aI</a:t>
            </a:r>
            <a:r>
              <a:rPr sz="1200" spc="-50" dirty="0">
                <a:solidFill>
                  <a:srgbClr val="9389CD"/>
                </a:solidFill>
                <a:latin typeface="Lucida Sans Unicode"/>
                <a:cs typeface="Lucida Sans Unicode"/>
              </a:rPr>
              <a:t> </a:t>
            </a:r>
            <a:r>
              <a:rPr sz="1200" spc="-210" dirty="0">
                <a:solidFill>
                  <a:srgbClr val="6072D8"/>
                </a:solidFill>
                <a:latin typeface="Lucida Sans Unicode"/>
                <a:cs typeface="Lucida Sans Unicode"/>
              </a:rPr>
              <a:t>ae </a:t>
            </a:r>
            <a:r>
              <a:rPr sz="1200" spc="-254" dirty="0">
                <a:solidFill>
                  <a:srgbClr val="AFAFE4"/>
                </a:solidFill>
                <a:latin typeface="Lucida Sans Unicode"/>
                <a:cs typeface="Lucida Sans Unicode"/>
              </a:rPr>
              <a:t>Ftegisiro</a:t>
            </a:r>
            <a:r>
              <a:rPr sz="1200" dirty="0">
                <a:solidFill>
                  <a:srgbClr val="AFAFE4"/>
                </a:solidFill>
                <a:latin typeface="Lucida Sans Unicode"/>
                <a:cs typeface="Lucida Sans Unicode"/>
              </a:rPr>
              <a:t> </a:t>
            </a:r>
            <a:r>
              <a:rPr sz="1200" spc="-320" dirty="0">
                <a:solidFill>
                  <a:srgbClr val="7C75DD"/>
                </a:solidFill>
                <a:latin typeface="Lucida Sans Unicode"/>
                <a:cs typeface="Lucida Sans Unicode"/>
              </a:rPr>
              <a:t>g/t/</a:t>
            </a:r>
            <a:endParaRPr sz="1200">
              <a:latin typeface="Lucida Sans Unicode"/>
              <a:cs typeface="Lucida Sans Unicode"/>
            </a:endParaRPr>
          </a:p>
          <a:p>
            <a:pPr marL="3331210">
              <a:lnSpc>
                <a:spcPts val="900"/>
              </a:lnSpc>
              <a:tabLst>
                <a:tab pos="4416425" algn="l"/>
              </a:tabLst>
            </a:pPr>
            <a:r>
              <a:rPr sz="1125" baseline="14814" dirty="0">
                <a:solidFill>
                  <a:srgbClr val="5257CD"/>
                </a:solidFill>
                <a:latin typeface="Lucida Sans Unicode"/>
                <a:cs typeface="Lucida Sans Unicode"/>
              </a:rPr>
              <a:t>de</a:t>
            </a:r>
            <a:r>
              <a:rPr sz="1125" spc="52" baseline="14814" dirty="0">
                <a:solidFill>
                  <a:srgbClr val="5257CD"/>
                </a:solidFill>
                <a:latin typeface="Lucida Sans Unicode"/>
                <a:cs typeface="Lucida Sans Unicode"/>
              </a:rPr>
              <a:t> </a:t>
            </a:r>
            <a:r>
              <a:rPr sz="1200" baseline="10416" dirty="0">
                <a:solidFill>
                  <a:srgbClr val="6479E9"/>
                </a:solidFill>
                <a:latin typeface="Lucida Sans Unicode"/>
                <a:cs typeface="Lucida Sans Unicode"/>
              </a:rPr>
              <a:t>P</a:t>
            </a:r>
            <a:r>
              <a:rPr sz="1200" baseline="6944" dirty="0">
                <a:solidFill>
                  <a:srgbClr val="6479E9"/>
                </a:solidFill>
                <a:latin typeface="Lucida Sans Unicode"/>
                <a:cs typeface="Lucida Sans Unicode"/>
              </a:rPr>
              <a:t>e</a:t>
            </a:r>
            <a:r>
              <a:rPr sz="1200" u="heavy" baseline="6944" dirty="0">
                <a:solidFill>
                  <a:srgbClr val="6479E9"/>
                </a:solidFill>
                <a:uFill>
                  <a:solidFill>
                    <a:srgbClr val="3848DB"/>
                  </a:solidFill>
                </a:uFill>
                <a:latin typeface="Lucida Sans Unicode"/>
                <a:cs typeface="Lucida Sans Unicode"/>
              </a:rPr>
              <a:t>ssoa</a:t>
            </a:r>
            <a:r>
              <a:rPr sz="1200" u="heavy" spc="-7" baseline="6944" dirty="0">
                <a:solidFill>
                  <a:srgbClr val="6479E9"/>
                </a:solidFill>
                <a:uFill>
                  <a:solidFill>
                    <a:srgbClr val="3848DB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800" u="heavy" spc="-10" dirty="0">
                <a:solidFill>
                  <a:srgbClr val="8285DD"/>
                </a:solidFill>
                <a:uFill>
                  <a:solidFill>
                    <a:srgbClr val="3848DB"/>
                  </a:solidFill>
                </a:uFill>
                <a:latin typeface="Lucida Sans Unicode"/>
                <a:cs typeface="Lucida Sans Unicode"/>
              </a:rPr>
              <a:t>Juridica</a:t>
            </a:r>
            <a:r>
              <a:rPr sz="800" u="heavy" dirty="0">
                <a:solidFill>
                  <a:srgbClr val="8285DD"/>
                </a:solidFill>
                <a:uFill>
                  <a:solidFill>
                    <a:srgbClr val="3848DB"/>
                  </a:solidFill>
                </a:uFill>
                <a:latin typeface="Lucida Sans Unicode"/>
                <a:cs typeface="Lucida Sans Unicode"/>
              </a:rPr>
              <a:t>	</a:t>
            </a:r>
            <a:endParaRPr sz="800">
              <a:latin typeface="Lucida Sans Unicode"/>
              <a:cs typeface="Lucida Sans Unicode"/>
            </a:endParaRPr>
          </a:p>
          <a:p>
            <a:pPr marL="87630" marR="45720" algn="just">
              <a:lnSpc>
                <a:spcPct val="102000"/>
              </a:lnSpc>
              <a:spcBef>
                <a:spcPts val="10"/>
              </a:spcBef>
            </a:pPr>
            <a:r>
              <a:rPr sz="1200" b="1" dirty="0">
                <a:solidFill>
                  <a:srgbClr val="363636"/>
                </a:solidFill>
                <a:latin typeface="Arial"/>
                <a:cs typeface="Arial"/>
              </a:rPr>
              <a:t>PRESIOENTE:</a:t>
            </a:r>
            <a:r>
              <a:rPr sz="1200" b="1" spc="395" dirty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424242"/>
                </a:solidFill>
                <a:latin typeface="Lucida Sans Unicode"/>
                <a:cs typeface="Lucida Sans Unicode"/>
              </a:rPr>
              <a:t>ANTONIO</a:t>
            </a:r>
            <a:r>
              <a:rPr sz="1200" spc="30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43434"/>
                </a:solidFill>
                <a:latin typeface="Lucida Sans Unicode"/>
                <a:cs typeface="Lucida Sans Unicode"/>
              </a:rPr>
              <a:t>GOMES</a:t>
            </a:r>
            <a:r>
              <a:rPr sz="1200" spc="24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43434"/>
                </a:solidFill>
                <a:latin typeface="Lucida Sans Unicode"/>
                <a:cs typeface="Lucida Sans Unicode"/>
              </a:rPr>
              <a:t>DA</a:t>
            </a:r>
            <a:r>
              <a:rPr sz="1200" spc="229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SILVA,</a:t>
            </a:r>
            <a:r>
              <a:rPr sz="1200" spc="19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3D3D3D"/>
                </a:solidFill>
                <a:latin typeface="Lucida Sans Unicode"/>
                <a:cs typeface="Lucida Sans Unicode"/>
              </a:rPr>
              <a:t>brasileiro,</a:t>
            </a:r>
            <a:r>
              <a:rPr sz="1200" spc="26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3B3B3B"/>
                </a:solidFill>
                <a:latin typeface="Lucida Sans Unicode"/>
                <a:cs typeface="Lucida Sans Unicode"/>
              </a:rPr>
              <a:t>rriaior,</a:t>
            </a:r>
            <a:r>
              <a:rPr sz="1200" spc="24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3D3D3D"/>
                </a:solidFill>
                <a:latin typeface="Lucida Sans Unicode"/>
                <a:cs typeface="Lucida Sans Unicode"/>
              </a:rPr>
              <a:t>pedreiro, </a:t>
            </a:r>
            <a:r>
              <a:rPr sz="1200" spc="-80" dirty="0">
                <a:solidFill>
                  <a:srgbClr val="383838"/>
                </a:solidFill>
                <a:latin typeface="Lucida Sans Unicode"/>
                <a:cs typeface="Lucida Sans Unicode"/>
              </a:rPr>
              <a:t>solteiro,</a:t>
            </a:r>
            <a:r>
              <a:rPr sz="1200" spc="8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24242"/>
                </a:solidFill>
                <a:latin typeface="Lucida Sans Unicode"/>
                <a:cs typeface="Lucida Sans Unicode"/>
              </a:rPr>
              <a:t>RG.</a:t>
            </a:r>
            <a:r>
              <a:rPr sz="1200" spc="-4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135" dirty="0">
                <a:solidFill>
                  <a:srgbClr val="343434"/>
                </a:solidFill>
                <a:latin typeface="Lucida Sans Unicode"/>
                <a:cs typeface="Lucida Sans Unicode"/>
              </a:rPr>
              <a:t>11,089.712-</a:t>
            </a:r>
            <a:r>
              <a:rPr sz="1200" dirty="0">
                <a:solidFill>
                  <a:srgbClr val="343434"/>
                </a:solidFill>
                <a:latin typeface="Lucida Sans Unicode"/>
                <a:cs typeface="Lucida Sans Unicode"/>
              </a:rPr>
              <a:t>2</a:t>
            </a:r>
            <a:r>
              <a:rPr sz="1200" spc="204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83838"/>
                </a:solidFill>
                <a:latin typeface="Lucida Sans Unicode"/>
                <a:cs typeface="Lucida Sans Unicode"/>
              </a:rPr>
              <a:t>SSP/SP,</a:t>
            </a:r>
            <a:r>
              <a:rPr sz="1200" spc="13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13131"/>
                </a:solidFill>
                <a:latin typeface="Lucida Sans Unicode"/>
                <a:cs typeface="Lucida Sans Unicode"/>
              </a:rPr>
              <a:t>CPF.</a:t>
            </a:r>
            <a:r>
              <a:rPr sz="1200" spc="-3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114" dirty="0">
                <a:solidFill>
                  <a:srgbClr val="343434"/>
                </a:solidFill>
                <a:latin typeface="Lucida Sans Unicode"/>
                <a:cs typeface="Lucida Sans Unicode"/>
              </a:rPr>
              <a:t>g78.648.008-</a:t>
            </a:r>
            <a:r>
              <a:rPr sz="1200" spc="-105" dirty="0">
                <a:solidFill>
                  <a:srgbClr val="343434"/>
                </a:solidFill>
                <a:latin typeface="Lucida Sans Unicode"/>
                <a:cs typeface="Lucida Sans Unicode"/>
              </a:rPr>
              <a:t>15,</a:t>
            </a:r>
            <a:r>
              <a:rPr sz="1200" spc="-1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2D2D2D"/>
                </a:solidFill>
                <a:latin typeface="Lucida Sans Unicode"/>
                <a:cs typeface="Lucida Sans Unicode"/>
              </a:rPr>
              <a:t>residente</a:t>
            </a:r>
            <a:r>
              <a:rPr sz="1200" spc="160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200" spc="-4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Rua</a:t>
            </a:r>
            <a:r>
              <a:rPr sz="1200" spc="4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363636"/>
                </a:solidFill>
                <a:latin typeface="Lucida Sans Unicode"/>
                <a:cs typeface="Lucida Sans Unicode"/>
              </a:rPr>
              <a:t>Rio</a:t>
            </a:r>
            <a:endParaRPr sz="1200">
              <a:latin typeface="Lucida Sans Unicode"/>
              <a:cs typeface="Lucida Sans Unicode"/>
            </a:endParaRPr>
          </a:p>
          <a:p>
            <a:pPr marL="91440" algn="just">
              <a:lnSpc>
                <a:spcPct val="100000"/>
              </a:lnSpc>
              <a:spcBef>
                <a:spcPts val="50"/>
              </a:spcBef>
            </a:pPr>
            <a:r>
              <a:rPr sz="1200" spc="-50" dirty="0">
                <a:solidFill>
                  <a:srgbClr val="3B3B3B"/>
                </a:solidFill>
                <a:latin typeface="Lucida Sans Unicode"/>
                <a:cs typeface="Lucida Sans Unicode"/>
              </a:rPr>
              <a:t>Paraguaçu,</a:t>
            </a:r>
            <a:r>
              <a:rPr sz="1200" spc="-8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100" dirty="0">
                <a:solidFill>
                  <a:srgbClr val="424242"/>
                </a:solidFill>
                <a:latin typeface="Lucida Sans Unicode"/>
                <a:cs typeface="Lucida Sans Unicode"/>
              </a:rPr>
              <a:t>128</a:t>
            </a:r>
            <a:r>
              <a:rPr sz="1200" spc="-114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445" dirty="0">
                <a:solidFill>
                  <a:srgbClr val="626262"/>
                </a:solidFill>
                <a:latin typeface="Lucida Sans Unicode"/>
                <a:cs typeface="Lucida Sans Unicode"/>
              </a:rPr>
              <a:t>—</a:t>
            </a:r>
            <a:r>
              <a:rPr sz="1200" spc="-55" dirty="0">
                <a:solidFill>
                  <a:srgbClr val="626262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F3F3F"/>
                </a:solidFill>
                <a:latin typeface="Lucida Sans Unicode"/>
                <a:cs typeface="Lucida Sans Unicode"/>
              </a:rPr>
              <a:t>Água</a:t>
            </a:r>
            <a:r>
              <a:rPr sz="1200" spc="-3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424242"/>
                </a:solidFill>
                <a:latin typeface="Lucida Sans Unicode"/>
                <a:cs typeface="Lucida Sans Unicode"/>
              </a:rPr>
              <a:t>Azul</a:t>
            </a:r>
            <a:r>
              <a:rPr sz="1200" spc="-16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445" dirty="0">
                <a:solidFill>
                  <a:srgbClr val="4B4B4B"/>
                </a:solidFill>
                <a:latin typeface="Lucida Sans Unicode"/>
                <a:cs typeface="Lucida Sans Unicode"/>
              </a:rPr>
              <a:t>—</a:t>
            </a:r>
            <a:r>
              <a:rPr sz="1200" spc="-60" dirty="0">
                <a:solidFill>
                  <a:srgbClr val="4B4B4B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A3A3A"/>
                </a:solidFill>
                <a:latin typeface="Lucida Sans Unicode"/>
                <a:cs typeface="Lucida Sans Unicode"/>
              </a:rPr>
              <a:t>Guarulhos</a:t>
            </a:r>
            <a:r>
              <a:rPr sz="1200" spc="-5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44444"/>
                </a:solidFill>
                <a:latin typeface="Lucida Sans Unicode"/>
                <a:cs typeface="Lucida Sans Unicode"/>
              </a:rPr>
              <a:t>-</a:t>
            </a:r>
            <a:r>
              <a:rPr sz="1200" spc="4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SP,</a:t>
            </a:r>
            <a:r>
              <a:rPr sz="1200" spc="31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75" dirty="0">
                <a:solidFill>
                  <a:srgbClr val="3B3B3B"/>
                </a:solidFill>
                <a:latin typeface="Lucida Sans Unicode"/>
                <a:cs typeface="Lucida Sans Unicode"/>
              </a:rPr>
              <a:t>CEP</a:t>
            </a:r>
            <a:r>
              <a:rPr sz="1200" spc="-8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150" dirty="0">
                <a:solidFill>
                  <a:srgbClr val="3B3B3B"/>
                </a:solidFill>
                <a:latin typeface="Lucida Sans Unicode"/>
                <a:cs typeface="Lucida Sans Unicode"/>
              </a:rPr>
              <a:t>07159-</a:t>
            </a:r>
            <a:r>
              <a:rPr sz="1200" spc="-20" dirty="0">
                <a:solidFill>
                  <a:srgbClr val="3B3B3B"/>
                </a:solidFill>
                <a:latin typeface="Lucida Sans Unicode"/>
                <a:cs typeface="Lucida Sans Unicode"/>
              </a:rPr>
              <a:t>270.</a:t>
            </a:r>
            <a:endParaRPr sz="1200">
              <a:latin typeface="Lucida Sans Unicode"/>
              <a:cs typeface="Lucida Sans Unicode"/>
            </a:endParaRPr>
          </a:p>
          <a:p>
            <a:pPr marL="88900" algn="just">
              <a:lnSpc>
                <a:spcPct val="100000"/>
              </a:lnSpc>
              <a:spcBef>
                <a:spcPts val="785"/>
              </a:spcBef>
            </a:pPr>
            <a:r>
              <a:rPr sz="1200" b="1" dirty="0">
                <a:solidFill>
                  <a:srgbClr val="3D3D3D"/>
                </a:solidFill>
                <a:latin typeface="Arial"/>
                <a:cs typeface="Arial"/>
              </a:rPr>
              <a:t>DIRETOR</a:t>
            </a:r>
            <a:r>
              <a:rPr sz="1200" b="1" spc="95" dirty="0">
                <a:solidFill>
                  <a:srgbClr val="3D3D3D"/>
                </a:solidFill>
                <a:latin typeface="Arial"/>
                <a:cs typeface="Arial"/>
              </a:rPr>
              <a:t>  </a:t>
            </a:r>
            <a:r>
              <a:rPr sz="1200" b="1" spc="-20" dirty="0">
                <a:solidFill>
                  <a:srgbClr val="383838"/>
                </a:solidFill>
                <a:latin typeface="Arial"/>
                <a:cs typeface="Arial"/>
              </a:rPr>
              <a:t>ADNIINISTRATIVO:</a:t>
            </a:r>
            <a:r>
              <a:rPr sz="1200" b="1" spc="345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200" spc="60" dirty="0">
                <a:solidFill>
                  <a:srgbClr val="3D3D3D"/>
                </a:solidFill>
                <a:latin typeface="Lucida Sans Unicode"/>
                <a:cs typeface="Lucida Sans Unicode"/>
              </a:rPr>
              <a:t>DEISE</a:t>
            </a:r>
            <a:r>
              <a:rPr sz="1200" spc="37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343434"/>
                </a:solidFill>
                <a:latin typeface="Lucida Sans Unicode"/>
                <a:cs typeface="Lucida Sans Unicode"/>
              </a:rPr>
              <a:t>FERREIRA</a:t>
            </a:r>
            <a:r>
              <a:rPr sz="1200" spc="40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464646"/>
                </a:solidFill>
                <a:latin typeface="Lucida Sans Unicode"/>
                <a:cs typeface="Lucida Sans Unicode"/>
              </a:rPr>
              <a:t>DE</a:t>
            </a:r>
            <a:r>
              <a:rPr sz="1200" spc="38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43434"/>
                </a:solidFill>
                <a:latin typeface="Lucida Sans Unicode"/>
                <a:cs typeface="Lucida Sans Unicode"/>
              </a:rPr>
              <a:t>FREITAS</a:t>
            </a:r>
            <a:r>
              <a:rPr sz="1200" spc="42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14141"/>
                </a:solidFill>
                <a:latin typeface="Lucida Sans Unicode"/>
                <a:cs typeface="Lucida Sans Unicode"/>
              </a:rPr>
              <a:t>MARTINS</a:t>
            </a:r>
            <a:endParaRPr sz="1200">
              <a:latin typeface="Lucida Sans Unicode"/>
              <a:cs typeface="Lucida Sans Unicode"/>
            </a:endParaRPr>
          </a:p>
          <a:p>
            <a:pPr marL="88265" marR="62865" indent="2540" algn="just">
              <a:lnSpc>
                <a:spcPct val="102000"/>
              </a:lnSpc>
            </a:pPr>
            <a:r>
              <a:rPr sz="1200" spc="-70" dirty="0">
                <a:solidFill>
                  <a:srgbClr val="424242"/>
                </a:solidFill>
                <a:latin typeface="Lucida Sans Unicode"/>
                <a:cs typeface="Lucida Sans Unicode"/>
              </a:rPr>
              <a:t>brasileira,</a:t>
            </a:r>
            <a:r>
              <a:rPr sz="1200" spc="-2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100" dirty="0">
                <a:solidFill>
                  <a:srgbClr val="3D3D3D"/>
                </a:solidFill>
                <a:latin typeface="Lucida Sans Unicode"/>
                <a:cs typeface="Lucida Sans Unicode"/>
              </a:rPr>
              <a:t>maior,</a:t>
            </a:r>
            <a:r>
              <a:rPr sz="1200" spc="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63636"/>
                </a:solidFill>
                <a:latin typeface="Lucida Sans Unicode"/>
                <a:cs typeface="Lucida Sans Unicode"/>
              </a:rPr>
              <a:t>solteira,</a:t>
            </a:r>
            <a:r>
              <a:rPr sz="1200" spc="7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83838"/>
                </a:solidFill>
                <a:latin typeface="Lucida Sans Unicode"/>
                <a:cs typeface="Lucida Sans Unicode"/>
              </a:rPr>
              <a:t>De</a:t>
            </a:r>
            <a:r>
              <a:rPr sz="1200" spc="-2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63636"/>
                </a:solidFill>
                <a:latin typeface="Lucida Sans Unicode"/>
                <a:cs typeface="Lucida Sans Unicode"/>
              </a:rPr>
              <a:t>lar,</a:t>
            </a:r>
            <a:r>
              <a:rPr sz="1200" spc="6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33333"/>
                </a:solidFill>
                <a:latin typeface="Lucida Sans Unicode"/>
                <a:cs typeface="Lucida Sans Unicode"/>
              </a:rPr>
              <a:t>RG.</a:t>
            </a:r>
            <a:r>
              <a:rPr sz="1200" spc="-3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-135" dirty="0">
                <a:solidFill>
                  <a:srgbClr val="363636"/>
                </a:solidFill>
                <a:latin typeface="Lucida Sans Unicode"/>
                <a:cs typeface="Lucida Sans Unicode"/>
              </a:rPr>
              <a:t>40,697.774-</a:t>
            </a:r>
            <a:r>
              <a:rPr sz="1200" dirty="0">
                <a:solidFill>
                  <a:srgbClr val="363636"/>
                </a:solidFill>
                <a:latin typeface="Lucida Sans Unicode"/>
                <a:cs typeface="Lucida Sans Unicode"/>
              </a:rPr>
              <a:t>4</a:t>
            </a:r>
            <a:r>
              <a:rPr sz="1200" spc="19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24242"/>
                </a:solidFill>
                <a:latin typeface="Lucida Sans Unicode"/>
                <a:cs typeface="Lucida Sans Unicode"/>
              </a:rPr>
              <a:t>SSP/SP,</a:t>
            </a:r>
            <a:r>
              <a:rPr sz="1200" spc="1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13131"/>
                </a:solidFill>
                <a:latin typeface="Lucida Sans Unicode"/>
                <a:cs typeface="Lucida Sans Unicode"/>
              </a:rPr>
              <a:t>CPF.</a:t>
            </a:r>
            <a:r>
              <a:rPr sz="1200" spc="-9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363636"/>
                </a:solidFill>
                <a:latin typeface="Lucida Sans Unicode"/>
                <a:cs typeface="Lucida Sans Unicode"/>
              </a:rPr>
              <a:t>377.562.71&amp; </a:t>
            </a:r>
            <a:r>
              <a:rPr sz="1200" spc="-95" dirty="0">
                <a:solidFill>
                  <a:srgbClr val="464646"/>
                </a:solidFill>
                <a:latin typeface="Lucida Sans Unicode"/>
                <a:cs typeface="Lucida Sans Unicode"/>
              </a:rPr>
              <a:t>90,</a:t>
            </a:r>
            <a:r>
              <a:rPr sz="1200" spc="-7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83838"/>
                </a:solidFill>
                <a:latin typeface="Lucida Sans Unicode"/>
                <a:cs typeface="Lucida Sans Unicode"/>
              </a:rPr>
              <a:t>residente</a:t>
            </a:r>
            <a:r>
              <a:rPr sz="1200" spc="-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200" spc="-9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424242"/>
                </a:solidFill>
                <a:latin typeface="Lucida Sans Unicode"/>
                <a:cs typeface="Lucida Sans Unicode"/>
              </a:rPr>
              <a:t>Av.</a:t>
            </a:r>
            <a:r>
              <a:rPr sz="1200" spc="-10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3B3B3B"/>
                </a:solidFill>
                <a:latin typeface="Lucida Sans Unicode"/>
                <a:cs typeface="Lucida Sans Unicode"/>
              </a:rPr>
              <a:t>Miami,</a:t>
            </a:r>
            <a:r>
              <a:rPr sz="1200" spc="1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494949"/>
                </a:solidFill>
                <a:latin typeface="Lucida Sans Unicode"/>
                <a:cs typeface="Lucida Sans Unicode"/>
              </a:rPr>
              <a:t>36</a:t>
            </a:r>
            <a:r>
              <a:rPr sz="1200" spc="-110" dirty="0">
                <a:solidFill>
                  <a:srgbClr val="494949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94949"/>
                </a:solidFill>
                <a:latin typeface="Lucida Sans Unicode"/>
                <a:cs typeface="Lucida Sans Unicode"/>
              </a:rPr>
              <a:t>A</a:t>
            </a:r>
            <a:r>
              <a:rPr sz="1200" spc="-55" dirty="0">
                <a:solidFill>
                  <a:srgbClr val="494949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13131"/>
                </a:solidFill>
                <a:latin typeface="Lucida Sans Unicode"/>
                <a:cs typeface="Lucida Sans Unicode"/>
              </a:rPr>
              <a:t>Agua</a:t>
            </a:r>
            <a:r>
              <a:rPr sz="1200" spc="2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444444"/>
                </a:solidFill>
                <a:latin typeface="Lucida Sans Unicode"/>
                <a:cs typeface="Lucida Sans Unicode"/>
              </a:rPr>
              <a:t>Azul</a:t>
            </a:r>
            <a:r>
              <a:rPr sz="1200" spc="-16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445" dirty="0">
                <a:solidFill>
                  <a:srgbClr val="343434"/>
                </a:solidFill>
                <a:latin typeface="Lucida Sans Unicode"/>
                <a:cs typeface="Lucida Sans Unicode"/>
              </a:rPr>
              <a:t>—</a:t>
            </a:r>
            <a:r>
              <a:rPr sz="1200" spc="-11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83838"/>
                </a:solidFill>
                <a:latin typeface="Lucida Sans Unicode"/>
                <a:cs typeface="Lucida Sans Unicode"/>
              </a:rPr>
              <a:t>Guarulhos</a:t>
            </a:r>
            <a:r>
              <a:rPr sz="1200" spc="-114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24242"/>
                </a:solidFill>
                <a:latin typeface="Lucida Sans Unicode"/>
                <a:cs typeface="Lucida Sans Unicode"/>
              </a:rPr>
              <a:t>-</a:t>
            </a:r>
            <a:r>
              <a:rPr sz="1200" spc="5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505050"/>
                </a:solidFill>
                <a:latin typeface="Lucida Sans Unicode"/>
                <a:cs typeface="Lucida Sans Unicode"/>
              </a:rPr>
              <a:t>SP,</a:t>
            </a:r>
            <a:r>
              <a:rPr sz="1200" spc="335" dirty="0">
                <a:solidFill>
                  <a:srgbClr val="505050"/>
                </a:solidFill>
                <a:latin typeface="Lucida Sans Unicode"/>
                <a:cs typeface="Lucida Sans Unicode"/>
              </a:rPr>
              <a:t> </a:t>
            </a:r>
            <a:r>
              <a:rPr sz="1200" spc="85" dirty="0">
                <a:solidFill>
                  <a:srgbClr val="3F3F3F"/>
                </a:solidFill>
                <a:latin typeface="Lucida Sans Unicode"/>
                <a:cs typeface="Lucida Sans Unicode"/>
              </a:rPr>
              <a:t>CEP</a:t>
            </a:r>
            <a:r>
              <a:rPr sz="1200" spc="-7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155" dirty="0">
                <a:solidFill>
                  <a:srgbClr val="262626"/>
                </a:solidFill>
                <a:latin typeface="Lucida Sans Unicode"/>
                <a:cs typeface="Lucida Sans Unicode"/>
              </a:rPr>
              <a:t>07159-</a:t>
            </a:r>
            <a:r>
              <a:rPr sz="1200" spc="-20" dirty="0">
                <a:solidFill>
                  <a:srgbClr val="262626"/>
                </a:solidFill>
                <a:latin typeface="Lucida Sans Unicode"/>
                <a:cs typeface="Lucida Sans Unicode"/>
              </a:rPr>
              <a:t>150.</a:t>
            </a:r>
            <a:endParaRPr sz="1200">
              <a:latin typeface="Lucida Sans Unicode"/>
              <a:cs typeface="Lucida Sans Unicode"/>
            </a:endParaRPr>
          </a:p>
          <a:p>
            <a:pPr marL="94615" algn="just">
              <a:lnSpc>
                <a:spcPct val="100000"/>
              </a:lnSpc>
              <a:spcBef>
                <a:spcPts val="835"/>
              </a:spcBef>
            </a:pPr>
            <a:r>
              <a:rPr sz="1200" b="1" spc="-25" dirty="0">
                <a:solidFill>
                  <a:srgbClr val="3D3D3D"/>
                </a:solidFill>
                <a:latin typeface="Arial"/>
                <a:cs typeface="Arial"/>
              </a:rPr>
              <a:t>DIRETOR</a:t>
            </a:r>
            <a:r>
              <a:rPr sz="1200" b="1" spc="15" dirty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383838"/>
                </a:solidFill>
                <a:latin typeface="Arial"/>
                <a:cs typeface="Arial"/>
              </a:rPr>
              <a:t>DE</a:t>
            </a:r>
            <a:r>
              <a:rPr sz="1200" b="1" spc="-120" dirty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3A3A3A"/>
                </a:solidFill>
                <a:latin typeface="Arial"/>
                <a:cs typeface="Arial"/>
              </a:rPr>
              <a:t>PLANEJAMENTQ:</a:t>
            </a:r>
            <a:r>
              <a:rPr sz="1200" b="1" spc="70" dirty="0">
                <a:solidFill>
                  <a:srgbClr val="3A3A3A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GLÕRIA</a:t>
            </a:r>
            <a:r>
              <a:rPr sz="1200" spc="-5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44444"/>
                </a:solidFill>
                <a:latin typeface="Lucida Sans Unicode"/>
                <a:cs typeface="Lucida Sans Unicode"/>
              </a:rPr>
              <a:t>DE</a:t>
            </a:r>
            <a:r>
              <a:rPr sz="1200" spc="-12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3D3D3D"/>
                </a:solidFill>
                <a:latin typeface="Lucida Sans Unicode"/>
                <a:cs typeface="Lucida Sans Unicode"/>
              </a:rPr>
              <a:t>FÁTIMA</a:t>
            </a:r>
            <a:r>
              <a:rPr sz="1200" spc="-2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3D3D3D"/>
                </a:solidFill>
                <a:latin typeface="Lucida Sans Unicode"/>
                <a:cs typeface="Lucida Sans Unicode"/>
              </a:rPr>
              <a:t>FERREIRA</a:t>
            </a:r>
            <a:r>
              <a:rPr sz="1200" spc="-5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83838"/>
                </a:solidFill>
                <a:latin typeface="Lucida Sans Unicode"/>
                <a:cs typeface="Lucida Sans Unicode"/>
              </a:rPr>
              <a:t>SILVESTRE</a:t>
            </a:r>
            <a:endParaRPr sz="1200">
              <a:latin typeface="Lucida Sans Unicode"/>
              <a:cs typeface="Lucida Sans Unicode"/>
            </a:endParaRPr>
          </a:p>
          <a:p>
            <a:pPr marL="88900" marR="43180" indent="1905" algn="just">
              <a:lnSpc>
                <a:spcPct val="102000"/>
              </a:lnSpc>
              <a:spcBef>
                <a:spcPts val="25"/>
              </a:spcBef>
            </a:pPr>
            <a:r>
              <a:rPr sz="1200" spc="-85" dirty="0">
                <a:solidFill>
                  <a:srgbClr val="4B4B4B"/>
                </a:solidFill>
                <a:latin typeface="Lucida Sans Unicode"/>
                <a:cs typeface="Lucida Sans Unicode"/>
              </a:rPr>
              <a:t>DA</a:t>
            </a:r>
            <a:r>
              <a:rPr sz="1200" spc="-10" dirty="0">
                <a:solidFill>
                  <a:srgbClr val="4B4B4B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14141"/>
                </a:solidFill>
                <a:latin typeface="Lucida Sans Unicode"/>
                <a:cs typeface="Lucida Sans Unicode"/>
              </a:rPr>
              <a:t>SILVA,</a:t>
            </a:r>
            <a:r>
              <a:rPr sz="1200" spc="-8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D3D3D"/>
                </a:solidFill>
                <a:latin typeface="Lucida Sans Unicode"/>
                <a:cs typeface="Lucida Sans Unicode"/>
              </a:rPr>
              <a:t>brasileira,</a:t>
            </a:r>
            <a:r>
              <a:rPr sz="1200" spc="-2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3F3F3F"/>
                </a:solidFill>
                <a:latin typeface="Lucida Sans Unicode"/>
                <a:cs typeface="Lucida Sans Unicode"/>
              </a:rPr>
              <a:t>maior,</a:t>
            </a:r>
            <a:r>
              <a:rPr sz="1200" spc="-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343434"/>
                </a:solidFill>
                <a:latin typeface="Lucida Sans Unicode"/>
                <a:cs typeface="Lucida Sans Unicode"/>
              </a:rPr>
              <a:t>casada,</a:t>
            </a:r>
            <a:r>
              <a:rPr sz="1200" spc="10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95" dirty="0">
                <a:solidFill>
                  <a:srgbClr val="3A3A3A"/>
                </a:solidFill>
                <a:latin typeface="Lucida Sans Unicode"/>
                <a:cs typeface="Lucida Sans Unicode"/>
              </a:rPr>
              <a:t>jornalista,</a:t>
            </a:r>
            <a:r>
              <a:rPr sz="1200" spc="3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D3D3D"/>
                </a:solidFill>
                <a:latin typeface="Lucida Sans Unicode"/>
                <a:cs typeface="Lucida Sans Unicode"/>
              </a:rPr>
              <a:t>RG.</a:t>
            </a:r>
            <a:r>
              <a:rPr sz="1200" spc="-9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135" dirty="0">
                <a:solidFill>
                  <a:srgbClr val="343434"/>
                </a:solidFill>
                <a:latin typeface="Lucida Sans Unicode"/>
                <a:cs typeface="Lucida Sans Unicode"/>
              </a:rPr>
              <a:t>29.922.720-</a:t>
            </a:r>
            <a:r>
              <a:rPr sz="1200" dirty="0">
                <a:solidFill>
                  <a:srgbClr val="343434"/>
                </a:solidFill>
                <a:latin typeface="Lucida Sans Unicode"/>
                <a:cs typeface="Lucida Sans Unicode"/>
              </a:rPr>
              <a:t>0</a:t>
            </a:r>
            <a:r>
              <a:rPr sz="1200" spc="14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63636"/>
                </a:solidFill>
                <a:latin typeface="Lucida Sans Unicode"/>
                <a:cs typeface="Lucida Sans Unicode"/>
              </a:rPr>
              <a:t>SSP/SP,</a:t>
            </a:r>
            <a:r>
              <a:rPr sz="1200" spc="-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383838"/>
                </a:solidFill>
                <a:latin typeface="Lucida Sans Unicode"/>
                <a:cs typeface="Lucida Sans Unicode"/>
              </a:rPr>
              <a:t>CPF. </a:t>
            </a:r>
            <a:r>
              <a:rPr sz="1200" spc="-114" dirty="0">
                <a:solidFill>
                  <a:srgbClr val="3B3B3B"/>
                </a:solidFill>
                <a:latin typeface="Lucida Sans Unicode"/>
                <a:cs typeface="Lucida Sans Unicode"/>
              </a:rPr>
              <a:t>160.538.328-</a:t>
            </a:r>
            <a:r>
              <a:rPr sz="1200" spc="-85" dirty="0">
                <a:solidFill>
                  <a:srgbClr val="3B3B3B"/>
                </a:solidFill>
                <a:latin typeface="Lucida Sans Unicode"/>
                <a:cs typeface="Lucida Sans Unicode"/>
              </a:rPr>
              <a:t>71,</a:t>
            </a:r>
            <a:r>
              <a:rPr sz="1200" spc="-1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B3B3B"/>
                </a:solidFill>
                <a:latin typeface="Lucida Sans Unicode"/>
                <a:cs typeface="Lucida Sans Unicode"/>
              </a:rPr>
              <a:t>residente</a:t>
            </a:r>
            <a:r>
              <a:rPr sz="1200" spc="-3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2F2F2F"/>
                </a:solidFill>
                <a:latin typeface="Lucida Sans Unicode"/>
                <a:cs typeface="Lucida Sans Unicode"/>
              </a:rPr>
              <a:t>a</a:t>
            </a:r>
            <a:r>
              <a:rPr sz="1200" spc="2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63636"/>
                </a:solidFill>
                <a:latin typeface="Lucida Sans Unicode"/>
                <a:cs typeface="Lucida Sans Unicode"/>
              </a:rPr>
              <a:t>Rua </a:t>
            </a:r>
            <a:r>
              <a:rPr sz="1200" spc="-40" dirty="0">
                <a:solidFill>
                  <a:srgbClr val="313131"/>
                </a:solidFill>
                <a:latin typeface="Lucida Sans Unicode"/>
                <a:cs typeface="Lucida Sans Unicode"/>
              </a:rPr>
              <a:t>Marlene </a:t>
            </a:r>
            <a:r>
              <a:rPr sz="1200" spc="-10" dirty="0">
                <a:solidFill>
                  <a:srgbClr val="3B3B3B"/>
                </a:solidFill>
                <a:latin typeface="Lucida Sans Unicode"/>
                <a:cs typeface="Lucida Sans Unicode"/>
              </a:rPr>
              <a:t>Lima</a:t>
            </a:r>
            <a:r>
              <a:rPr sz="1200" spc="6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3F3F3F"/>
                </a:solidFill>
                <a:latin typeface="Lucida Sans Unicode"/>
                <a:cs typeface="Lucida Sans Unicode"/>
              </a:rPr>
              <a:t>Pereira,</a:t>
            </a:r>
            <a:r>
              <a:rPr sz="1200" spc="5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A3A3A"/>
                </a:solidFill>
                <a:latin typeface="Lucida Sans Unicode"/>
                <a:cs typeface="Lucida Sans Unicode"/>
              </a:rPr>
              <a:t>1ü</a:t>
            </a:r>
            <a:r>
              <a:rPr sz="1200" spc="-1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44444"/>
                </a:solidFill>
                <a:latin typeface="Lucida Sans Unicode"/>
                <a:cs typeface="Lucida Sans Unicode"/>
              </a:rPr>
              <a:t>-</a:t>
            </a:r>
            <a:r>
              <a:rPr sz="1200" spc="22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A3A3A"/>
                </a:solidFill>
                <a:latin typeface="Lucida Sans Unicode"/>
                <a:cs typeface="Lucida Sans Unicode"/>
              </a:rPr>
              <a:t>Jd.</a:t>
            </a:r>
            <a:r>
              <a:rPr sz="1200" spc="-3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63636"/>
                </a:solidFill>
                <a:latin typeface="Lucida Sans Unicode"/>
                <a:cs typeface="Lucida Sans Unicode"/>
              </a:rPr>
              <a:t>Adriana</a:t>
            </a:r>
            <a:r>
              <a:rPr sz="1200" spc="8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D3D3D"/>
                </a:solidFill>
                <a:latin typeface="Lucida Sans Unicode"/>
                <a:cs typeface="Lucida Sans Unicode"/>
              </a:rPr>
              <a:t>II</a:t>
            </a:r>
            <a:r>
              <a:rPr sz="1200" spc="-6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494949"/>
                </a:solidFill>
                <a:latin typeface="Lucida Sans Unicode"/>
                <a:cs typeface="Lucida Sans Unicode"/>
              </a:rPr>
              <a:t>- </a:t>
            </a:r>
            <a:r>
              <a:rPr sz="1200" spc="-65" dirty="0">
                <a:solidFill>
                  <a:srgbClr val="3D3D3D"/>
                </a:solidFill>
                <a:latin typeface="Lucida Sans Unicode"/>
                <a:cs typeface="Lucida Sans Unicode"/>
              </a:rPr>
              <a:t>Guarulhos</a:t>
            </a:r>
            <a:r>
              <a:rPr sz="1200" spc="-4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SP,</a:t>
            </a:r>
            <a:r>
              <a:rPr sz="1200" spc="21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75" dirty="0">
                <a:solidFill>
                  <a:srgbClr val="3A3A3A"/>
                </a:solidFill>
                <a:latin typeface="Lucida Sans Unicode"/>
                <a:cs typeface="Lucida Sans Unicode"/>
              </a:rPr>
              <a:t>CEP</a:t>
            </a:r>
            <a:r>
              <a:rPr sz="1200" spc="-6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155" dirty="0">
                <a:solidFill>
                  <a:srgbClr val="414141"/>
                </a:solidFill>
                <a:latin typeface="Lucida Sans Unicode"/>
                <a:cs typeface="Lucida Sans Unicode"/>
              </a:rPr>
              <a:t>07135-</a:t>
            </a:r>
            <a:r>
              <a:rPr sz="1200" spc="-20" dirty="0">
                <a:solidFill>
                  <a:srgbClr val="414141"/>
                </a:solidFill>
                <a:latin typeface="Lucida Sans Unicode"/>
                <a:cs typeface="Lucida Sans Unicode"/>
              </a:rPr>
              <a:t>163.</a:t>
            </a:r>
            <a:endParaRPr sz="1200">
              <a:latin typeface="Lucida Sans Unicode"/>
              <a:cs typeface="Lucida Sans Unicode"/>
            </a:endParaRPr>
          </a:p>
          <a:p>
            <a:pPr marL="97155" algn="just">
              <a:lnSpc>
                <a:spcPct val="100000"/>
              </a:lnSpc>
              <a:spcBef>
                <a:spcPts val="795"/>
              </a:spcBef>
            </a:pPr>
            <a:r>
              <a:rPr sz="1400" b="1" spc="-20" dirty="0">
                <a:solidFill>
                  <a:srgbClr val="3B3B3B"/>
                </a:solidFill>
                <a:latin typeface="Arial"/>
                <a:cs typeface="Arial"/>
              </a:rPr>
              <a:t>CONSELHO</a:t>
            </a:r>
            <a:r>
              <a:rPr sz="1400" b="1" spc="-4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3D3D3D"/>
                </a:solidFill>
                <a:latin typeface="Arial"/>
                <a:cs typeface="Arial"/>
              </a:rPr>
              <a:t>FISCAL</a:t>
            </a:r>
            <a:endParaRPr sz="1400">
              <a:latin typeface="Arial"/>
              <a:cs typeface="Arial"/>
            </a:endParaRPr>
          </a:p>
          <a:p>
            <a:pPr marL="82550" algn="just">
              <a:lnSpc>
                <a:spcPct val="100000"/>
              </a:lnSpc>
              <a:spcBef>
                <a:spcPts val="845"/>
              </a:spcBef>
            </a:pPr>
            <a:r>
              <a:rPr sz="1200" dirty="0">
                <a:solidFill>
                  <a:srgbClr val="444444"/>
                </a:solidFill>
                <a:latin typeface="Lucida Sans Unicode"/>
                <a:cs typeface="Lucida Sans Unicode"/>
              </a:rPr>
              <a:t>1º</a:t>
            </a:r>
            <a:r>
              <a:rPr sz="1200" spc="34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83838"/>
                </a:solidFill>
                <a:latin typeface="Lucida Sans Unicode"/>
                <a:cs typeface="Lucida Sans Unicode"/>
              </a:rPr>
              <a:t>CONSELHEIRO:</a:t>
            </a:r>
            <a:r>
              <a:rPr sz="1200" spc="46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13131"/>
                </a:solidFill>
                <a:latin typeface="Lucida Sans Unicode"/>
                <a:cs typeface="Lucida Sans Unicode"/>
              </a:rPr>
              <a:t>NATALIA</a:t>
            </a:r>
            <a:r>
              <a:rPr sz="1200" spc="42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2D2D2D"/>
                </a:solidFill>
                <a:latin typeface="Lucida Sans Unicode"/>
                <a:cs typeface="Lucida Sans Unicode"/>
              </a:rPr>
              <a:t>MARIA</a:t>
            </a:r>
            <a:r>
              <a:rPr sz="1200" spc="385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83838"/>
                </a:solidFill>
                <a:latin typeface="Lucida Sans Unicode"/>
                <a:cs typeface="Lucida Sans Unicode"/>
              </a:rPr>
              <a:t>DA</a:t>
            </a:r>
            <a:r>
              <a:rPr sz="1200" spc="39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83838"/>
                </a:solidFill>
                <a:latin typeface="Lucida Sans Unicode"/>
                <a:cs typeface="Lucida Sans Unicode"/>
              </a:rPr>
              <a:t>CONCEIÇÂO</a:t>
            </a:r>
            <a:r>
              <a:rPr sz="1200" spc="37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33333"/>
                </a:solidFill>
                <a:latin typeface="Lucida Sans Unicode"/>
                <a:cs typeface="Lucida Sans Unicode"/>
              </a:rPr>
              <a:t>brasileira,</a:t>
            </a:r>
            <a:r>
              <a:rPr sz="1200" spc="40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B3B3B"/>
                </a:solidFill>
                <a:latin typeface="Lucida Sans Unicode"/>
                <a:cs typeface="Lucida Sans Unicode"/>
              </a:rPr>
              <a:t>maior,</a:t>
            </a:r>
            <a:endParaRPr sz="1200">
              <a:latin typeface="Lucida Sans Unicode"/>
              <a:cs typeface="Lucida Sans Unicode"/>
            </a:endParaRPr>
          </a:p>
          <a:p>
            <a:pPr marL="97155" marR="45720" indent="-6350" algn="just">
              <a:lnSpc>
                <a:spcPts val="1490"/>
              </a:lnSpc>
              <a:spcBef>
                <a:spcPts val="35"/>
              </a:spcBef>
            </a:pPr>
            <a:r>
              <a:rPr sz="1200" spc="-10" dirty="0">
                <a:solidFill>
                  <a:srgbClr val="424242"/>
                </a:solidFill>
                <a:latin typeface="Lucida Sans Unicode"/>
                <a:cs typeface="Lucida Sans Unicode"/>
              </a:rPr>
              <a:t>casada,</a:t>
            </a:r>
            <a:r>
              <a:rPr sz="1200" spc="9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D3D3D"/>
                </a:solidFill>
                <a:latin typeface="Lucida Sans Unicode"/>
                <a:cs typeface="Lucida Sans Unicode"/>
              </a:rPr>
              <a:t>do</a:t>
            </a:r>
            <a:r>
              <a:rPr sz="1200" spc="4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F3F3F"/>
                </a:solidFill>
                <a:latin typeface="Lucida Sans Unicode"/>
                <a:cs typeface="Lucida Sans Unicode"/>
              </a:rPr>
              <a:t>Lar,</a:t>
            </a:r>
            <a:r>
              <a:rPr sz="1200" spc="4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63636"/>
                </a:solidFill>
                <a:latin typeface="Lucida Sans Unicode"/>
                <a:cs typeface="Lucida Sans Unicode"/>
              </a:rPr>
              <a:t>RG.</a:t>
            </a:r>
            <a:r>
              <a:rPr sz="1200" spc="-1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130" dirty="0">
                <a:solidFill>
                  <a:srgbClr val="3B3B3B"/>
                </a:solidFill>
                <a:latin typeface="Lucida Sans Unicode"/>
                <a:cs typeface="Lucida Sans Unicode"/>
              </a:rPr>
              <a:t>56.560.730-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3</a:t>
            </a:r>
            <a:r>
              <a:rPr sz="1200" spc="15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33333"/>
                </a:solidFill>
                <a:latin typeface="Lucida Sans Unicode"/>
                <a:cs typeface="Lucida Sans Unicode"/>
              </a:rPr>
              <a:t>SSP/SP</a:t>
            </a:r>
            <a:r>
              <a:rPr sz="1200" spc="10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3B3B3B"/>
                </a:solidFill>
                <a:latin typeface="Lucida Sans Unicode"/>
                <a:cs typeface="Lucida Sans Unicode"/>
              </a:rPr>
              <a:t>CPF.</a:t>
            </a:r>
            <a:r>
              <a:rPr sz="1200" spc="-7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114" dirty="0">
                <a:solidFill>
                  <a:srgbClr val="383838"/>
                </a:solidFill>
                <a:latin typeface="Lucida Sans Unicode"/>
                <a:cs typeface="Lucida Sans Unicode"/>
              </a:rPr>
              <a:t>433.516.114-</a:t>
            </a:r>
            <a:r>
              <a:rPr sz="1200" spc="-75" dirty="0">
                <a:solidFill>
                  <a:srgbClr val="383838"/>
                </a:solidFill>
                <a:latin typeface="Lucida Sans Unicode"/>
                <a:cs typeface="Lucida Sans Unicode"/>
              </a:rPr>
              <a:t>04,</a:t>
            </a:r>
            <a:r>
              <a:rPr sz="1200" spc="5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63636"/>
                </a:solidFill>
                <a:latin typeface="Lucida Sans Unicode"/>
                <a:cs typeface="Lucida Sans Unicode"/>
              </a:rPr>
              <a:t>residente</a:t>
            </a:r>
            <a:r>
              <a:rPr sz="1200" spc="8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4B4B4B"/>
                </a:solidFill>
                <a:latin typeface="Lucida Sans Unicode"/>
                <a:cs typeface="Lucida Sans Unicode"/>
              </a:rPr>
              <a:t>a </a:t>
            </a:r>
            <a:r>
              <a:rPr sz="1200" spc="-55" dirty="0">
                <a:solidFill>
                  <a:srgbClr val="3D3D3D"/>
                </a:solidFill>
                <a:latin typeface="Lucida Sans Unicode"/>
                <a:cs typeface="Lucida Sans Unicode"/>
              </a:rPr>
              <a:t>Viela</a:t>
            </a:r>
            <a:r>
              <a:rPr sz="1200" spc="-3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63636"/>
                </a:solidFill>
                <a:latin typeface="Lucida Sans Unicode"/>
                <a:cs typeface="Lucida Sans Unicode"/>
              </a:rPr>
              <a:t>Guanabara,</a:t>
            </a:r>
            <a:r>
              <a:rPr sz="1200" spc="-3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D3D3D"/>
                </a:solidFill>
                <a:latin typeface="Lucida Sans Unicode"/>
                <a:cs typeface="Lucida Sans Unicode"/>
              </a:rPr>
              <a:t>3S</a:t>
            </a:r>
            <a:r>
              <a:rPr sz="1200" spc="-19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400" dirty="0">
                <a:solidFill>
                  <a:srgbClr val="414141"/>
                </a:solidFill>
                <a:latin typeface="Lucida Sans Unicode"/>
                <a:cs typeface="Lucida Sans Unicode"/>
              </a:rPr>
              <a:t>—</a:t>
            </a:r>
            <a:r>
              <a:rPr sz="1200" spc="-100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63636"/>
                </a:solidFill>
                <a:latin typeface="Lucida Sans Unicode"/>
                <a:cs typeface="Lucida Sans Unicode"/>
              </a:rPr>
              <a:t>Âgua</a:t>
            </a:r>
            <a:r>
              <a:rPr sz="1200" spc="-2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444444"/>
                </a:solidFill>
                <a:latin typeface="Lucida Sans Unicode"/>
                <a:cs typeface="Lucida Sans Unicode"/>
              </a:rPr>
              <a:t>Azul</a:t>
            </a:r>
            <a:r>
              <a:rPr sz="1200" spc="-10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445" dirty="0">
                <a:solidFill>
                  <a:srgbClr val="4F4F4F"/>
                </a:solidFill>
                <a:latin typeface="Lucida Sans Unicode"/>
                <a:cs typeface="Lucida Sans Unicode"/>
              </a:rPr>
              <a:t>—</a:t>
            </a:r>
            <a:r>
              <a:rPr sz="1200" spc="-105" dirty="0">
                <a:solidFill>
                  <a:srgbClr val="4F4F4F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B3B3B"/>
                </a:solidFill>
                <a:latin typeface="Lucida Sans Unicode"/>
                <a:cs typeface="Lucida Sans Unicode"/>
              </a:rPr>
              <a:t>Guarulhos</a:t>
            </a:r>
            <a:r>
              <a:rPr sz="1200" spc="-3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44444"/>
                </a:solidFill>
                <a:latin typeface="Lucida Sans Unicode"/>
                <a:cs typeface="Lucida Sans Unicode"/>
              </a:rPr>
              <a:t>SP,</a:t>
            </a:r>
            <a:r>
              <a:rPr sz="1200" spc="30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85" dirty="0">
                <a:solidFill>
                  <a:srgbClr val="464646"/>
                </a:solidFill>
                <a:latin typeface="Lucida Sans Unicode"/>
                <a:cs typeface="Lucida Sans Unicode"/>
              </a:rPr>
              <a:t>CEP</a:t>
            </a:r>
            <a:r>
              <a:rPr sz="1200" spc="-6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-155" dirty="0">
                <a:solidFill>
                  <a:srgbClr val="3B3B3B"/>
                </a:solidFill>
                <a:latin typeface="Lucida Sans Unicode"/>
                <a:cs typeface="Lucida Sans Unicode"/>
              </a:rPr>
              <a:t>07159-</a:t>
            </a:r>
            <a:r>
              <a:rPr sz="1200" spc="-20" dirty="0">
                <a:solidFill>
                  <a:srgbClr val="3B3B3B"/>
                </a:solidFill>
                <a:latin typeface="Lucida Sans Unicode"/>
                <a:cs typeface="Lucida Sans Unicode"/>
              </a:rPr>
              <a:t>170.</a:t>
            </a:r>
            <a:endParaRPr sz="1200">
              <a:latin typeface="Lucida Sans Unicode"/>
              <a:cs typeface="Lucida Sans Unicode"/>
            </a:endParaRPr>
          </a:p>
          <a:p>
            <a:pPr marL="95885" algn="just">
              <a:lnSpc>
                <a:spcPct val="100000"/>
              </a:lnSpc>
              <a:spcBef>
                <a:spcPts val="755"/>
              </a:spcBef>
            </a:pPr>
            <a:r>
              <a:rPr sz="1200" b="1" dirty="0">
                <a:solidFill>
                  <a:srgbClr val="424242"/>
                </a:solidFill>
                <a:latin typeface="Arial"/>
                <a:cs typeface="Arial"/>
              </a:rPr>
              <a:t>2º</a:t>
            </a:r>
            <a:r>
              <a:rPr sz="1200" b="1" spc="204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313131"/>
                </a:solidFill>
                <a:latin typeface="Arial"/>
                <a:cs typeface="Arial"/>
              </a:rPr>
              <a:t>CONSELHEIRO:</a:t>
            </a:r>
            <a:r>
              <a:rPr sz="1200" b="1" spc="270" dirty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63636"/>
                </a:solidFill>
                <a:latin typeface="Lucida Sans Unicode"/>
                <a:cs typeface="Lucida Sans Unicode"/>
              </a:rPr>
              <a:t>MAURO</a:t>
            </a:r>
            <a:r>
              <a:rPr sz="1200" spc="21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3D3D3D"/>
                </a:solidFill>
                <a:latin typeface="Lucida Sans Unicode"/>
                <a:cs typeface="Lucida Sans Unicode"/>
              </a:rPr>
              <a:t>FERREIRA</a:t>
            </a:r>
            <a:r>
              <a:rPr sz="1200" spc="26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464646"/>
                </a:solidFill>
                <a:latin typeface="Lucida Sans Unicode"/>
                <a:cs typeface="Lucida Sans Unicode"/>
              </a:rPr>
              <a:t>DE</a:t>
            </a:r>
            <a:r>
              <a:rPr sz="1200" spc="18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3D3D3D"/>
                </a:solidFill>
                <a:latin typeface="Lucida Sans Unicode"/>
                <a:cs typeface="Lucida Sans Unicode"/>
              </a:rPr>
              <a:t>FREITAS</a:t>
            </a:r>
            <a:r>
              <a:rPr sz="1200" spc="19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63636"/>
                </a:solidFill>
                <a:latin typeface="Lucida Sans Unicode"/>
                <a:cs typeface="Lucida Sans Unicode"/>
              </a:rPr>
              <a:t>MARTINS</a:t>
            </a:r>
            <a:r>
              <a:rPr sz="1200" spc="22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B3B3B"/>
                </a:solidFill>
                <a:latin typeface="Lucida Sans Unicode"/>
                <a:cs typeface="Lucida Sans Unicode"/>
              </a:rPr>
              <a:t>brasileiro,</a:t>
            </a:r>
            <a:endParaRPr sz="1200">
              <a:latin typeface="Lucida Sans Unicode"/>
              <a:cs typeface="Lucida Sans Unicode"/>
            </a:endParaRPr>
          </a:p>
          <a:p>
            <a:pPr marL="90805" marR="46990" algn="just">
              <a:lnSpc>
                <a:spcPct val="102000"/>
              </a:lnSpc>
            </a:pPr>
            <a:r>
              <a:rPr sz="1200" spc="-70" dirty="0">
                <a:solidFill>
                  <a:srgbClr val="464646"/>
                </a:solidFill>
                <a:latin typeface="Lucida Sans Unicode"/>
                <a:cs typeface="Lucida Sans Unicode"/>
              </a:rPr>
              <a:t>maior,</a:t>
            </a:r>
            <a:r>
              <a:rPr sz="1200" spc="6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3A3A3A"/>
                </a:solidFill>
                <a:latin typeface="Lucida Sans Unicode"/>
                <a:cs typeface="Lucida Sans Unicode"/>
              </a:rPr>
              <a:t>casado,</a:t>
            </a:r>
            <a:r>
              <a:rPr sz="1200" spc="8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2D2D2D"/>
                </a:solidFill>
                <a:latin typeface="Lucida Sans Unicode"/>
                <a:cs typeface="Lucida Sans Unicode"/>
              </a:rPr>
              <a:t>comerciante,</a:t>
            </a:r>
            <a:r>
              <a:rPr sz="1200" spc="114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200" spc="60" dirty="0">
                <a:solidFill>
                  <a:srgbClr val="3F3F3F"/>
                </a:solidFill>
                <a:latin typeface="Lucida Sans Unicode"/>
                <a:cs typeface="Lucida Sans Unicode"/>
              </a:rPr>
              <a:t>RG.</a:t>
            </a:r>
            <a:r>
              <a:rPr sz="1200" spc="-7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114" dirty="0">
                <a:solidFill>
                  <a:srgbClr val="363636"/>
                </a:solidFill>
                <a:latin typeface="Lucida Sans Unicode"/>
                <a:cs typeface="Lucida Sans Unicode"/>
              </a:rPr>
              <a:t>45.846.143-</a:t>
            </a:r>
            <a:r>
              <a:rPr sz="1200" dirty="0">
                <a:solidFill>
                  <a:srgbClr val="363636"/>
                </a:solidFill>
                <a:latin typeface="Lucida Sans Unicode"/>
                <a:cs typeface="Lucida Sans Unicode"/>
              </a:rPr>
              <a:t>X</a:t>
            </a:r>
            <a:r>
              <a:rPr sz="1200" spc="15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24242"/>
                </a:solidFill>
                <a:latin typeface="Lucida Sans Unicode"/>
                <a:cs typeface="Lucida Sans Unicode"/>
              </a:rPr>
              <a:t>SSP/SP</a:t>
            </a:r>
            <a:r>
              <a:rPr sz="1200" spc="10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363636"/>
                </a:solidFill>
                <a:latin typeface="Lucida Sans Unicode"/>
                <a:cs typeface="Lucida Sans Unicode"/>
              </a:rPr>
              <a:t>CPF.</a:t>
            </a:r>
            <a:r>
              <a:rPr sz="1200" spc="-8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114" dirty="0">
                <a:solidFill>
                  <a:srgbClr val="363636"/>
                </a:solidFill>
                <a:latin typeface="Lucida Sans Unicode"/>
                <a:cs typeface="Lucida Sans Unicode"/>
              </a:rPr>
              <a:t>377.562.728-</a:t>
            </a:r>
            <a:r>
              <a:rPr sz="1200" spc="-25" dirty="0">
                <a:solidFill>
                  <a:srgbClr val="363636"/>
                </a:solidFill>
                <a:latin typeface="Lucida Sans Unicode"/>
                <a:cs typeface="Lucida Sans Unicode"/>
              </a:rPr>
              <a:t>ü2, </a:t>
            </a:r>
            <a:r>
              <a:rPr sz="1200" spc="-70" dirty="0">
                <a:solidFill>
                  <a:srgbClr val="363636"/>
                </a:solidFill>
                <a:latin typeface="Lucida Sans Unicode"/>
                <a:cs typeface="Lucida Sans Unicode"/>
              </a:rPr>
              <a:t>residente</a:t>
            </a:r>
            <a:r>
              <a:rPr sz="1200" spc="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444444"/>
                </a:solidFill>
                <a:latin typeface="Lucida Sans Unicode"/>
                <a:cs typeface="Lucida Sans Unicode"/>
              </a:rPr>
              <a:t>a</a:t>
            </a:r>
            <a:r>
              <a:rPr sz="1200" spc="-6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3A3A3A"/>
                </a:solidFill>
                <a:latin typeface="Lucida Sans Unicode"/>
                <a:cs typeface="Lucida Sans Unicode"/>
              </a:rPr>
              <a:t>Av.</a:t>
            </a:r>
            <a:r>
              <a:rPr sz="1200" spc="-10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3F3F3F"/>
                </a:solidFill>
                <a:latin typeface="Lucida Sans Unicode"/>
                <a:cs typeface="Lucida Sans Unicode"/>
              </a:rPr>
              <a:t>Miami,</a:t>
            </a:r>
            <a:r>
              <a:rPr sz="1200" spc="-3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A3A3A"/>
                </a:solidFill>
                <a:latin typeface="Lucida Sans Unicode"/>
                <a:cs typeface="Lucida Sans Unicode"/>
              </a:rPr>
              <a:t>36</a:t>
            </a:r>
            <a:r>
              <a:rPr sz="1200" spc="-5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2A2A2A"/>
                </a:solidFill>
                <a:latin typeface="Lucida Sans Unicode"/>
                <a:cs typeface="Lucida Sans Unicode"/>
              </a:rPr>
              <a:t>Âgua</a:t>
            </a:r>
            <a:r>
              <a:rPr sz="1200" spc="35" dirty="0">
                <a:solidFill>
                  <a:srgbClr val="2A2A2A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3F3F3F"/>
                </a:solidFill>
                <a:latin typeface="Lucida Sans Unicode"/>
                <a:cs typeface="Lucida Sans Unicode"/>
              </a:rPr>
              <a:t>Azul</a:t>
            </a:r>
            <a:r>
              <a:rPr sz="1200" spc="-15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445" dirty="0">
                <a:solidFill>
                  <a:srgbClr val="414141"/>
                </a:solidFill>
                <a:latin typeface="Lucida Sans Unicode"/>
                <a:cs typeface="Lucida Sans Unicode"/>
              </a:rPr>
              <a:t>—</a:t>
            </a:r>
            <a:r>
              <a:rPr sz="1200" spc="-5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63636"/>
                </a:solidFill>
                <a:latin typeface="Lucida Sans Unicode"/>
                <a:cs typeface="Lucida Sans Unicode"/>
              </a:rPr>
              <a:t>Guarulhos</a:t>
            </a:r>
            <a:r>
              <a:rPr sz="1200" spc="-7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63636"/>
                </a:solidFill>
                <a:latin typeface="Lucida Sans Unicode"/>
                <a:cs typeface="Lucida Sans Unicode"/>
              </a:rPr>
              <a:t>SP,</a:t>
            </a:r>
            <a:r>
              <a:rPr sz="1200" spc="30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85" dirty="0">
                <a:solidFill>
                  <a:srgbClr val="444444"/>
                </a:solidFill>
                <a:latin typeface="Lucida Sans Unicode"/>
                <a:cs typeface="Lucida Sans Unicode"/>
              </a:rPr>
              <a:t>CEP</a:t>
            </a:r>
            <a:r>
              <a:rPr sz="1200" spc="-1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155" dirty="0">
                <a:solidFill>
                  <a:srgbClr val="343434"/>
                </a:solidFill>
                <a:latin typeface="Lucida Sans Unicode"/>
                <a:cs typeface="Lucida Sans Unicode"/>
              </a:rPr>
              <a:t>07159-</a:t>
            </a:r>
            <a:r>
              <a:rPr sz="1200" spc="-20" dirty="0">
                <a:solidFill>
                  <a:srgbClr val="343434"/>
                </a:solidFill>
                <a:latin typeface="Lucida Sans Unicode"/>
                <a:cs typeface="Lucida Sans Unicode"/>
              </a:rPr>
              <a:t>150.</a:t>
            </a:r>
            <a:endParaRPr sz="1200">
              <a:latin typeface="Lucida Sans Unicode"/>
              <a:cs typeface="Lucida Sans Unicode"/>
            </a:endParaRPr>
          </a:p>
          <a:p>
            <a:pPr marL="97155" marR="45085" indent="-7620" algn="just">
              <a:lnSpc>
                <a:spcPct val="100000"/>
              </a:lnSpc>
              <a:spcBef>
                <a:spcPts val="830"/>
              </a:spcBef>
            </a:pPr>
            <a:r>
              <a:rPr sz="1200" dirty="0">
                <a:solidFill>
                  <a:srgbClr val="464646"/>
                </a:solidFill>
                <a:latin typeface="Lucida Sans Unicode"/>
                <a:cs typeface="Lucida Sans Unicode"/>
              </a:rPr>
              <a:t>3º</a:t>
            </a:r>
            <a:r>
              <a:rPr sz="1200" spc="40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b="1" dirty="0">
                <a:solidFill>
                  <a:srgbClr val="3B3B3B"/>
                </a:solidFill>
                <a:latin typeface="Arial"/>
                <a:cs typeface="Arial"/>
              </a:rPr>
              <a:t>CONSELHEIRO:</a:t>
            </a:r>
            <a:r>
              <a:rPr sz="1200" b="1" spc="114" dirty="0">
                <a:solidFill>
                  <a:srgbClr val="3B3B3B"/>
                </a:solidFill>
                <a:latin typeface="Arial"/>
                <a:cs typeface="Arial"/>
              </a:rPr>
              <a:t>  </a:t>
            </a:r>
            <a:r>
              <a:rPr sz="1200" dirty="0">
                <a:solidFill>
                  <a:srgbClr val="363636"/>
                </a:solidFill>
                <a:latin typeface="Lucida Sans Unicode"/>
                <a:cs typeface="Lucida Sans Unicode"/>
              </a:rPr>
              <a:t>SONIA</a:t>
            </a:r>
            <a:r>
              <a:rPr sz="1200" spc="44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D3D3D"/>
                </a:solidFill>
                <a:latin typeface="Lucida Sans Unicode"/>
                <a:cs typeface="Lucida Sans Unicode"/>
              </a:rPr>
              <a:t>MARIA</a:t>
            </a:r>
            <a:r>
              <a:rPr sz="1200" spc="46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63636"/>
                </a:solidFill>
                <a:latin typeface="Lucida Sans Unicode"/>
                <a:cs typeface="Lucida Sans Unicode"/>
              </a:rPr>
              <a:t>DIAS</a:t>
            </a:r>
            <a:r>
              <a:rPr sz="1200" spc="43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33333"/>
                </a:solidFill>
                <a:latin typeface="Lucida Sans Unicode"/>
                <a:cs typeface="Lucida Sans Unicode"/>
              </a:rPr>
              <a:t>Brasileira,</a:t>
            </a:r>
            <a:r>
              <a:rPr sz="1200" spc="459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D3D3D"/>
                </a:solidFill>
                <a:latin typeface="Lucida Sans Unicode"/>
                <a:cs typeface="Lucida Sans Unicode"/>
              </a:rPr>
              <a:t>maior,</a:t>
            </a:r>
            <a:r>
              <a:rPr sz="1200" spc="44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383838"/>
                </a:solidFill>
                <a:latin typeface="Lucida Sans Unicode"/>
                <a:cs typeface="Lucida Sans Unicode"/>
              </a:rPr>
              <a:t>divorciada, </a:t>
            </a:r>
            <a:r>
              <a:rPr sz="1200" spc="-70" dirty="0">
                <a:solidFill>
                  <a:srgbClr val="383838"/>
                </a:solidFill>
                <a:latin typeface="Lucida Sans Unicode"/>
                <a:cs typeface="Lucida Sans Unicode"/>
              </a:rPr>
              <a:t>comerciante,</a:t>
            </a:r>
            <a:r>
              <a:rPr sz="1200" spc="5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D3D3D"/>
                </a:solidFill>
                <a:latin typeface="Lucida Sans Unicode"/>
                <a:cs typeface="Lucida Sans Unicode"/>
              </a:rPr>
              <a:t>Rc.</a:t>
            </a:r>
            <a:r>
              <a:rPr sz="1200" spc="105" dirty="0">
                <a:solidFill>
                  <a:srgbClr val="3D3D3D"/>
                </a:solidFill>
                <a:latin typeface="Lucida Sans Unicode"/>
                <a:cs typeface="Lucida Sans Unicode"/>
              </a:rPr>
              <a:t>  </a:t>
            </a:r>
            <a:r>
              <a:rPr sz="1200" spc="-114" dirty="0">
                <a:solidFill>
                  <a:srgbClr val="363636"/>
                </a:solidFill>
                <a:latin typeface="Lucida Sans Unicode"/>
                <a:cs typeface="Lucida Sans Unicode"/>
              </a:rPr>
              <a:t>1g.84s.30o-</a:t>
            </a:r>
            <a:r>
              <a:rPr sz="1200" dirty="0">
                <a:solidFill>
                  <a:srgbClr val="363636"/>
                </a:solidFill>
                <a:latin typeface="Lucida Sans Unicode"/>
                <a:cs typeface="Lucida Sans Unicode"/>
              </a:rPr>
              <a:t>0</a:t>
            </a:r>
            <a:r>
              <a:rPr sz="1200" spc="204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SSP/SP</a:t>
            </a:r>
            <a:r>
              <a:rPr sz="1200" spc="2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A3A3A"/>
                </a:solidFill>
                <a:latin typeface="Lucida Sans Unicode"/>
                <a:cs typeface="Lucida Sans Unicode"/>
              </a:rPr>
              <a:t>CPF.</a:t>
            </a:r>
            <a:r>
              <a:rPr sz="1200" spc="-3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114" dirty="0">
                <a:solidFill>
                  <a:srgbClr val="343434"/>
                </a:solidFill>
                <a:latin typeface="Lucida Sans Unicode"/>
                <a:cs typeface="Lucida Sans Unicode"/>
              </a:rPr>
              <a:t>079.244.228-</a:t>
            </a:r>
            <a:r>
              <a:rPr sz="1200" spc="-160" dirty="0">
                <a:solidFill>
                  <a:srgbClr val="343434"/>
                </a:solidFill>
                <a:latin typeface="Lucida Sans Unicode"/>
                <a:cs typeface="Lucida Sans Unicode"/>
              </a:rPr>
              <a:t>89.</a:t>
            </a:r>
            <a:r>
              <a:rPr sz="1200" spc="6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B3B3B"/>
                </a:solidFill>
                <a:latin typeface="Lucida Sans Unicode"/>
                <a:cs typeface="Lucida Sans Unicode"/>
              </a:rPr>
              <a:t>residente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64646"/>
                </a:solidFill>
                <a:latin typeface="Lucida Sans Unicode"/>
                <a:cs typeface="Lucida Sans Unicode"/>
              </a:rPr>
              <a:t>a</a:t>
            </a:r>
            <a:r>
              <a:rPr sz="1200" spc="-5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3F3F3F"/>
                </a:solidFill>
                <a:latin typeface="Lucida Sans Unicode"/>
                <a:cs typeface="Lucida Sans Unicode"/>
              </a:rPr>
              <a:t>Rua </a:t>
            </a:r>
            <a:r>
              <a:rPr sz="1200" spc="-50" dirty="0">
                <a:solidFill>
                  <a:srgbClr val="3B3B3B"/>
                </a:solidFill>
                <a:latin typeface="Lucida Sans Unicode"/>
                <a:cs typeface="Lucida Sans Unicode"/>
              </a:rPr>
              <a:t>Paranapanema,</a:t>
            </a:r>
            <a:r>
              <a:rPr sz="1200" spc="-2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100" dirty="0">
                <a:solidFill>
                  <a:srgbClr val="414141"/>
                </a:solidFill>
                <a:latin typeface="Lucida Sans Unicode"/>
                <a:cs typeface="Lucida Sans Unicode"/>
              </a:rPr>
              <a:t>337</a:t>
            </a:r>
            <a:r>
              <a:rPr sz="1200" spc="-12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445" dirty="0">
                <a:solidFill>
                  <a:srgbClr val="484848"/>
                </a:solidFill>
                <a:latin typeface="Lucida Sans Unicode"/>
                <a:cs typeface="Lucida Sans Unicode"/>
              </a:rPr>
              <a:t>—</a:t>
            </a:r>
            <a:r>
              <a:rPr sz="1200" spc="65" dirty="0">
                <a:solidFill>
                  <a:srgbClr val="484848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383838"/>
                </a:solidFill>
                <a:latin typeface="Lucida Sans Unicode"/>
                <a:cs typeface="Lucida Sans Unicode"/>
              </a:rPr>
              <a:t>Jd.</a:t>
            </a:r>
            <a:r>
              <a:rPr sz="1200" spc="-6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95" dirty="0">
                <a:solidFill>
                  <a:srgbClr val="3A3A3A"/>
                </a:solidFill>
                <a:latin typeface="Lucida Sans Unicode"/>
                <a:cs typeface="Lucida Sans Unicode"/>
              </a:rPr>
              <a:t>Orquidiama</a:t>
            </a:r>
            <a:r>
              <a:rPr sz="1200" spc="-1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445" dirty="0">
                <a:solidFill>
                  <a:srgbClr val="444444"/>
                </a:solidFill>
                <a:latin typeface="Lucida Sans Unicode"/>
                <a:cs typeface="Lucida Sans Unicode"/>
              </a:rPr>
              <a:t>—</a:t>
            </a:r>
            <a:r>
              <a:rPr sz="1200" spc="-15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F3F3F"/>
                </a:solidFill>
                <a:latin typeface="Lucida Sans Unicode"/>
                <a:cs typeface="Lucida Sans Unicode"/>
              </a:rPr>
              <a:t>Guarulhos</a:t>
            </a:r>
            <a:r>
              <a:rPr sz="120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A3A3A"/>
                </a:solidFill>
                <a:latin typeface="Lucida Sans Unicode"/>
                <a:cs typeface="Lucida Sans Unicode"/>
              </a:rPr>
              <a:t>SP,</a:t>
            </a:r>
            <a:r>
              <a:rPr sz="1200" spc="28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85" dirty="0">
                <a:solidFill>
                  <a:srgbClr val="3D3D3D"/>
                </a:solidFill>
                <a:latin typeface="Lucida Sans Unicode"/>
                <a:cs typeface="Lucida Sans Unicode"/>
              </a:rPr>
              <a:t>CEP</a:t>
            </a:r>
            <a:r>
              <a:rPr sz="1200" spc="-8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155" dirty="0">
                <a:solidFill>
                  <a:srgbClr val="3B3B3B"/>
                </a:solidFill>
                <a:latin typeface="Lucida Sans Unicode"/>
                <a:cs typeface="Lucida Sans Unicode"/>
              </a:rPr>
              <a:t>07143-</a:t>
            </a:r>
            <a:r>
              <a:rPr sz="1200" spc="-20" dirty="0">
                <a:solidFill>
                  <a:srgbClr val="3B3B3B"/>
                </a:solidFill>
                <a:latin typeface="Lucida Sans Unicode"/>
                <a:cs typeface="Lucida Sans Unicode"/>
              </a:rPr>
              <a:t>590.</a:t>
            </a:r>
            <a:endParaRPr sz="1200">
              <a:latin typeface="Lucida Sans Unicode"/>
              <a:cs typeface="Lucida Sans Unicode"/>
            </a:endParaRPr>
          </a:p>
          <a:p>
            <a:pPr marL="90805" marR="38100" indent="6985" algn="just">
              <a:lnSpc>
                <a:spcPct val="102200"/>
              </a:lnSpc>
              <a:spcBef>
                <a:spcPts val="815"/>
              </a:spcBef>
            </a:pPr>
            <a:r>
              <a:rPr sz="1200" spc="15" dirty="0">
                <a:solidFill>
                  <a:srgbClr val="4F4F4F"/>
                </a:solidFill>
                <a:latin typeface="Lucida Sans Unicode"/>
                <a:cs typeface="Lucida Sans Unicode"/>
              </a:rPr>
              <a:t>O</a:t>
            </a:r>
            <a:r>
              <a:rPr sz="1200" spc="-95" dirty="0">
                <a:solidFill>
                  <a:srgbClr val="4F4F4F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D3D3D"/>
                </a:solidFill>
                <a:latin typeface="Lucida Sans Unicode"/>
                <a:cs typeface="Lucida Sans Unicode"/>
              </a:rPr>
              <a:t>sr.</a:t>
            </a:r>
            <a:r>
              <a:rPr sz="1200" spc="-5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63636"/>
                </a:solidFill>
                <a:latin typeface="Lucida Sans Unicode"/>
                <a:cs typeface="Lucida Sans Unicode"/>
              </a:rPr>
              <a:t>Presidente</a:t>
            </a:r>
            <a:r>
              <a:rPr sz="1200" spc="-4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D3D3D"/>
                </a:solidFill>
                <a:latin typeface="Lucida Sans Unicode"/>
                <a:cs typeface="Lucida Sans Unicode"/>
              </a:rPr>
              <a:t>lembrou</a:t>
            </a:r>
            <a:r>
              <a:rPr sz="1200" spc="-3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464646"/>
                </a:solidFill>
                <a:latin typeface="Lucida Sans Unicode"/>
                <a:cs typeface="Lucida Sans Unicode"/>
              </a:rPr>
              <a:t>a</a:t>
            </a:r>
            <a:r>
              <a:rPr sz="1200" spc="-2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313131"/>
                </a:solidFill>
                <a:latin typeface="Lucida Sans Unicode"/>
                <a:cs typeface="Lucida Sans Unicode"/>
              </a:rPr>
              <a:t>todos </a:t>
            </a:r>
            <a:r>
              <a:rPr sz="1200" spc="-35" dirty="0">
                <a:solidFill>
                  <a:srgbClr val="3D3D3D"/>
                </a:solidFill>
                <a:latin typeface="Lucida Sans Unicode"/>
                <a:cs typeface="Lucida Sans Unicode"/>
              </a:rPr>
              <a:t>que</a:t>
            </a:r>
            <a:r>
              <a:rPr sz="1200" spc="-11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363636"/>
                </a:solidFill>
                <a:latin typeface="Lucida Sans Unicode"/>
                <a:cs typeface="Lucida Sans Unicode"/>
              </a:rPr>
              <a:t>esta</a:t>
            </a:r>
            <a:r>
              <a:rPr sz="1200" spc="1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3A3A3A"/>
                </a:solidFill>
                <a:latin typeface="Lucida Sans Unicode"/>
                <a:cs typeface="Lucida Sans Unicode"/>
              </a:rPr>
              <a:t>diretoria</a:t>
            </a:r>
            <a:r>
              <a:rPr sz="1200" spc="6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3F3F3F"/>
                </a:solidFill>
                <a:latin typeface="Lucida Sans Unicode"/>
                <a:cs typeface="Lucida Sans Unicode"/>
              </a:rPr>
              <a:t>só</a:t>
            </a:r>
            <a:r>
              <a:rPr sz="1200" spc="-8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63636"/>
                </a:solidFill>
                <a:latin typeface="Lucida Sans Unicode"/>
                <a:cs typeface="Lucida Sans Unicode"/>
              </a:rPr>
              <a:t>terá</a:t>
            </a:r>
            <a:r>
              <a:rPr sz="1200" spc="6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D3D3D"/>
                </a:solidFill>
                <a:latin typeface="Lucida Sans Unicode"/>
                <a:cs typeface="Lucida Sans Unicode"/>
              </a:rPr>
              <a:t>validade</a:t>
            </a:r>
            <a:r>
              <a:rPr sz="1200" spc="-1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3F3F3F"/>
                </a:solidFill>
                <a:latin typeface="Lucida Sans Unicode"/>
                <a:cs typeface="Lucida Sans Unicode"/>
              </a:rPr>
              <a:t>a</a:t>
            </a:r>
            <a:r>
              <a:rPr sz="1200" spc="-3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3A3A3A"/>
                </a:solidFill>
                <a:latin typeface="Lucida Sans Unicode"/>
                <a:cs typeface="Lucida Sans Unicode"/>
              </a:rPr>
              <a:t>partir</a:t>
            </a:r>
            <a:r>
              <a:rPr sz="1200" spc="1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95" dirty="0">
                <a:solidFill>
                  <a:srgbClr val="424242"/>
                </a:solidFill>
                <a:latin typeface="Lucida Sans Unicode"/>
                <a:cs typeface="Lucida Sans Unicode"/>
              </a:rPr>
              <a:t>do</a:t>
            </a:r>
            <a:r>
              <a:rPr sz="1200" spc="-5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464646"/>
                </a:solidFill>
                <a:latin typeface="Lucida Sans Unicode"/>
                <a:cs typeface="Lucida Sans Unicode"/>
              </a:rPr>
              <a:t>dia</a:t>
            </a:r>
            <a:r>
              <a:rPr sz="1200" spc="340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-160" dirty="0">
                <a:solidFill>
                  <a:srgbClr val="3B3B3B"/>
                </a:solidFill>
                <a:latin typeface="Lucida Sans Unicode"/>
                <a:cs typeface="Lucida Sans Unicode"/>
              </a:rPr>
              <a:t>29/05/2023,</a:t>
            </a:r>
            <a:r>
              <a:rPr sz="1200" spc="51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63636"/>
                </a:solidFill>
                <a:latin typeface="Lucida Sans Unicode"/>
                <a:cs typeface="Lucida Sans Unicode"/>
              </a:rPr>
              <a:t>ou</a:t>
            </a:r>
            <a:r>
              <a:rPr sz="1200" spc="25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3B3B3B"/>
                </a:solidFill>
                <a:latin typeface="Lucida Sans Unicode"/>
                <a:cs typeface="Lucida Sans Unicode"/>
              </a:rPr>
              <a:t>seja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  </a:t>
            </a:r>
            <a:r>
              <a:rPr sz="1200" spc="30" dirty="0">
                <a:solidFill>
                  <a:srgbClr val="525252"/>
                </a:solidFill>
                <a:latin typeface="Lucida Sans Unicode"/>
                <a:cs typeface="Lucida Sans Unicode"/>
              </a:rPr>
              <a:t>a</a:t>
            </a:r>
            <a:r>
              <a:rPr sz="1200" spc="275" dirty="0">
                <a:solidFill>
                  <a:srgbClr val="525252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2F2F2F"/>
                </a:solidFill>
                <a:latin typeface="Lucida Sans Unicode"/>
                <a:cs typeface="Lucida Sans Unicode"/>
              </a:rPr>
              <a:t>nova</a:t>
            </a:r>
            <a:r>
              <a:rPr sz="1200" spc="405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363636"/>
                </a:solidFill>
                <a:latin typeface="Lucida Sans Unicode"/>
                <a:cs typeface="Lucida Sans Unicode"/>
              </a:rPr>
              <a:t>diretoria</a:t>
            </a:r>
            <a:r>
              <a:rPr sz="1200" spc="41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83838"/>
                </a:solidFill>
                <a:latin typeface="Lucida Sans Unicode"/>
                <a:cs typeface="Lucida Sans Unicode"/>
              </a:rPr>
              <a:t>eleita</a:t>
            </a:r>
            <a:r>
              <a:rPr sz="1200" spc="35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100" dirty="0">
                <a:solidFill>
                  <a:srgbClr val="363636"/>
                </a:solidFill>
                <a:latin typeface="Lucida Sans Unicode"/>
                <a:cs typeface="Lucida Sans Unicode"/>
              </a:rPr>
              <a:t>cumprirá</a:t>
            </a:r>
            <a:r>
              <a:rPr sz="1200" spc="45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110" dirty="0">
                <a:solidFill>
                  <a:srgbClr val="363636"/>
                </a:solidFill>
                <a:latin typeface="Lucida Sans Unicode"/>
                <a:cs typeface="Lucida Sans Unicode"/>
              </a:rPr>
              <a:t>um</a:t>
            </a:r>
            <a:r>
              <a:rPr sz="1200" spc="29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95" dirty="0">
                <a:solidFill>
                  <a:srgbClr val="3B3B3B"/>
                </a:solidFill>
                <a:latin typeface="Lucida Sans Unicode"/>
                <a:cs typeface="Lucida Sans Unicode"/>
              </a:rPr>
              <a:t>mandato</a:t>
            </a:r>
            <a:r>
              <a:rPr sz="1200" spc="434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83838"/>
                </a:solidFill>
                <a:latin typeface="Lucida Sans Unicode"/>
                <a:cs typeface="Lucida Sans Unicode"/>
              </a:rPr>
              <a:t>de</a:t>
            </a:r>
            <a:r>
              <a:rPr sz="1200" spc="-2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155" dirty="0">
                <a:solidFill>
                  <a:srgbClr val="3B3B3B"/>
                </a:solidFill>
                <a:latin typeface="Lucida Sans Unicode"/>
                <a:cs typeface="Lucida Sans Unicode"/>
              </a:rPr>
              <a:t>29/05/2023</a:t>
            </a:r>
            <a:r>
              <a:rPr sz="1200" spc="19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3B3B3B"/>
                </a:solidFill>
                <a:latin typeface="Lucida Sans Unicode"/>
                <a:cs typeface="Lucida Sans Unicode"/>
              </a:rPr>
              <a:t>à</a:t>
            </a:r>
            <a:r>
              <a:rPr sz="1200" spc="15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145" dirty="0">
                <a:solidFill>
                  <a:srgbClr val="383838"/>
                </a:solidFill>
                <a:latin typeface="Lucida Sans Unicode"/>
                <a:cs typeface="Lucida Sans Unicode"/>
              </a:rPr>
              <a:t>28/05/2026.</a:t>
            </a:r>
            <a:r>
              <a:rPr sz="1200" spc="34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464646"/>
                </a:solidFill>
                <a:latin typeface="Lucida Sans Unicode"/>
                <a:cs typeface="Lucida Sans Unicode"/>
              </a:rPr>
              <a:t>Com</a:t>
            </a:r>
            <a:r>
              <a:rPr sz="1200" spc="225" dirty="0">
                <a:solidFill>
                  <a:srgbClr val="464646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3D3D3D"/>
                </a:solidFill>
                <a:latin typeface="Lucida Sans Unicode"/>
                <a:cs typeface="Lucida Sans Unicode"/>
              </a:rPr>
              <a:t>a</a:t>
            </a:r>
            <a:r>
              <a:rPr sz="1200" spc="19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2B2B2B"/>
                </a:solidFill>
                <a:latin typeface="Lucida Sans Unicode"/>
                <a:cs typeface="Lucida Sans Unicode"/>
              </a:rPr>
              <a:t>nova</a:t>
            </a:r>
            <a:r>
              <a:rPr sz="1200" spc="260" dirty="0">
                <a:solidFill>
                  <a:srgbClr val="2B2B2B"/>
                </a:solidFill>
                <a:latin typeface="Lucida Sans Unicode"/>
                <a:cs typeface="Lucida Sans Unicode"/>
              </a:rPr>
              <a:t> </a:t>
            </a:r>
            <a:r>
              <a:rPr sz="1200" spc="-95" dirty="0">
                <a:solidFill>
                  <a:srgbClr val="383838"/>
                </a:solidFill>
                <a:latin typeface="Lucida Sans Unicode"/>
                <a:cs typeface="Lucida Sans Unicode"/>
              </a:rPr>
              <a:t>diretoria</a:t>
            </a:r>
            <a:r>
              <a:rPr sz="1200" spc="27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43434"/>
                </a:solidFill>
                <a:latin typeface="Lucida Sans Unicode"/>
                <a:cs typeface="Lucida Sans Unicode"/>
              </a:rPr>
              <a:t>executiva</a:t>
            </a:r>
            <a:r>
              <a:rPr sz="1200" spc="32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B3B3B"/>
                </a:solidFill>
                <a:latin typeface="Lucida Sans Unicode"/>
                <a:cs typeface="Lucida Sans Unicode"/>
              </a:rPr>
              <a:t>e</a:t>
            </a:r>
            <a:r>
              <a:rPr sz="1200" spc="24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83838"/>
                </a:solidFill>
                <a:latin typeface="Lucida Sans Unicode"/>
                <a:cs typeface="Lucida Sans Unicode"/>
              </a:rPr>
              <a:t>conselho</a:t>
            </a:r>
            <a:r>
              <a:rPr sz="1200" spc="28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444444"/>
                </a:solidFill>
                <a:latin typeface="Lucida Sans Unicode"/>
                <a:cs typeface="Lucida Sans Unicode"/>
              </a:rPr>
              <a:t>fiscal</a:t>
            </a:r>
            <a:r>
              <a:rPr sz="1200" spc="-4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B3B3B"/>
                </a:solidFill>
                <a:latin typeface="Lucida Sans Unicode"/>
                <a:cs typeface="Lucida Sans Unicode"/>
              </a:rPr>
              <a:t>devidamente</a:t>
            </a:r>
            <a:r>
              <a:rPr sz="1200" spc="7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3A3A3A"/>
                </a:solidFill>
                <a:latin typeface="Lucida Sans Unicode"/>
                <a:cs typeface="Lucida Sans Unicode"/>
              </a:rPr>
              <a:t>composta</a:t>
            </a:r>
            <a:r>
              <a:rPr sz="1200" spc="7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40" dirty="0">
                <a:solidFill>
                  <a:srgbClr val="424242"/>
                </a:solidFill>
                <a:latin typeface="Lucida Sans Unicode"/>
                <a:cs typeface="Lucida Sans Unicode"/>
              </a:rPr>
              <a:t>o</a:t>
            </a:r>
            <a:r>
              <a:rPr sz="1200" spc="-7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14141"/>
                </a:solidFill>
                <a:latin typeface="Lucida Sans Unicode"/>
                <a:cs typeface="Lucida Sans Unicode"/>
              </a:rPr>
              <a:t>Sr.</a:t>
            </a:r>
            <a:r>
              <a:rPr sz="1200" spc="3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343434"/>
                </a:solidFill>
                <a:latin typeface="Lucida Sans Unicode"/>
                <a:cs typeface="Lucida Sans Unicode"/>
              </a:rPr>
              <a:t>Antonio</a:t>
            </a:r>
            <a:r>
              <a:rPr sz="1200" spc="6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43434"/>
                </a:solidFill>
                <a:latin typeface="Lucida Sans Unicode"/>
                <a:cs typeface="Lucida Sans Unicode"/>
              </a:rPr>
              <a:t>Gomes </a:t>
            </a:r>
            <a:r>
              <a:rPr sz="1200" spc="-45" dirty="0">
                <a:solidFill>
                  <a:srgbClr val="3F3F3F"/>
                </a:solidFill>
                <a:latin typeface="Lucida Sans Unicode"/>
                <a:cs typeface="Lucida Sans Unicode"/>
              </a:rPr>
              <a:t>da</a:t>
            </a:r>
            <a:r>
              <a:rPr sz="1200" spc="8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3A3A3A"/>
                </a:solidFill>
                <a:latin typeface="Lucida Sans Unicode"/>
                <a:cs typeface="Lucida Sans Unicode"/>
              </a:rPr>
              <a:t>Silva,</a:t>
            </a:r>
            <a:r>
              <a:rPr sz="1200" spc="-9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13131"/>
                </a:solidFill>
                <a:latin typeface="Lucida Sans Unicode"/>
                <a:cs typeface="Lucida Sans Unicode"/>
              </a:rPr>
              <a:t>presidente</a:t>
            </a:r>
            <a:r>
              <a:rPr sz="120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A3A3A"/>
                </a:solidFill>
                <a:latin typeface="Lucida Sans Unicode"/>
                <a:cs typeface="Lucida Sans Unicode"/>
              </a:rPr>
              <a:t>reeleíto,</a:t>
            </a:r>
            <a:r>
              <a:rPr sz="1200" spc="1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444444"/>
                </a:solidFill>
                <a:latin typeface="Lucida Sans Unicode"/>
                <a:cs typeface="Lucida Sans Unicode"/>
              </a:rPr>
              <a:t>deu</a:t>
            </a:r>
            <a:r>
              <a:rPr sz="1200" spc="-3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424242"/>
                </a:solidFill>
                <a:latin typeface="Lucida Sans Unicode"/>
                <a:cs typeface="Lucida Sans Unicode"/>
              </a:rPr>
              <a:t>por</a:t>
            </a:r>
            <a:r>
              <a:rPr sz="1200" spc="-4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43434"/>
                </a:solidFill>
                <a:latin typeface="Lucida Sans Unicode"/>
                <a:cs typeface="Lucida Sans Unicode"/>
              </a:rPr>
              <a:t>encerrada</a:t>
            </a:r>
            <a:r>
              <a:rPr sz="1200" spc="14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414141"/>
                </a:solidFill>
                <a:latin typeface="Lucida Sans Unicode"/>
                <a:cs typeface="Lucida Sans Unicode"/>
              </a:rPr>
              <a:t>a</a:t>
            </a:r>
            <a:r>
              <a:rPr sz="1200" spc="-3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A3A3A"/>
                </a:solidFill>
                <a:latin typeface="Lucida Sans Unicode"/>
                <a:cs typeface="Lucida Sans Unicode"/>
              </a:rPr>
              <a:t>presente</a:t>
            </a:r>
            <a:r>
              <a:rPr sz="1200" spc="2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F3F3F"/>
                </a:solidFill>
                <a:latin typeface="Lucida Sans Unicode"/>
                <a:cs typeface="Lucida Sans Unicode"/>
              </a:rPr>
              <a:t>Assembleia</a:t>
            </a:r>
            <a:r>
              <a:rPr sz="1200" spc="114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3B3B3B"/>
                </a:solidFill>
                <a:latin typeface="Lucida Sans Unicode"/>
                <a:cs typeface="Lucida Sans Unicode"/>
              </a:rPr>
              <a:t>Geral</a:t>
            </a:r>
            <a:r>
              <a:rPr sz="1200" spc="-2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70" dirty="0">
                <a:solidFill>
                  <a:srgbClr val="313131"/>
                </a:solidFill>
                <a:latin typeface="Lucida Sans Unicode"/>
                <a:cs typeface="Lucida Sans Unicode"/>
              </a:rPr>
              <a:t>Extraordinária</a:t>
            </a:r>
            <a:r>
              <a:rPr sz="1200" spc="-1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333333"/>
                </a:solidFill>
                <a:latin typeface="Lucida Sans Unicode"/>
                <a:cs typeface="Lucida Sans Unicode"/>
              </a:rPr>
              <a:t>determinado</a:t>
            </a:r>
            <a:r>
              <a:rPr sz="1200" spc="4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83838"/>
                </a:solidFill>
                <a:latin typeface="Lucida Sans Unicode"/>
                <a:cs typeface="Lucida Sans Unicode"/>
              </a:rPr>
              <a:t>que</a:t>
            </a:r>
            <a:r>
              <a:rPr sz="1200" spc="-11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3B3B3B"/>
                </a:solidFill>
                <a:latin typeface="Lucida Sans Unicode"/>
                <a:cs typeface="Lucida Sans Unicode"/>
              </a:rPr>
              <a:t>eu</a:t>
            </a:r>
            <a:r>
              <a:rPr sz="1200" spc="-2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383838"/>
                </a:solidFill>
                <a:latin typeface="Lucida Sans Unicode"/>
                <a:cs typeface="Lucida Sans Unicode"/>
              </a:rPr>
              <a:t>Ana</a:t>
            </a:r>
            <a:r>
              <a:rPr sz="1200" spc="-9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15" dirty="0">
                <a:solidFill>
                  <a:srgbClr val="343434"/>
                </a:solidFill>
                <a:latin typeface="Lucida Sans Unicode"/>
                <a:cs typeface="Lucida Sans Unicode"/>
              </a:rPr>
              <a:t>Paula</a:t>
            </a:r>
            <a:r>
              <a:rPr sz="1200" spc="-8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33333"/>
                </a:solidFill>
                <a:latin typeface="Lucida Sans Unicode"/>
                <a:cs typeface="Lucida Sans Unicode"/>
              </a:rPr>
              <a:t>Cavalcante</a:t>
            </a:r>
            <a:r>
              <a:rPr sz="1200" spc="-4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200" spc="10" dirty="0">
                <a:solidFill>
                  <a:srgbClr val="383838"/>
                </a:solidFill>
                <a:latin typeface="Lucida Sans Unicode"/>
                <a:cs typeface="Lucida Sans Unicode"/>
              </a:rPr>
              <a:t>de</a:t>
            </a:r>
            <a:r>
              <a:rPr sz="1200" spc="-17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A3A3A"/>
                </a:solidFill>
                <a:latin typeface="Lucida Sans Unicode"/>
                <a:cs typeface="Lucida Sans Unicode"/>
              </a:rPr>
              <a:t>Camargo,</a:t>
            </a:r>
            <a:r>
              <a:rPr sz="1200" spc="-3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383838"/>
                </a:solidFill>
                <a:latin typeface="Lucida Sans Unicode"/>
                <a:cs typeface="Lucida Sans Unicode"/>
              </a:rPr>
              <a:t>lavrasse</a:t>
            </a:r>
            <a:r>
              <a:rPr sz="1200" spc="-10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30" dirty="0">
                <a:solidFill>
                  <a:srgbClr val="363636"/>
                </a:solidFill>
                <a:latin typeface="Lucida Sans Unicode"/>
                <a:cs typeface="Lucida Sans Unicode"/>
              </a:rPr>
              <a:t>a</a:t>
            </a:r>
            <a:r>
              <a:rPr sz="1200" spc="-14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65" dirty="0">
                <a:solidFill>
                  <a:srgbClr val="363636"/>
                </a:solidFill>
                <a:latin typeface="Lucida Sans Unicode"/>
                <a:cs typeface="Lucida Sans Unicode"/>
              </a:rPr>
              <a:t>presente</a:t>
            </a:r>
            <a:r>
              <a:rPr sz="1200" spc="-7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B3B3B"/>
                </a:solidFill>
                <a:latin typeface="Lucida Sans Unicode"/>
                <a:cs typeface="Lucida Sans Unicode"/>
              </a:rPr>
              <a:t>ata</a:t>
            </a:r>
            <a:r>
              <a:rPr sz="1200" spc="-10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83838"/>
                </a:solidFill>
                <a:latin typeface="Lucida Sans Unicode"/>
                <a:cs typeface="Lucida Sans Unicode"/>
              </a:rPr>
              <a:t>que</a:t>
            </a:r>
            <a:r>
              <a:rPr sz="1200" spc="-16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75" dirty="0">
                <a:solidFill>
                  <a:srgbClr val="383838"/>
                </a:solidFill>
                <a:latin typeface="Lucida Sans Unicode"/>
                <a:cs typeface="Lucida Sans Unicode"/>
              </a:rPr>
              <a:t>lida</a:t>
            </a:r>
            <a:r>
              <a:rPr sz="1200" spc="-4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45" dirty="0">
                <a:solidFill>
                  <a:srgbClr val="4B4B4B"/>
                </a:solidFill>
                <a:latin typeface="Lucida Sans Unicode"/>
                <a:cs typeface="Lucida Sans Unicode"/>
              </a:rPr>
              <a:t>e</a:t>
            </a:r>
            <a:r>
              <a:rPr sz="1200" spc="-145" dirty="0">
                <a:solidFill>
                  <a:srgbClr val="4B4B4B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363636"/>
                </a:solidFill>
                <a:latin typeface="Lucida Sans Unicode"/>
                <a:cs typeface="Lucida Sans Unicode"/>
              </a:rPr>
              <a:t>aprovada</a:t>
            </a:r>
            <a:r>
              <a:rPr sz="1200" spc="-5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424242"/>
                </a:solidFill>
                <a:latin typeface="Lucida Sans Unicode"/>
                <a:cs typeface="Lucida Sans Unicode"/>
              </a:rPr>
              <a:t>por</a:t>
            </a:r>
            <a:r>
              <a:rPr sz="1200" spc="-14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85" dirty="0">
                <a:solidFill>
                  <a:srgbClr val="3A3A3A"/>
                </a:solidFill>
                <a:latin typeface="Lucida Sans Unicode"/>
                <a:cs typeface="Lucida Sans Unicode"/>
              </a:rPr>
              <a:t>unanimidade,</a:t>
            </a:r>
            <a:r>
              <a:rPr sz="1200" spc="-3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2F2F2F"/>
                </a:solidFill>
                <a:latin typeface="Lucida Sans Unicode"/>
                <a:cs typeface="Lucida Sans Unicode"/>
              </a:rPr>
              <a:t>segue</a:t>
            </a:r>
            <a:r>
              <a:rPr sz="1200" spc="-190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B3B3B"/>
                </a:solidFill>
                <a:latin typeface="Lucida Sans Unicode"/>
                <a:cs typeface="Lucida Sans Unicode"/>
              </a:rPr>
              <a:t>para</a:t>
            </a:r>
            <a:r>
              <a:rPr sz="1200" spc="-8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60" dirty="0">
                <a:solidFill>
                  <a:srgbClr val="3B3B3B"/>
                </a:solidFill>
                <a:latin typeface="Lucida Sans Unicode"/>
                <a:cs typeface="Lucida Sans Unicode"/>
              </a:rPr>
              <a:t>averbação</a:t>
            </a:r>
            <a:r>
              <a:rPr sz="1200" spc="-9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35" dirty="0">
                <a:solidFill>
                  <a:srgbClr val="3A3A3A"/>
                </a:solidFill>
                <a:latin typeface="Lucida Sans Unicode"/>
                <a:cs typeface="Lucida Sans Unicode"/>
              </a:rPr>
              <a:t>no</a:t>
            </a:r>
            <a:r>
              <a:rPr sz="1200" spc="-20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3B3B3B"/>
                </a:solidFill>
                <a:latin typeface="Lucida Sans Unicode"/>
                <a:cs typeface="Lucida Sans Unicode"/>
              </a:rPr>
              <a:t>PRlà/IEIRO</a:t>
            </a:r>
            <a:r>
              <a:rPr sz="1200" spc="-3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15" dirty="0">
                <a:solidFill>
                  <a:srgbClr val="3D3D3D"/>
                </a:solidFill>
                <a:latin typeface="Lucida Sans Unicode"/>
                <a:cs typeface="Lucida Sans Unicode"/>
              </a:rPr>
              <a:t>OFIC)AL</a:t>
            </a:r>
            <a:r>
              <a:rPr sz="1200" spc="-10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2D2D2D"/>
                </a:solidFill>
                <a:latin typeface="Lucida Sans Unicode"/>
                <a:cs typeface="Lucida Sans Unicode"/>
              </a:rPr>
              <a:t>DE</a:t>
            </a:r>
            <a:r>
              <a:rPr sz="1200" spc="-125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3D3D3D"/>
                </a:solidFill>
                <a:latin typeface="Lucida Sans Unicode"/>
                <a:cs typeface="Lucida Sans Unicode"/>
              </a:rPr>
              <a:t>REGISTRO</a:t>
            </a:r>
            <a:r>
              <a:rPr sz="1200" spc="1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4F4F4F"/>
                </a:solidFill>
                <a:latin typeface="Lucida Sans Unicode"/>
                <a:cs typeface="Lucida Sans Unicode"/>
              </a:rPr>
              <a:t>DE</a:t>
            </a:r>
            <a:r>
              <a:rPr sz="1200" spc="-80" dirty="0">
                <a:solidFill>
                  <a:srgbClr val="4F4F4F"/>
                </a:solidFill>
                <a:latin typeface="Lucida Sans Unicode"/>
                <a:cs typeface="Lucida Sans Unicode"/>
              </a:rPr>
              <a:t> </a:t>
            </a:r>
            <a:r>
              <a:rPr sz="1200" spc="5" dirty="0">
                <a:solidFill>
                  <a:srgbClr val="363636"/>
                </a:solidFill>
                <a:latin typeface="Lucida Sans Unicode"/>
                <a:cs typeface="Lucida Sans Unicode"/>
              </a:rPr>
              <a:t>IMÓVEIS, </a:t>
            </a:r>
            <a:r>
              <a:rPr sz="1200" spc="-5" dirty="0">
                <a:solidFill>
                  <a:srgbClr val="3B3B3B"/>
                </a:solidFill>
                <a:latin typeface="Lucida Sans Unicode"/>
                <a:cs typeface="Lucida Sans Unicode"/>
              </a:rPr>
              <a:t>TÍTULO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S</a:t>
            </a:r>
            <a:r>
              <a:rPr sz="1200" spc="1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B3B3B"/>
                </a:solidFill>
                <a:latin typeface="Lucida Sans Unicode"/>
                <a:cs typeface="Lucida Sans Unicode"/>
              </a:rPr>
              <a:t>E</a:t>
            </a:r>
            <a:r>
              <a:rPr sz="1200" spc="5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313131"/>
                </a:solidFill>
                <a:latin typeface="Lucida Sans Unicode"/>
                <a:cs typeface="Lucida Sans Unicode"/>
              </a:rPr>
              <a:t>DOCUMENTO</a:t>
            </a:r>
            <a:r>
              <a:rPr sz="1200" dirty="0">
                <a:solidFill>
                  <a:srgbClr val="313131"/>
                </a:solidFill>
                <a:latin typeface="Lucida Sans Unicode"/>
                <a:cs typeface="Lucida Sans Unicode"/>
              </a:rPr>
              <a:t>S</a:t>
            </a:r>
            <a:r>
              <a:rPr sz="1200" spc="2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B4B4B"/>
                </a:solidFill>
                <a:latin typeface="Lucida Sans Unicode"/>
                <a:cs typeface="Lucida Sans Unicode"/>
              </a:rPr>
              <a:t>E</a:t>
            </a:r>
            <a:r>
              <a:rPr sz="1200" spc="150" dirty="0">
                <a:solidFill>
                  <a:srgbClr val="4B4B4B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424242"/>
                </a:solidFill>
                <a:latin typeface="Lucida Sans Unicode"/>
                <a:cs typeface="Lucida Sans Unicode"/>
              </a:rPr>
              <a:t>CIVIL</a:t>
            </a:r>
            <a:r>
              <a:rPr sz="1200" spc="-2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35" dirty="0">
                <a:solidFill>
                  <a:srgbClr val="414141"/>
                </a:solidFill>
                <a:latin typeface="Lucida Sans Unicode"/>
                <a:cs typeface="Lucida Sans Unicode"/>
              </a:rPr>
              <a:t>DE</a:t>
            </a:r>
            <a:r>
              <a:rPr sz="1200" spc="-80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spc="75" dirty="0">
                <a:solidFill>
                  <a:srgbClr val="3D3D3D"/>
                </a:solidFill>
                <a:latin typeface="Lucida Sans Unicode"/>
                <a:cs typeface="Lucida Sans Unicode"/>
              </a:rPr>
              <a:t>PESSOA</a:t>
            </a:r>
            <a:r>
              <a:rPr sz="1200" spc="12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5" dirty="0">
                <a:solidFill>
                  <a:srgbClr val="3F3F3F"/>
                </a:solidFill>
                <a:latin typeface="Lucida Sans Unicode"/>
                <a:cs typeface="Lucida Sans Unicode"/>
              </a:rPr>
              <a:t>JURIDIC</a:t>
            </a:r>
            <a:r>
              <a:rPr sz="1200" dirty="0">
                <a:solidFill>
                  <a:srgbClr val="3F3F3F"/>
                </a:solidFill>
                <a:latin typeface="Lucida Sans Unicode"/>
                <a:cs typeface="Lucida Sans Unicode"/>
              </a:rPr>
              <a:t>A</a:t>
            </a:r>
            <a:r>
              <a:rPr sz="1200" spc="-2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55" dirty="0">
                <a:solidFill>
                  <a:srgbClr val="424242"/>
                </a:solidFill>
                <a:latin typeface="Lucida Sans Unicode"/>
                <a:cs typeface="Lucida Sans Unicode"/>
              </a:rPr>
              <a:t>DE</a:t>
            </a:r>
            <a:endParaRPr sz="1200">
              <a:latin typeface="Lucida Sans Unicode"/>
              <a:cs typeface="Lucida Sans Unicode"/>
            </a:endParaRPr>
          </a:p>
          <a:p>
            <a:pPr marL="90805" marR="33655" indent="12700" algn="just">
              <a:lnSpc>
                <a:spcPct val="102000"/>
              </a:lnSpc>
            </a:pPr>
            <a:r>
              <a:rPr sz="1200" dirty="0">
                <a:solidFill>
                  <a:srgbClr val="3D3D3D"/>
                </a:solidFill>
                <a:latin typeface="Lucida Sans Unicode"/>
                <a:cs typeface="Lucida Sans Unicode"/>
              </a:rPr>
              <a:t>GUARULHOS,</a:t>
            </a:r>
            <a:r>
              <a:rPr sz="1200" spc="2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14141"/>
                </a:solidFill>
                <a:latin typeface="Lucida Sans Unicode"/>
                <a:cs typeface="Lucida Sans Unicode"/>
              </a:rPr>
              <a:t>em</a:t>
            </a:r>
            <a:r>
              <a:rPr sz="1200" spc="-70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F4F4F"/>
                </a:solidFill>
                <a:latin typeface="Lucida Sans Unicode"/>
                <a:cs typeface="Lucida Sans Unicode"/>
              </a:rPr>
              <a:t>3</a:t>
            </a:r>
            <a:r>
              <a:rPr sz="1200" spc="15" dirty="0">
                <a:solidFill>
                  <a:srgbClr val="4F4F4F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F3F3F"/>
                </a:solidFill>
                <a:latin typeface="Lucida Sans Unicode"/>
                <a:cs typeface="Lucida Sans Unicode"/>
              </a:rPr>
              <a:t>(três)</a:t>
            </a:r>
            <a:r>
              <a:rPr sz="1200" spc="2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44444"/>
                </a:solidFill>
                <a:latin typeface="Lucida Sans Unicode"/>
                <a:cs typeface="Lucida Sans Unicode"/>
              </a:rPr>
              <a:t>vias</a:t>
            </a:r>
            <a:r>
              <a:rPr sz="12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A3A3A"/>
                </a:solidFill>
                <a:latin typeface="Lucida Sans Unicode"/>
                <a:cs typeface="Lucida Sans Unicode"/>
              </a:rPr>
              <a:t>de</a:t>
            </a:r>
            <a:r>
              <a:rPr sz="1200" spc="-65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30" dirty="0">
                <a:solidFill>
                  <a:srgbClr val="424242"/>
                </a:solidFill>
                <a:latin typeface="Lucida Sans Unicode"/>
                <a:cs typeface="Lucida Sans Unicode"/>
              </a:rPr>
              <a:t>igual</a:t>
            </a:r>
            <a:r>
              <a:rPr sz="1200" spc="2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B3B3B"/>
                </a:solidFill>
                <a:latin typeface="Lucida Sans Unicode"/>
                <a:cs typeface="Lucida Sans Unicode"/>
              </a:rPr>
              <a:t>teor</a:t>
            </a:r>
            <a:r>
              <a:rPr sz="1200" spc="5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A3A3A"/>
                </a:solidFill>
                <a:latin typeface="Lucida Sans Unicode"/>
                <a:cs typeface="Lucida Sans Unicode"/>
              </a:rPr>
              <a:t>e</a:t>
            </a:r>
            <a:r>
              <a:rPr sz="1200" spc="3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F3F3F"/>
                </a:solidFill>
                <a:latin typeface="Lucida Sans Unicode"/>
                <a:cs typeface="Lucida Sans Unicode"/>
              </a:rPr>
              <a:t>forma,</a:t>
            </a:r>
            <a:r>
              <a:rPr sz="1200" spc="3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D3D3D"/>
                </a:solidFill>
                <a:latin typeface="Lucida Sans Unicode"/>
                <a:cs typeface="Lucida Sans Unicode"/>
              </a:rPr>
              <a:t>para</a:t>
            </a:r>
            <a:r>
              <a:rPr sz="1200" spc="8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24242"/>
                </a:solidFill>
                <a:latin typeface="Lucida Sans Unicode"/>
                <a:cs typeface="Lucida Sans Unicode"/>
              </a:rPr>
              <a:t>que </a:t>
            </a:r>
            <a:r>
              <a:rPr sz="1200" spc="-70" dirty="0">
                <a:solidFill>
                  <a:srgbClr val="3B3B3B"/>
                </a:solidFill>
                <a:latin typeface="Lucida Sans Unicode"/>
                <a:cs typeface="Lucida Sans Unicode"/>
              </a:rPr>
              <a:t>produza</a:t>
            </a:r>
            <a:r>
              <a:rPr sz="1200" spc="7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464646"/>
                </a:solidFill>
                <a:latin typeface="Lucida Sans Unicode"/>
                <a:cs typeface="Lucida Sans Unicode"/>
              </a:rPr>
              <a:t>os </a:t>
            </a:r>
            <a:r>
              <a:rPr sz="1200" spc="-25" dirty="0">
                <a:solidFill>
                  <a:srgbClr val="3B3B3B"/>
                </a:solidFill>
                <a:latin typeface="Lucida Sans Unicode"/>
                <a:cs typeface="Lucida Sans Unicode"/>
              </a:rPr>
              <a:t>devidos</a:t>
            </a:r>
            <a:r>
              <a:rPr sz="1200" spc="2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F3F3F"/>
                </a:solidFill>
                <a:latin typeface="Lucida Sans Unicode"/>
                <a:cs typeface="Lucida Sans Unicode"/>
              </a:rPr>
              <a:t>fins</a:t>
            </a:r>
            <a:r>
              <a:rPr sz="1200" spc="-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D3D3D"/>
                </a:solidFill>
                <a:latin typeface="Lucida Sans Unicode"/>
                <a:cs typeface="Lucida Sans Unicode"/>
              </a:rPr>
              <a:t>de</a:t>
            </a:r>
            <a:r>
              <a:rPr sz="1200" spc="-1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40" dirty="0">
                <a:solidFill>
                  <a:srgbClr val="3D3D3D"/>
                </a:solidFill>
                <a:latin typeface="Lucida Sans Unicode"/>
                <a:cs typeface="Lucida Sans Unicode"/>
              </a:rPr>
              <a:t>direitos</a:t>
            </a:r>
            <a:r>
              <a:rPr sz="1200" spc="3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20" dirty="0">
                <a:solidFill>
                  <a:srgbClr val="313131"/>
                </a:solidFill>
                <a:latin typeface="Lucida Sans Unicode"/>
                <a:cs typeface="Lucida Sans Unicode"/>
              </a:rPr>
              <a:t>devendo</a:t>
            </a:r>
            <a:r>
              <a:rPr sz="1200" spc="50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F3F3F"/>
                </a:solidFill>
                <a:latin typeface="Lucida Sans Unicode"/>
                <a:cs typeface="Lucida Sans Unicode"/>
              </a:rPr>
              <a:t>ainda</a:t>
            </a:r>
            <a:r>
              <a:rPr sz="1200" spc="2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13131"/>
                </a:solidFill>
                <a:latin typeface="Lucida Sans Unicode"/>
                <a:cs typeface="Lucida Sans Unicode"/>
              </a:rPr>
              <a:t>ser</a:t>
            </a:r>
            <a:r>
              <a:rPr sz="1200" spc="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13131"/>
                </a:solidFill>
                <a:latin typeface="Lucida Sans Unicode"/>
                <a:cs typeface="Lucida Sans Unicode"/>
              </a:rPr>
              <a:t>lavrada</a:t>
            </a:r>
            <a:r>
              <a:rPr sz="1200" spc="65" dirty="0">
                <a:solidFill>
                  <a:srgbClr val="313131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424242"/>
                </a:solidFill>
                <a:latin typeface="Lucida Sans Unicode"/>
                <a:cs typeface="Lucida Sans Unicode"/>
              </a:rPr>
              <a:t>em</a:t>
            </a:r>
            <a:r>
              <a:rPr sz="1200" spc="-2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D3D3D"/>
                </a:solidFill>
                <a:latin typeface="Lucida Sans Unicode"/>
                <a:cs typeface="Lucida Sans Unicode"/>
              </a:rPr>
              <a:t>livro </a:t>
            </a:r>
            <a:r>
              <a:rPr sz="1200" spc="-65" dirty="0">
                <a:solidFill>
                  <a:srgbClr val="3A3A3A"/>
                </a:solidFill>
                <a:latin typeface="Lucida Sans Unicode"/>
                <a:cs typeface="Lucida Sans Unicode"/>
              </a:rPr>
              <a:t>prôprio,</a:t>
            </a:r>
            <a:r>
              <a:rPr sz="1200" spc="5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F3F3F"/>
                </a:solidFill>
                <a:latin typeface="Lucida Sans Unicode"/>
                <a:cs typeface="Lucida Sans Unicode"/>
              </a:rPr>
              <a:t>parte </a:t>
            </a:r>
            <a:r>
              <a:rPr sz="1200" spc="-75" dirty="0">
                <a:solidFill>
                  <a:srgbClr val="3F3F3F"/>
                </a:solidFill>
                <a:latin typeface="Lucida Sans Unicode"/>
                <a:cs typeface="Lucida Sans Unicode"/>
              </a:rPr>
              <a:t>integrante</a:t>
            </a:r>
            <a:r>
              <a:rPr sz="1200" spc="-70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4B4B4B"/>
                </a:solidFill>
                <a:latin typeface="Lucida Sans Unicode"/>
                <a:cs typeface="Lucida Sans Unicode"/>
              </a:rPr>
              <a:t>dos</a:t>
            </a:r>
            <a:r>
              <a:rPr sz="1200" spc="-145" dirty="0">
                <a:solidFill>
                  <a:srgbClr val="4B4B4B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83838"/>
                </a:solidFill>
                <a:latin typeface="Lucida Sans Unicode"/>
                <a:cs typeface="Lucida Sans Unicode"/>
              </a:rPr>
              <a:t>atos</a:t>
            </a:r>
            <a:r>
              <a:rPr sz="1200" spc="-140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3D3D3D"/>
                </a:solidFill>
                <a:latin typeface="Lucida Sans Unicode"/>
                <a:cs typeface="Lucida Sans Unicode"/>
              </a:rPr>
              <a:t>aqui</a:t>
            </a:r>
            <a:r>
              <a:rPr sz="1200" spc="-12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dirty="0">
                <a:solidFill>
                  <a:srgbClr val="3D3D3D"/>
                </a:solidFill>
                <a:latin typeface="Lucida Sans Unicode"/>
                <a:cs typeface="Lucida Sans Unicode"/>
              </a:rPr>
              <a:t>es</a:t>
            </a:r>
            <a:r>
              <a:rPr sz="1200" spc="385" dirty="0">
                <a:solidFill>
                  <a:srgbClr val="3D3D3D"/>
                </a:solidFill>
                <a:latin typeface="Lucida Sans Unicode"/>
                <a:cs typeface="Lucida Sans Unicode"/>
              </a:rPr>
              <a:t>     </a:t>
            </a:r>
            <a:r>
              <a:rPr sz="1200" spc="-10" dirty="0">
                <a:solidFill>
                  <a:srgbClr val="3D3D3D"/>
                </a:solidFill>
                <a:latin typeface="Lucida Sans Unicode"/>
                <a:cs typeface="Lucida Sans Unicode"/>
              </a:rPr>
              <a:t>idos.</a:t>
            </a:r>
            <a:endParaRPr sz="1200">
              <a:latin typeface="Lucida Sans Unicode"/>
              <a:cs typeface="Lucida Sans Unicode"/>
            </a:endParaRPr>
          </a:p>
          <a:p>
            <a:pPr marL="1463040">
              <a:lnSpc>
                <a:spcPct val="100000"/>
              </a:lnSpc>
              <a:spcBef>
                <a:spcPts val="1614"/>
              </a:spcBef>
            </a:pPr>
            <a:r>
              <a:rPr sz="1200" dirty="0">
                <a:solidFill>
                  <a:srgbClr val="7C7BD8"/>
                </a:solidFill>
                <a:latin typeface="Lucida Sans Unicode"/>
                <a:cs typeface="Lucida Sans Unicode"/>
              </a:rPr>
              <a:t>“</a:t>
            </a:r>
            <a:r>
              <a:rPr sz="1200" spc="70" dirty="0">
                <a:solidFill>
                  <a:srgbClr val="7C7BD8"/>
                </a:solidFill>
                <a:latin typeface="Lucida Sans Unicode"/>
                <a:cs typeface="Lucida Sans Unicode"/>
              </a:rPr>
              <a:t> </a:t>
            </a:r>
            <a:r>
              <a:rPr sz="1200" spc="-25" dirty="0">
                <a:solidFill>
                  <a:srgbClr val="958EFF"/>
                </a:solidFill>
                <a:latin typeface="Lucida Sans Unicode"/>
                <a:cs typeface="Lucida Sans Unicode"/>
              </a:rPr>
              <a:t>v“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48469" y="8135488"/>
            <a:ext cx="58419" cy="213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-1000" dirty="0">
                <a:solidFill>
                  <a:srgbClr val="AFB1E9"/>
                </a:solidFill>
                <a:latin typeface="Lucida Sans Unicode"/>
                <a:cs typeface="Lucida Sans Unicode"/>
              </a:rPr>
              <a:t>—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09824" y="8135488"/>
            <a:ext cx="2125980" cy="2139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00" spc="-70" dirty="0">
                <a:solidFill>
                  <a:srgbClr val="3F3F3F"/>
                </a:solidFill>
                <a:latin typeface="Lucida Sans Unicode"/>
                <a:cs typeface="Lucida Sans Unicode"/>
              </a:rPr>
              <a:t>Guarulhos,</a:t>
            </a:r>
            <a:r>
              <a:rPr sz="1200" spc="7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494949"/>
                </a:solidFill>
                <a:latin typeface="Lucida Sans Unicode"/>
                <a:cs typeface="Lucida Sans Unicode"/>
              </a:rPr>
              <a:t>03</a:t>
            </a:r>
            <a:r>
              <a:rPr sz="1200" spc="-150" dirty="0">
                <a:solidFill>
                  <a:srgbClr val="494949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44444"/>
                </a:solidFill>
                <a:latin typeface="Lucida Sans Unicode"/>
                <a:cs typeface="Lucida Sans Unicode"/>
              </a:rPr>
              <a:t>de</a:t>
            </a:r>
            <a:r>
              <a:rPr sz="1200" spc="-125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00" spc="-80" dirty="0">
                <a:solidFill>
                  <a:srgbClr val="424242"/>
                </a:solidFill>
                <a:latin typeface="Lucida Sans Unicode"/>
                <a:cs typeface="Lucida Sans Unicode"/>
              </a:rPr>
              <a:t>abril</a:t>
            </a:r>
            <a:r>
              <a:rPr sz="1200" spc="-10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D3D3D"/>
                </a:solidFill>
                <a:latin typeface="Lucida Sans Unicode"/>
                <a:cs typeface="Lucida Sans Unicode"/>
              </a:rPr>
              <a:t>de</a:t>
            </a:r>
            <a:r>
              <a:rPr sz="1200" spc="-16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2D2D2D"/>
                </a:solidFill>
                <a:latin typeface="Lucida Sans Unicode"/>
                <a:cs typeface="Lucida Sans Unicode"/>
              </a:rPr>
              <a:t>2023.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9199" y="8995747"/>
            <a:ext cx="2046605" cy="5568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7780">
              <a:lnSpc>
                <a:spcPct val="93700"/>
              </a:lnSpc>
              <a:spcBef>
                <a:spcPts val="225"/>
              </a:spcBef>
              <a:tabLst>
                <a:tab pos="316865" algn="l"/>
                <a:tab pos="619125" algn="l"/>
                <a:tab pos="1206500" algn="l"/>
                <a:tab pos="2033270" algn="l"/>
              </a:tabLst>
            </a:pPr>
            <a:r>
              <a:rPr sz="1200" u="heavy" spc="-375" dirty="0">
                <a:solidFill>
                  <a:srgbClr val="BDBDBD"/>
                </a:solidFill>
                <a:uFill>
                  <a:solidFill>
                    <a:srgbClr val="575764"/>
                  </a:solidFill>
                </a:uFill>
                <a:latin typeface="Lucida Sans Unicode"/>
                <a:cs typeface="Lucida Sans Unicode"/>
              </a:rPr>
              <a:t>c-</a:t>
            </a:r>
            <a:r>
              <a:rPr sz="1200" u="heavy" spc="-430" dirty="0">
                <a:solidFill>
                  <a:srgbClr val="BDBDBD"/>
                </a:solidFill>
                <a:uFill>
                  <a:solidFill>
                    <a:srgbClr val="575764"/>
                  </a:solidFill>
                </a:uFill>
                <a:latin typeface="Lucida Sans Unicode"/>
                <a:cs typeface="Lucida Sans Unicode"/>
              </a:rPr>
              <a:t>&gt;,</a:t>
            </a:r>
            <a:r>
              <a:rPr sz="1200" u="heavy" dirty="0">
                <a:solidFill>
                  <a:srgbClr val="BDBDBD"/>
                </a:solidFill>
                <a:uFill>
                  <a:solidFill>
                    <a:srgbClr val="575764"/>
                  </a:solidFill>
                </a:uFill>
                <a:latin typeface="Lucida Sans Unicode"/>
                <a:cs typeface="Lucida Sans Unicode"/>
              </a:rPr>
              <a:t>	</a:t>
            </a:r>
            <a:r>
              <a:rPr sz="1200" u="heavy" spc="-490" dirty="0">
                <a:solidFill>
                  <a:srgbClr val="BDBDBD"/>
                </a:solidFill>
                <a:uFill>
                  <a:solidFill>
                    <a:srgbClr val="575764"/>
                  </a:solidFill>
                </a:uFill>
                <a:latin typeface="Lucida Sans Unicode"/>
                <a:cs typeface="Lucida Sans Unicode"/>
              </a:rPr>
              <a:t>+•-</a:t>
            </a:r>
            <a:r>
              <a:rPr sz="1200" u="heavy" dirty="0">
                <a:solidFill>
                  <a:srgbClr val="BDBDBD"/>
                </a:solidFill>
                <a:uFill>
                  <a:solidFill>
                    <a:srgbClr val="575764"/>
                  </a:solidFill>
                </a:uFill>
                <a:latin typeface="Lucida Sans Unicode"/>
                <a:cs typeface="Lucida Sans Unicode"/>
              </a:rPr>
              <a:t>	</a:t>
            </a:r>
            <a:r>
              <a:rPr sz="1200" u="heavy" spc="-25" dirty="0">
                <a:solidFill>
                  <a:srgbClr val="BDBDBD"/>
                </a:solidFill>
                <a:uFill>
                  <a:solidFill>
                    <a:srgbClr val="575764"/>
                  </a:solidFill>
                </a:uFill>
                <a:latin typeface="Lucida Sans Unicode"/>
                <a:cs typeface="Lucida Sans Unicode"/>
              </a:rPr>
              <a:t>.W</a:t>
            </a:r>
            <a:r>
              <a:rPr sz="1200" u="heavy" dirty="0">
                <a:solidFill>
                  <a:srgbClr val="BDBDBD"/>
                </a:solidFill>
                <a:uFill>
                  <a:solidFill>
                    <a:srgbClr val="575764"/>
                  </a:solidFill>
                </a:uFill>
                <a:latin typeface="Lucida Sans Unicode"/>
                <a:cs typeface="Lucida Sans Unicode"/>
              </a:rPr>
              <a:t>	</a:t>
            </a:r>
            <a:r>
              <a:rPr sz="1200" u="heavy" spc="-225" dirty="0">
                <a:solidFill>
                  <a:srgbClr val="827BDF"/>
                </a:solidFill>
                <a:uFill>
                  <a:solidFill>
                    <a:srgbClr val="575764"/>
                  </a:solidFill>
                </a:uFill>
                <a:latin typeface="Lucida Sans Unicode"/>
                <a:cs typeface="Lucida Sans Unicode"/>
              </a:rPr>
              <a:t>t</a:t>
            </a:r>
            <a:r>
              <a:rPr sz="1200" u="heavy" spc="-35" dirty="0">
                <a:solidFill>
                  <a:srgbClr val="827BDF"/>
                </a:solidFill>
                <a:uFill>
                  <a:solidFill>
                    <a:srgbClr val="575764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200" u="heavy" spc="-434" dirty="0">
                <a:solidFill>
                  <a:srgbClr val="A19AE1"/>
                </a:solidFill>
                <a:uFill>
                  <a:solidFill>
                    <a:srgbClr val="575764"/>
                  </a:solidFill>
                </a:uFill>
                <a:latin typeface="Lucida Sans Unicode"/>
                <a:cs typeface="Lucida Sans Unicode"/>
              </a:rPr>
              <a:t>^’</a:t>
            </a:r>
            <a:r>
              <a:rPr sz="1200" u="heavy" spc="50" dirty="0">
                <a:solidFill>
                  <a:srgbClr val="A19AE1"/>
                </a:solidFill>
                <a:uFill>
                  <a:solidFill>
                    <a:srgbClr val="575764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200" u="heavy" dirty="0">
                <a:solidFill>
                  <a:srgbClr val="9A9CE6"/>
                </a:solidFill>
                <a:uFill>
                  <a:solidFill>
                    <a:srgbClr val="575764"/>
                  </a:solidFill>
                </a:uFill>
                <a:latin typeface="Lucida Sans Unicode"/>
                <a:cs typeface="Lucida Sans Unicode"/>
              </a:rPr>
              <a:t>1Ú‹</a:t>
            </a:r>
            <a:r>
              <a:rPr sz="1200" u="heavy" spc="459" dirty="0">
                <a:solidFill>
                  <a:srgbClr val="9A9CE6"/>
                </a:solidFill>
                <a:uFill>
                  <a:solidFill>
                    <a:srgbClr val="575764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1200" u="heavy" spc="-50" dirty="0">
                <a:solidFill>
                  <a:srgbClr val="9A9CE6"/>
                </a:solidFill>
                <a:uFill>
                  <a:solidFill>
                    <a:srgbClr val="575764"/>
                  </a:solidFill>
                </a:uFill>
                <a:latin typeface="Lucida Sans Unicode"/>
                <a:cs typeface="Lucida Sans Unicode"/>
              </a:rPr>
              <a:t>w</a:t>
            </a:r>
            <a:r>
              <a:rPr sz="1200" u="heavy" dirty="0">
                <a:solidFill>
                  <a:srgbClr val="9A9CE6"/>
                </a:solidFill>
                <a:uFill>
                  <a:solidFill>
                    <a:srgbClr val="575764"/>
                  </a:solidFill>
                </a:uFill>
                <a:latin typeface="Lucida Sans Unicode"/>
                <a:cs typeface="Lucida Sans Unicode"/>
              </a:rPr>
              <a:t>	</a:t>
            </a:r>
            <a:r>
              <a:rPr sz="1200" dirty="0">
                <a:solidFill>
                  <a:srgbClr val="9A9CE6"/>
                </a:solidFill>
                <a:latin typeface="Lucida Sans Unicode"/>
                <a:cs typeface="Lucida Sans Unicode"/>
              </a:rPr>
              <a:t> </a:t>
            </a:r>
            <a:r>
              <a:rPr sz="1200" spc="-90" dirty="0">
                <a:solidFill>
                  <a:srgbClr val="383838"/>
                </a:solidFill>
                <a:latin typeface="Lucida Sans Unicode"/>
                <a:cs typeface="Lucida Sans Unicode"/>
              </a:rPr>
              <a:t>Antônio</a:t>
            </a:r>
            <a:r>
              <a:rPr sz="1200" spc="25" dirty="0">
                <a:solidFill>
                  <a:srgbClr val="383838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B3B3B"/>
                </a:solidFill>
                <a:latin typeface="Lucida Sans Unicode"/>
                <a:cs typeface="Lucida Sans Unicode"/>
              </a:rPr>
              <a:t>Gomes</a:t>
            </a:r>
            <a:r>
              <a:rPr sz="1200" spc="-13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200" spc="-50" dirty="0">
                <a:solidFill>
                  <a:srgbClr val="3F3F3F"/>
                </a:solidFill>
                <a:latin typeface="Lucida Sans Unicode"/>
                <a:cs typeface="Lucida Sans Unicode"/>
              </a:rPr>
              <a:t>da</a:t>
            </a:r>
            <a:r>
              <a:rPr sz="1200" spc="-4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Lucida Sans Unicode"/>
                <a:cs typeface="Lucida Sans Unicode"/>
              </a:rPr>
              <a:t>SiIVa </a:t>
            </a:r>
            <a:r>
              <a:rPr sz="1200" spc="-55" dirty="0">
                <a:solidFill>
                  <a:srgbClr val="363636"/>
                </a:solidFill>
                <a:latin typeface="Lucida Sans Unicode"/>
                <a:cs typeface="Lucida Sans Unicode"/>
              </a:rPr>
              <a:t>Presidente</a:t>
            </a:r>
            <a:r>
              <a:rPr sz="1200" spc="-1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13131"/>
                </a:solidFill>
                <a:latin typeface="Lucida Sans Unicode"/>
                <a:cs typeface="Lucida Sans Unicode"/>
              </a:rPr>
              <a:t>Executivo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3348" y="9164189"/>
            <a:ext cx="2220595" cy="3879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6350">
              <a:lnSpc>
                <a:spcPts val="1370"/>
              </a:lnSpc>
              <a:spcBef>
                <a:spcPts val="235"/>
              </a:spcBef>
            </a:pPr>
            <a:r>
              <a:rPr sz="1200" spc="-55" dirty="0">
                <a:solidFill>
                  <a:srgbClr val="424242"/>
                </a:solidFill>
                <a:latin typeface="Lucida Sans Unicode"/>
                <a:cs typeface="Lucida Sans Unicode"/>
              </a:rPr>
              <a:t>Oeise</a:t>
            </a:r>
            <a:r>
              <a:rPr sz="1200" spc="-90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63636"/>
                </a:solidFill>
                <a:latin typeface="Lucida Sans Unicode"/>
                <a:cs typeface="Lucida Sans Unicode"/>
              </a:rPr>
              <a:t>Ferreira</a:t>
            </a:r>
            <a:r>
              <a:rPr sz="1200" spc="-5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424242"/>
                </a:solidFill>
                <a:latin typeface="Lucida Sans Unicode"/>
                <a:cs typeface="Lucida Sans Unicode"/>
              </a:rPr>
              <a:t>de</a:t>
            </a:r>
            <a:r>
              <a:rPr sz="1200" spc="-125" dirty="0">
                <a:solidFill>
                  <a:srgbClr val="424242"/>
                </a:solidFill>
                <a:latin typeface="Lucida Sans Unicode"/>
                <a:cs typeface="Lucida Sans Unicode"/>
              </a:rPr>
              <a:t> </a:t>
            </a:r>
            <a:r>
              <a:rPr sz="1200" spc="-45" dirty="0">
                <a:solidFill>
                  <a:srgbClr val="3D3D3D"/>
                </a:solidFill>
                <a:latin typeface="Lucida Sans Unicode"/>
                <a:cs typeface="Lucida Sans Unicode"/>
              </a:rPr>
              <a:t>Freitas</a:t>
            </a:r>
            <a:r>
              <a:rPr sz="1200" spc="-7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00" spc="-55" dirty="0">
                <a:solidFill>
                  <a:srgbClr val="3B3B3B"/>
                </a:solidFill>
                <a:latin typeface="Lucida Sans Unicode"/>
                <a:cs typeface="Lucida Sans Unicode"/>
              </a:rPr>
              <a:t>Martins </a:t>
            </a:r>
            <a:r>
              <a:rPr sz="1200" spc="-90" dirty="0">
                <a:solidFill>
                  <a:srgbClr val="2D2D2D"/>
                </a:solidFill>
                <a:latin typeface="Lucida Sans Unicode"/>
                <a:cs typeface="Lucida Sans Unicode"/>
              </a:rPr>
              <a:t>Diretor</a:t>
            </a:r>
            <a:r>
              <a:rPr sz="1200" spc="15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200" spc="-10" dirty="0">
                <a:solidFill>
                  <a:srgbClr val="363636"/>
                </a:solidFill>
                <a:latin typeface="Lucida Sans Unicode"/>
                <a:cs typeface="Lucida Sans Unicode"/>
              </a:rPr>
              <a:t>Administrativo</a:t>
            </a:r>
            <a:endParaRPr sz="1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7164" y="6418900"/>
            <a:ext cx="4018549" cy="265296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200526" y="4866825"/>
            <a:ext cx="0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231607"/>
                </a:moveTo>
                <a:lnTo>
                  <a:pt x="0" y="0"/>
                </a:lnTo>
              </a:path>
            </a:pathLst>
          </a:custGeom>
          <a:ln w="9023">
            <a:solidFill>
              <a:srgbClr val="384B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196015" y="4866825"/>
            <a:ext cx="1369060" cy="821690"/>
            <a:chOff x="4196015" y="4866825"/>
            <a:chExt cx="1369060" cy="821690"/>
          </a:xfrm>
        </p:grpSpPr>
        <p:sp>
          <p:nvSpPr>
            <p:cNvPr id="5" name="object 5"/>
            <p:cNvSpPr/>
            <p:nvPr/>
          </p:nvSpPr>
          <p:spPr>
            <a:xfrm>
              <a:off x="5560095" y="4866825"/>
              <a:ext cx="0" cy="821690"/>
            </a:xfrm>
            <a:custGeom>
              <a:avLst/>
              <a:gdLst/>
              <a:ahLst/>
              <a:cxnLst/>
              <a:rect l="l" t="t" r="r" b="b"/>
              <a:pathLst>
                <a:path h="821689">
                  <a:moveTo>
                    <a:pt x="0" y="821155"/>
                  </a:moveTo>
                  <a:lnTo>
                    <a:pt x="0" y="0"/>
                  </a:lnTo>
                </a:path>
              </a:pathLst>
            </a:custGeom>
            <a:ln w="9023">
              <a:solidFill>
                <a:srgbClr val="384B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96015" y="4871337"/>
              <a:ext cx="1369060" cy="0"/>
            </a:xfrm>
            <a:custGeom>
              <a:avLst/>
              <a:gdLst/>
              <a:ahLst/>
              <a:cxnLst/>
              <a:rect l="l" t="t" r="r" b="b"/>
              <a:pathLst>
                <a:path w="1369060">
                  <a:moveTo>
                    <a:pt x="0" y="0"/>
                  </a:moveTo>
                  <a:lnTo>
                    <a:pt x="1368591" y="0"/>
                  </a:lnTo>
                </a:path>
              </a:pathLst>
            </a:custGeom>
            <a:ln w="9023">
              <a:solidFill>
                <a:srgbClr val="384B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96015" y="5683469"/>
              <a:ext cx="1369060" cy="0"/>
            </a:xfrm>
            <a:custGeom>
              <a:avLst/>
              <a:gdLst/>
              <a:ahLst/>
              <a:cxnLst/>
              <a:rect l="l" t="t" r="r" b="b"/>
              <a:pathLst>
                <a:path w="1369060">
                  <a:moveTo>
                    <a:pt x="0" y="0"/>
                  </a:moveTo>
                  <a:lnTo>
                    <a:pt x="1368591" y="0"/>
                  </a:lnTo>
                </a:path>
              </a:pathLst>
            </a:custGeom>
            <a:ln w="9023">
              <a:solidFill>
                <a:srgbClr val="384B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8090" y="7164857"/>
            <a:ext cx="210552" cy="24063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4445670" y="4896904"/>
            <a:ext cx="1064895" cy="186690"/>
            <a:chOff x="4445670" y="4896904"/>
            <a:chExt cx="1064895" cy="18669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45670" y="4896904"/>
              <a:ext cx="727910" cy="1864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9675" y="4902920"/>
              <a:ext cx="300789" cy="9324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205755" y="4955140"/>
            <a:ext cx="292100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  <a:tabLst>
                <a:tab pos="244475" algn="l"/>
              </a:tabLst>
            </a:pPr>
            <a:r>
              <a:rPr sz="800" spc="-25" dirty="0">
                <a:solidFill>
                  <a:srgbClr val="7B85E6"/>
                </a:solidFill>
                <a:latin typeface="Lucida Sans Unicode"/>
                <a:cs typeface="Lucida Sans Unicode"/>
              </a:rPr>
              <a:t>N°</a:t>
            </a:r>
            <a:r>
              <a:rPr sz="800" dirty="0">
                <a:solidFill>
                  <a:srgbClr val="7B85E6"/>
                </a:solidFill>
                <a:latin typeface="Lucida Sans Unicode"/>
                <a:cs typeface="Lucida Sans Unicode"/>
              </a:rPr>
              <a:t>	</a:t>
            </a:r>
            <a:r>
              <a:rPr sz="800" spc="-50" dirty="0">
                <a:solidFill>
                  <a:srgbClr val="8C85B5"/>
                </a:solidFill>
                <a:latin typeface="Lucida Sans Unicode"/>
                <a:cs typeface="Lucida Sans Unicode"/>
              </a:rPr>
              <a:t>”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45571" y="5403567"/>
            <a:ext cx="1023619" cy="25400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3180">
              <a:lnSpc>
                <a:spcPts val="815"/>
              </a:lnSpc>
              <a:spcBef>
                <a:spcPts val="140"/>
              </a:spcBef>
            </a:pPr>
            <a:r>
              <a:rPr sz="750" spc="-70" dirty="0">
                <a:solidFill>
                  <a:srgbClr val="A5ACFF"/>
                </a:solidFill>
                <a:latin typeface="Lucida Sans Unicode"/>
                <a:cs typeface="Lucida Sans Unicode"/>
              </a:rPr>
              <a:t>!iü,&lt;.</a:t>
            </a:r>
            <a:r>
              <a:rPr sz="750" spc="30" dirty="0">
                <a:solidFill>
                  <a:srgbClr val="A5ACFF"/>
                </a:solidFill>
                <a:latin typeface="Lucida Sans Unicode"/>
                <a:cs typeface="Lucida Sans Unicode"/>
              </a:rPr>
              <a:t> </a:t>
            </a:r>
            <a:r>
              <a:rPr sz="750" dirty="0">
                <a:solidFill>
                  <a:srgbClr val="7987F9"/>
                </a:solidFill>
                <a:latin typeface="Lucida Sans Unicode"/>
                <a:cs typeface="Lucida Sans Unicode"/>
              </a:rPr>
              <a:t>oe</a:t>
            </a:r>
            <a:r>
              <a:rPr sz="750" spc="140" dirty="0">
                <a:solidFill>
                  <a:srgbClr val="7987F9"/>
                </a:solidFill>
                <a:latin typeface="Lucida Sans Unicode"/>
                <a:cs typeface="Lucida Sans Unicode"/>
              </a:rPr>
              <a:t>  </a:t>
            </a:r>
            <a:r>
              <a:rPr sz="750" spc="-25" dirty="0">
                <a:solidFill>
                  <a:srgbClr val="A7B3DB"/>
                </a:solidFill>
                <a:latin typeface="Lucida Sans Unicode"/>
                <a:cs typeface="Lucida Sans Unicode"/>
              </a:rPr>
              <a:t>egislro</a:t>
            </a:r>
            <a:r>
              <a:rPr sz="750" spc="-10" dirty="0">
                <a:solidFill>
                  <a:srgbClr val="A7B3DB"/>
                </a:solidFill>
                <a:latin typeface="Lucida Sans Unicode"/>
                <a:cs typeface="Lucida Sans Unicode"/>
              </a:rPr>
              <a:t> </a:t>
            </a:r>
            <a:r>
              <a:rPr sz="750" spc="-10" dirty="0">
                <a:solidFill>
                  <a:srgbClr val="8087DF"/>
                </a:solidFill>
                <a:latin typeface="Lucida Sans Unicode"/>
                <a:cs typeface="Lucida Sans Unicode"/>
              </a:rPr>
              <a:t>LiviI</a:t>
            </a:r>
            <a:endParaRPr sz="750">
              <a:latin typeface="Lucida Sans Unicode"/>
              <a:cs typeface="Lucida Sans Unicode"/>
            </a:endParaRPr>
          </a:p>
          <a:p>
            <a:pPr>
              <a:lnSpc>
                <a:spcPts val="935"/>
              </a:lnSpc>
            </a:pPr>
            <a:r>
              <a:rPr sz="850" spc="-80" dirty="0">
                <a:solidFill>
                  <a:srgbClr val="9EA3F4"/>
                </a:solidFill>
                <a:latin typeface="Lucida Sans Unicode"/>
                <a:cs typeface="Lucida Sans Unicode"/>
              </a:rPr>
              <a:t>de</a:t>
            </a:r>
            <a:r>
              <a:rPr sz="850" spc="-90" dirty="0">
                <a:solidFill>
                  <a:srgbClr val="9EA3F4"/>
                </a:solidFill>
                <a:latin typeface="Lucida Sans Unicode"/>
                <a:cs typeface="Lucida Sans Unicode"/>
              </a:rPr>
              <a:t> </a:t>
            </a:r>
            <a:r>
              <a:rPr sz="850" spc="-25" dirty="0">
                <a:solidFill>
                  <a:srgbClr val="93A0EB"/>
                </a:solidFill>
                <a:latin typeface="Lucida Sans Unicode"/>
                <a:cs typeface="Lucida Sans Unicode"/>
              </a:rPr>
              <a:t>Pessoa</a:t>
            </a:r>
            <a:r>
              <a:rPr sz="850" spc="40" dirty="0">
                <a:solidFill>
                  <a:srgbClr val="93A0EB"/>
                </a:solidFill>
                <a:latin typeface="Lucida Sans Unicode"/>
                <a:cs typeface="Lucida Sans Unicode"/>
              </a:rPr>
              <a:t> </a:t>
            </a:r>
            <a:r>
              <a:rPr sz="850" spc="-10" dirty="0">
                <a:solidFill>
                  <a:srgbClr val="6970DD"/>
                </a:solidFill>
                <a:latin typeface="Lucida Sans Unicode"/>
                <a:cs typeface="Lucida Sans Unicode"/>
              </a:rPr>
              <a:t>Juriaica</a:t>
            </a:r>
            <a:endParaRPr sz="8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68249" y="7063425"/>
            <a:ext cx="2077720" cy="161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1275" baseline="-13071" dirty="0">
                <a:solidFill>
                  <a:srgbClr val="5477A8"/>
                </a:solidFill>
                <a:latin typeface="Lucida Sans Unicode"/>
                <a:cs typeface="Lucida Sans Unicode"/>
              </a:rPr>
              <a:t>BELIÃO</a:t>
            </a:r>
            <a:r>
              <a:rPr sz="1275" spc="-52" baseline="-13071" dirty="0">
                <a:solidFill>
                  <a:srgbClr val="5477A8"/>
                </a:solidFill>
                <a:latin typeface="Lucida Sans Unicode"/>
                <a:cs typeface="Lucida Sans Unicode"/>
              </a:rPr>
              <a:t> </a:t>
            </a:r>
            <a:r>
              <a:rPr sz="1275" baseline="-9803" dirty="0">
                <a:solidFill>
                  <a:srgbClr val="647EBA"/>
                </a:solidFill>
                <a:latin typeface="Lucida Sans Unicode"/>
                <a:cs typeface="Lucida Sans Unicode"/>
              </a:rPr>
              <a:t>DE</a:t>
            </a:r>
            <a:r>
              <a:rPr sz="1275" spc="-44" baseline="-9803" dirty="0">
                <a:solidFill>
                  <a:srgbClr val="647EBA"/>
                </a:solidFill>
                <a:latin typeface="Lucida Sans Unicode"/>
                <a:cs typeface="Lucida Sans Unicode"/>
              </a:rPr>
              <a:t> </a:t>
            </a:r>
            <a:r>
              <a:rPr sz="850" spc="-35" dirty="0">
                <a:solidFill>
                  <a:srgbClr val="6687C8"/>
                </a:solidFill>
                <a:latin typeface="Lucida Sans Unicode"/>
                <a:cs typeface="Lucida Sans Unicode"/>
              </a:rPr>
              <a:t>NOTAS</a:t>
            </a:r>
            <a:r>
              <a:rPr sz="850" spc="-10" dirty="0">
                <a:solidFill>
                  <a:srgbClr val="6687C8"/>
                </a:solidFill>
                <a:latin typeface="Lucida Sans Unicode"/>
                <a:cs typeface="Lucida Sans Unicode"/>
              </a:rPr>
              <a:t> </a:t>
            </a:r>
            <a:r>
              <a:rPr sz="850" dirty="0">
                <a:solidFill>
                  <a:srgbClr val="6D77CD"/>
                </a:solidFill>
                <a:latin typeface="Lucida Sans Unicode"/>
                <a:cs typeface="Lucida Sans Unicode"/>
              </a:rPr>
              <a:t>DE</a:t>
            </a:r>
            <a:r>
              <a:rPr sz="850" spc="5" dirty="0">
                <a:solidFill>
                  <a:srgbClr val="6D77CD"/>
                </a:solidFill>
                <a:latin typeface="Lucida Sans Unicode"/>
                <a:cs typeface="Lucida Sans Unicode"/>
              </a:rPr>
              <a:t> </a:t>
            </a:r>
            <a:r>
              <a:rPr sz="850" spc="-10" dirty="0">
                <a:solidFill>
                  <a:srgbClr val="6B80BF"/>
                </a:solidFill>
                <a:latin typeface="Lucida Sans Unicode"/>
                <a:cs typeface="Lucida Sans Unicode"/>
              </a:rPr>
              <a:t>GUARULHOS</a:t>
            </a:r>
            <a:r>
              <a:rPr sz="850" spc="20" dirty="0">
                <a:solidFill>
                  <a:srgbClr val="6B80BF"/>
                </a:solidFill>
                <a:latin typeface="Lucida Sans Unicode"/>
                <a:cs typeface="Lucida Sans Unicode"/>
              </a:rPr>
              <a:t> </a:t>
            </a:r>
            <a:r>
              <a:rPr sz="1275" spc="-367" baseline="9803" dirty="0">
                <a:solidFill>
                  <a:srgbClr val="6D7EC6"/>
                </a:solidFill>
                <a:latin typeface="Lucida Sans Unicode"/>
                <a:cs typeface="Lucida Sans Unicode"/>
              </a:rPr>
              <a:t>-</a:t>
            </a:r>
            <a:r>
              <a:rPr sz="1275" spc="-44" baseline="9803" dirty="0">
                <a:solidFill>
                  <a:srgbClr val="6D7EC6"/>
                </a:solidFill>
                <a:latin typeface="Lucida Sans Unicode"/>
                <a:cs typeface="Lucida Sans Unicode"/>
              </a:rPr>
              <a:t> </a:t>
            </a:r>
            <a:r>
              <a:rPr sz="1275" spc="-37" baseline="9803" dirty="0">
                <a:solidFill>
                  <a:srgbClr val="798EC8"/>
                </a:solidFill>
                <a:latin typeface="Lucida Sans Unicode"/>
                <a:cs typeface="Lucida Sans Unicode"/>
              </a:rPr>
              <a:t>SP</a:t>
            </a:r>
            <a:endParaRPr sz="1275" baseline="9803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14711" y="8282123"/>
            <a:ext cx="786130" cy="1460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50" spc="-85" dirty="0">
                <a:solidFill>
                  <a:srgbClr val="181818"/>
                </a:solidFill>
                <a:latin typeface="Arial Black"/>
                <a:cs typeface="Arial Black"/>
              </a:rPr>
              <a:t>C10371AB00207i'</a:t>
            </a:r>
            <a:endParaRPr sz="7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2526" y="3543352"/>
            <a:ext cx="2851485" cy="19431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8542" y="872340"/>
            <a:ext cx="2352174" cy="11550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570" y="391077"/>
            <a:ext cx="1407694" cy="8963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0659" y="2129640"/>
            <a:ext cx="2183731" cy="90838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40062" y="1583791"/>
            <a:ext cx="1655445" cy="4000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9685">
              <a:lnSpc>
                <a:spcPts val="1455"/>
              </a:lnSpc>
              <a:spcBef>
                <a:spcPts val="130"/>
              </a:spcBef>
            </a:pPr>
            <a:r>
              <a:rPr sz="1300" spc="-120" dirty="0">
                <a:solidFill>
                  <a:srgbClr val="333333"/>
                </a:solidFill>
                <a:latin typeface="Lucida Sans Unicode"/>
                <a:cs typeface="Lucida Sans Unicode"/>
              </a:rPr>
              <a:t>Glória</a:t>
            </a:r>
            <a:r>
              <a:rPr sz="1300" spc="-25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00" spc="-85" dirty="0">
                <a:solidFill>
                  <a:srgbClr val="363636"/>
                </a:solidFill>
                <a:latin typeface="Lucida Sans Unicode"/>
                <a:cs typeface="Lucida Sans Unicode"/>
              </a:rPr>
              <a:t>de</a:t>
            </a:r>
            <a:r>
              <a:rPr sz="1300" spc="-120" dirty="0">
                <a:solidFill>
                  <a:srgbClr val="363636"/>
                </a:solidFill>
                <a:latin typeface="Lucida Sans Unicode"/>
                <a:cs typeface="Lucida Sans Unicode"/>
              </a:rPr>
              <a:t> </a:t>
            </a:r>
            <a:r>
              <a:rPr sz="1300" spc="-10" dirty="0">
                <a:solidFill>
                  <a:srgbClr val="3F3F3F"/>
                </a:solidFill>
                <a:latin typeface="Lucida Sans Unicode"/>
                <a:cs typeface="Lucida Sans Unicode"/>
              </a:rPr>
              <a:t>Fáôma</a:t>
            </a:r>
            <a:endParaRPr sz="1300">
              <a:latin typeface="Lucida Sans Unicode"/>
              <a:cs typeface="Lucida Sans Unicode"/>
            </a:endParaRPr>
          </a:p>
          <a:p>
            <a:pPr marL="12700">
              <a:lnSpc>
                <a:spcPts val="1455"/>
              </a:lnSpc>
            </a:pPr>
            <a:r>
              <a:rPr sz="1300" spc="-140" dirty="0">
                <a:solidFill>
                  <a:srgbClr val="3D3D3D"/>
                </a:solidFill>
                <a:latin typeface="Lucida Sans Unicode"/>
                <a:cs typeface="Lucida Sans Unicode"/>
              </a:rPr>
              <a:t>Diretor</a:t>
            </a:r>
            <a:r>
              <a:rPr sz="1300" spc="-105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300" spc="-85" dirty="0">
                <a:solidFill>
                  <a:srgbClr val="444444"/>
                </a:solidFill>
                <a:latin typeface="Lucida Sans Unicode"/>
                <a:cs typeface="Lucida Sans Unicode"/>
              </a:rPr>
              <a:t>de</a:t>
            </a:r>
            <a:r>
              <a:rPr sz="1300" spc="-15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300" spc="-80" dirty="0">
                <a:solidFill>
                  <a:srgbClr val="343434"/>
                </a:solidFill>
                <a:latin typeface="Lucida Sans Unicode"/>
                <a:cs typeface="Lucida Sans Unicode"/>
              </a:rPr>
              <a:t>Planejam</a:t>
            </a:r>
            <a:r>
              <a:rPr sz="1300" spc="130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300" spc="-55" dirty="0">
                <a:solidFill>
                  <a:srgbClr val="4B4B4B"/>
                </a:solidFill>
                <a:latin typeface="Lucida Sans Unicode"/>
                <a:cs typeface="Lucida Sans Unicode"/>
              </a:rPr>
              <a:t>mo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1979" y="1433646"/>
            <a:ext cx="2218690" cy="54927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3020" marR="5080" indent="11430">
              <a:lnSpc>
                <a:spcPts val="1230"/>
              </a:lnSpc>
              <a:spcBef>
                <a:spcPts val="395"/>
              </a:spcBef>
              <a:tabLst>
                <a:tab pos="683895" algn="l"/>
                <a:tab pos="1339215" algn="l"/>
                <a:tab pos="1670050" algn="l"/>
                <a:tab pos="2205355" algn="l"/>
              </a:tabLst>
            </a:pPr>
            <a:r>
              <a:rPr sz="1250" u="heavy" spc="120" dirty="0">
                <a:solidFill>
                  <a:srgbClr val="3838AF"/>
                </a:solidFill>
                <a:uFill>
                  <a:solidFill>
                    <a:srgbClr val="575760"/>
                  </a:solidFill>
                </a:uFill>
                <a:latin typeface="Lucida Sans Unicode"/>
                <a:cs typeface="Lucida Sans Unicode"/>
              </a:rPr>
              <a:t>P't'</a:t>
            </a:r>
            <a:r>
              <a:rPr sz="1250" u="heavy" spc="50" dirty="0">
                <a:solidFill>
                  <a:srgbClr val="3838AF"/>
                </a:solidFill>
                <a:uFill>
                  <a:solidFill>
                    <a:srgbClr val="575760"/>
                  </a:solidFill>
                </a:uFill>
                <a:latin typeface="Lucida Sans Unicode"/>
                <a:cs typeface="Lucida Sans Unicode"/>
              </a:rPr>
              <a:t>  </a:t>
            </a:r>
            <a:r>
              <a:rPr sz="1250" u="heavy" spc="45" dirty="0">
                <a:solidFill>
                  <a:srgbClr val="AEACEF"/>
                </a:solidFill>
                <a:uFill>
                  <a:solidFill>
                    <a:srgbClr val="575760"/>
                  </a:solidFill>
                </a:uFill>
                <a:latin typeface="Lucida Sans Unicode"/>
                <a:cs typeface="Lucida Sans Unicode"/>
              </a:rPr>
              <a:t>.</a:t>
            </a:r>
            <a:r>
              <a:rPr sz="1250" u="heavy" dirty="0">
                <a:solidFill>
                  <a:srgbClr val="AEACEF"/>
                </a:solidFill>
                <a:uFill>
                  <a:solidFill>
                    <a:srgbClr val="575760"/>
                  </a:solidFill>
                </a:uFill>
                <a:latin typeface="Lucida Sans Unicode"/>
                <a:cs typeface="Lucida Sans Unicode"/>
              </a:rPr>
              <a:t>	</a:t>
            </a:r>
            <a:r>
              <a:rPr sz="1250" u="heavy" spc="-25" dirty="0">
                <a:solidFill>
                  <a:srgbClr val="7570D1"/>
                </a:solidFill>
                <a:uFill>
                  <a:solidFill>
                    <a:srgbClr val="575760"/>
                  </a:solidFill>
                </a:uFill>
                <a:latin typeface="Lucida Sans Unicode"/>
                <a:cs typeface="Lucida Sans Unicode"/>
              </a:rPr>
              <a:t>^•</a:t>
            </a:r>
            <a:r>
              <a:rPr sz="1250" u="heavy" dirty="0">
                <a:solidFill>
                  <a:srgbClr val="7570D1"/>
                </a:solidFill>
                <a:uFill>
                  <a:solidFill>
                    <a:srgbClr val="575760"/>
                  </a:solidFill>
                </a:uFill>
                <a:latin typeface="Lucida Sans Unicode"/>
                <a:cs typeface="Lucida Sans Unicode"/>
              </a:rPr>
              <a:t>	</a:t>
            </a:r>
            <a:r>
              <a:rPr sz="1250" u="heavy" spc="-20" dirty="0">
                <a:solidFill>
                  <a:srgbClr val="9C9CDD"/>
                </a:solidFill>
                <a:uFill>
                  <a:solidFill>
                    <a:srgbClr val="575760"/>
                  </a:solidFill>
                </a:uFill>
                <a:latin typeface="Lucida Sans Unicode"/>
                <a:cs typeface="Lucida Sans Unicode"/>
              </a:rPr>
              <a:t>‹.“›</a:t>
            </a:r>
            <a:r>
              <a:rPr sz="1250" u="heavy" dirty="0">
                <a:solidFill>
                  <a:srgbClr val="9C9CDD"/>
                </a:solidFill>
                <a:uFill>
                  <a:solidFill>
                    <a:srgbClr val="575760"/>
                  </a:solidFill>
                </a:uFill>
                <a:latin typeface="Lucida Sans Unicode"/>
                <a:cs typeface="Lucida Sans Unicode"/>
              </a:rPr>
              <a:t>	</a:t>
            </a:r>
            <a:r>
              <a:rPr sz="1250" u="heavy" spc="-10" dirty="0">
                <a:solidFill>
                  <a:srgbClr val="9C9CDD"/>
                </a:solidFill>
                <a:uFill>
                  <a:solidFill>
                    <a:srgbClr val="575760"/>
                  </a:solidFill>
                </a:uFill>
                <a:latin typeface="Lucida Sans Unicode"/>
                <a:cs typeface="Lucida Sans Unicode"/>
              </a:rPr>
              <a:t>ć‹ć«-</a:t>
            </a:r>
            <a:r>
              <a:rPr sz="1250" u="heavy" dirty="0">
                <a:solidFill>
                  <a:srgbClr val="9C9CDD"/>
                </a:solidFill>
                <a:uFill>
                  <a:solidFill>
                    <a:srgbClr val="575760"/>
                  </a:solidFill>
                </a:uFill>
                <a:latin typeface="Lucida Sans Unicode"/>
                <a:cs typeface="Lucida Sans Unicode"/>
              </a:rPr>
              <a:t>	</a:t>
            </a:r>
            <a:r>
              <a:rPr sz="1250" dirty="0">
                <a:solidFill>
                  <a:srgbClr val="9C9CDD"/>
                </a:solidFill>
                <a:latin typeface="Lucida Sans Unicode"/>
                <a:cs typeface="Lucida Sans Unicode"/>
              </a:rPr>
              <a:t> </a:t>
            </a:r>
            <a:r>
              <a:rPr sz="1250" spc="-100" dirty="0">
                <a:solidFill>
                  <a:srgbClr val="343434"/>
                </a:solidFill>
                <a:latin typeface="Lucida Sans Unicode"/>
                <a:cs typeface="Lucida Sans Unicode"/>
              </a:rPr>
              <a:t>Nàtølia</a:t>
            </a:r>
            <a:r>
              <a:rPr sz="1250" spc="35" dirty="0">
                <a:solidFill>
                  <a:srgbClr val="343434"/>
                </a:solidFill>
                <a:latin typeface="Lucida Sans Unicode"/>
                <a:cs typeface="Lucida Sans Unicode"/>
              </a:rPr>
              <a:t> </a:t>
            </a:r>
            <a:r>
              <a:rPr sz="1250" spc="-35" dirty="0">
                <a:solidFill>
                  <a:srgbClr val="3B3B3B"/>
                </a:solidFill>
                <a:latin typeface="Lucida Sans Unicode"/>
                <a:cs typeface="Lucida Sans Unicode"/>
              </a:rPr>
              <a:t>hł</a:t>
            </a:r>
            <a:r>
              <a:rPr sz="1250" i="1" spc="-35" dirty="0">
                <a:solidFill>
                  <a:srgbClr val="3B3B3B"/>
                </a:solidFill>
                <a:latin typeface="Arial"/>
                <a:cs typeface="Arial"/>
              </a:rPr>
              <a:t>aria</a:t>
            </a:r>
            <a:r>
              <a:rPr sz="1250" i="1" spc="-95" dirty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1250" spc="-85" dirty="0">
                <a:solidFill>
                  <a:srgbClr val="3A3A3A"/>
                </a:solidFill>
                <a:latin typeface="Lucida Sans Unicode"/>
                <a:cs typeface="Lucida Sans Unicode"/>
              </a:rPr>
              <a:t>da</a:t>
            </a:r>
            <a:r>
              <a:rPr sz="1250" spc="-90" dirty="0">
                <a:solidFill>
                  <a:srgbClr val="3A3A3A"/>
                </a:solidFill>
                <a:latin typeface="Lucida Sans Unicode"/>
                <a:cs typeface="Lucida Sans Unicode"/>
              </a:rPr>
              <a:t> </a:t>
            </a:r>
            <a:r>
              <a:rPr sz="1250" i="1" spc="-10" dirty="0">
                <a:solidFill>
                  <a:srgbClr val="383838"/>
                </a:solidFill>
                <a:latin typeface="Arial"/>
                <a:cs typeface="Arial"/>
              </a:rPr>
              <a:t>Conceìçäo</a:t>
            </a:r>
            <a:endParaRPr sz="1250">
              <a:latin typeface="Arial"/>
              <a:cs typeface="Arial"/>
            </a:endParaRPr>
          </a:p>
          <a:p>
            <a:pPr marL="12700">
              <a:lnSpc>
                <a:spcPts val="1355"/>
              </a:lnSpc>
            </a:pPr>
            <a:r>
              <a:rPr sz="1250" spc="-95" dirty="0">
                <a:solidFill>
                  <a:srgbClr val="484848"/>
                </a:solidFill>
                <a:latin typeface="Lucida Sans Unicode"/>
                <a:cs typeface="Lucida Sans Unicode"/>
              </a:rPr>
              <a:t>1º</a:t>
            </a:r>
            <a:r>
              <a:rPr sz="1250" spc="-85" dirty="0">
                <a:solidFill>
                  <a:srgbClr val="484848"/>
                </a:solidFill>
                <a:latin typeface="Lucida Sans Unicode"/>
                <a:cs typeface="Lucida Sans Unicode"/>
              </a:rPr>
              <a:t> </a:t>
            </a:r>
            <a:r>
              <a:rPr sz="1250" spc="-10" dirty="0">
                <a:solidFill>
                  <a:srgbClr val="2F2F2F"/>
                </a:solidFill>
                <a:latin typeface="Lucida Sans Unicode"/>
                <a:cs typeface="Lucida Sans Unicode"/>
              </a:rPr>
              <a:t>Conselheiro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4556" y="1590057"/>
            <a:ext cx="73469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dirty="0">
                <a:solidFill>
                  <a:srgbClr val="414141"/>
                </a:solidFill>
                <a:latin typeface="Lucida Sans Unicode"/>
                <a:cs typeface="Lucida Sans Unicode"/>
              </a:rPr>
              <a:t>ïe</a:t>
            </a:r>
            <a:r>
              <a:rPr sz="1250" spc="-185" dirty="0">
                <a:solidFill>
                  <a:srgbClr val="414141"/>
                </a:solidFill>
                <a:latin typeface="Lucida Sans Unicode"/>
                <a:cs typeface="Lucida Sans Unicode"/>
              </a:rPr>
              <a:t> </a:t>
            </a:r>
            <a:r>
              <a:rPr sz="1250" spc="-55" dirty="0">
                <a:solidFill>
                  <a:srgbClr val="3D3D3D"/>
                </a:solidFill>
                <a:latin typeface="Lucida Sans Unicode"/>
                <a:cs typeface="Lucida Sans Unicode"/>
              </a:rPr>
              <a:t>da</a:t>
            </a:r>
            <a:r>
              <a:rPr sz="1250" spc="-40" dirty="0">
                <a:solidFill>
                  <a:srgbClr val="3D3D3D"/>
                </a:solidFill>
                <a:latin typeface="Lucida Sans Unicode"/>
                <a:cs typeface="Lucida Sans Unicode"/>
              </a:rPr>
              <a:t> </a:t>
            </a:r>
            <a:r>
              <a:rPr sz="1250" spc="-10" dirty="0">
                <a:solidFill>
                  <a:srgbClr val="383838"/>
                </a:solidFill>
                <a:latin typeface="Lucida Sans Unicode"/>
                <a:cs typeface="Lucida Sans Unicode"/>
              </a:rPr>
              <a:t>Siłra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1796" y="2678665"/>
            <a:ext cx="2275205" cy="40322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3810">
              <a:lnSpc>
                <a:spcPts val="1370"/>
              </a:lnSpc>
              <a:spcBef>
                <a:spcPts val="335"/>
              </a:spcBef>
            </a:pPr>
            <a:r>
              <a:rPr sz="1300" spc="-140" dirty="0">
                <a:solidFill>
                  <a:srgbClr val="333333"/>
                </a:solidFill>
                <a:latin typeface="Lucida Sans Unicode"/>
                <a:cs typeface="Lucida Sans Unicode"/>
              </a:rPr>
              <a:t>Mauro</a:t>
            </a:r>
            <a:r>
              <a:rPr sz="1300" spc="-50" dirty="0">
                <a:solidFill>
                  <a:srgbClr val="333333"/>
                </a:solidFill>
                <a:latin typeface="Lucida Sans Unicode"/>
                <a:cs typeface="Lucida Sans Unicode"/>
              </a:rPr>
              <a:t> </a:t>
            </a:r>
            <a:r>
              <a:rPr sz="1300" spc="-110" dirty="0">
                <a:solidFill>
                  <a:srgbClr val="3B3B3B"/>
                </a:solidFill>
                <a:latin typeface="Lucida Sans Unicode"/>
                <a:cs typeface="Lucida Sans Unicode"/>
              </a:rPr>
              <a:t>Ferreira</a:t>
            </a:r>
            <a:r>
              <a:rPr sz="1300" spc="50" dirty="0">
                <a:solidFill>
                  <a:srgbClr val="3B3B3B"/>
                </a:solidFill>
                <a:latin typeface="Lucida Sans Unicode"/>
                <a:cs typeface="Lucida Sans Unicode"/>
              </a:rPr>
              <a:t> </a:t>
            </a:r>
            <a:r>
              <a:rPr sz="1300" spc="-85" dirty="0">
                <a:solidFill>
                  <a:srgbClr val="494949"/>
                </a:solidFill>
                <a:latin typeface="Lucida Sans Unicode"/>
                <a:cs typeface="Lucida Sans Unicode"/>
              </a:rPr>
              <a:t>de</a:t>
            </a:r>
            <a:r>
              <a:rPr sz="1300" spc="-195" dirty="0">
                <a:solidFill>
                  <a:srgbClr val="494949"/>
                </a:solidFill>
                <a:latin typeface="Lucida Sans Unicode"/>
                <a:cs typeface="Lucida Sans Unicode"/>
              </a:rPr>
              <a:t> </a:t>
            </a:r>
            <a:r>
              <a:rPr sz="1300" spc="-85" dirty="0">
                <a:solidFill>
                  <a:srgbClr val="2D2D2D"/>
                </a:solidFill>
                <a:latin typeface="Lucida Sans Unicode"/>
                <a:cs typeface="Lucida Sans Unicode"/>
              </a:rPr>
              <a:t>Freitas</a:t>
            </a:r>
            <a:r>
              <a:rPr sz="1300" spc="-70" dirty="0">
                <a:solidFill>
                  <a:srgbClr val="2D2D2D"/>
                </a:solidFill>
                <a:latin typeface="Lucida Sans Unicode"/>
                <a:cs typeface="Lucida Sans Unicode"/>
              </a:rPr>
              <a:t> </a:t>
            </a:r>
            <a:r>
              <a:rPr sz="1300" spc="-105" dirty="0">
                <a:solidFill>
                  <a:srgbClr val="424242"/>
                </a:solidFill>
                <a:latin typeface="Lucida Sans Unicode"/>
                <a:cs typeface="Lucida Sans Unicode"/>
              </a:rPr>
              <a:t>Martins </a:t>
            </a:r>
            <a:r>
              <a:rPr sz="1300" spc="-50" dirty="0">
                <a:solidFill>
                  <a:srgbClr val="464646"/>
                </a:solidFill>
                <a:latin typeface="Lucida Sans Unicode"/>
                <a:cs typeface="Lucida Sans Unicode"/>
              </a:rPr>
              <a:t>2•</a:t>
            </a:r>
            <a:r>
              <a:rPr sz="1300" spc="-50" dirty="0">
                <a:solidFill>
                  <a:srgbClr val="3B3B3B"/>
                </a:solidFill>
                <a:latin typeface="Lucida Sans Unicode"/>
                <a:cs typeface="Lucida Sans Unicode"/>
              </a:rPr>
              <a:t>Conselheiro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8422" y="3722404"/>
            <a:ext cx="2401570" cy="40322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780" marR="5080" indent="-5715">
              <a:lnSpc>
                <a:spcPts val="1370"/>
              </a:lnSpc>
              <a:spcBef>
                <a:spcPts val="335"/>
              </a:spcBef>
            </a:pPr>
            <a:r>
              <a:rPr sz="1300" spc="-130" dirty="0">
                <a:solidFill>
                  <a:srgbClr val="484848"/>
                </a:solidFill>
                <a:latin typeface="Lucida Sans Unicode"/>
                <a:cs typeface="Lucida Sans Unicode"/>
              </a:rPr>
              <a:t>Aną</a:t>
            </a:r>
            <a:r>
              <a:rPr sz="1300" spc="-140" dirty="0">
                <a:solidFill>
                  <a:srgbClr val="484848"/>
                </a:solidFill>
                <a:latin typeface="Lucida Sans Unicode"/>
                <a:cs typeface="Lucida Sans Unicode"/>
              </a:rPr>
              <a:t> </a:t>
            </a:r>
            <a:r>
              <a:rPr sz="1300" spc="-60" dirty="0">
                <a:solidFill>
                  <a:srgbClr val="3F3F3F"/>
                </a:solidFill>
                <a:latin typeface="Lucida Sans Unicode"/>
                <a:cs typeface="Lucida Sans Unicode"/>
              </a:rPr>
              <a:t>Paula</a:t>
            </a:r>
            <a:r>
              <a:rPr sz="1300" spc="-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300" spc="-40" dirty="0">
                <a:solidFill>
                  <a:srgbClr val="2D2D2D"/>
                </a:solidFill>
                <a:latin typeface="Lucida Sans Unicode"/>
                <a:cs typeface="Lucida Sans Unicode"/>
              </a:rPr>
              <a:t>Ca@IcanÎède1æhargo </a:t>
            </a:r>
            <a:r>
              <a:rPr sz="1300" spc="-110" dirty="0">
                <a:solidFill>
                  <a:srgbClr val="444444"/>
                </a:solidFill>
                <a:latin typeface="Lucida Sans Unicode"/>
                <a:cs typeface="Lucida Sans Unicode"/>
              </a:rPr>
              <a:t>Sebfetáńa</a:t>
            </a:r>
            <a:r>
              <a:rPr sz="1300" spc="4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300" spc="-25" dirty="0">
                <a:solidFill>
                  <a:srgbClr val="414141"/>
                </a:solidFill>
                <a:latin typeface="Lucida Sans Unicode"/>
                <a:cs typeface="Lucida Sans Unicode"/>
              </a:rPr>
              <a:t>de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7568" y="4766395"/>
            <a:ext cx="638175" cy="39560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5715">
              <a:lnSpc>
                <a:spcPts val="1370"/>
              </a:lnSpc>
              <a:spcBef>
                <a:spcPts val="285"/>
              </a:spcBef>
            </a:pPr>
            <a:r>
              <a:rPr sz="1250" spc="-65" dirty="0">
                <a:solidFill>
                  <a:srgbClr val="343434"/>
                </a:solidFill>
                <a:latin typeface="Lucida Sans Unicode"/>
                <a:cs typeface="Lucida Sans Unicode"/>
              </a:rPr>
              <a:t>Gfazielle </a:t>
            </a:r>
            <a:r>
              <a:rPr sz="1250" spc="-35" dirty="0">
                <a:solidFill>
                  <a:srgbClr val="3F3F3F"/>
                </a:solidFill>
                <a:latin typeface="Lucida Sans Unicode"/>
                <a:cs typeface="Lucida Sans Unicode"/>
              </a:rPr>
              <a:t>OAB</a:t>
            </a:r>
            <a:r>
              <a:rPr sz="1250" spc="-155" dirty="0">
                <a:solidFill>
                  <a:srgbClr val="3F3F3F"/>
                </a:solidFill>
                <a:latin typeface="Lucida Sans Unicode"/>
                <a:cs typeface="Lucida Sans Unicode"/>
              </a:rPr>
              <a:t> </a:t>
            </a:r>
            <a:r>
              <a:rPr sz="1250" spc="-25" dirty="0">
                <a:solidFill>
                  <a:srgbClr val="4B4B4B"/>
                </a:solidFill>
                <a:latin typeface="Lucida Sans Unicode"/>
                <a:cs typeface="Lucida Sans Unicode"/>
              </a:rPr>
              <a:t>/</a:t>
            </a:r>
            <a:r>
              <a:rPr sz="1250" spc="-235" dirty="0">
                <a:solidFill>
                  <a:srgbClr val="4B4B4B"/>
                </a:solidFill>
                <a:latin typeface="Lucida Sans Unicode"/>
                <a:cs typeface="Lucida Sans Unicode"/>
              </a:rPr>
              <a:t> </a:t>
            </a:r>
            <a:r>
              <a:rPr sz="1250" spc="-45" dirty="0">
                <a:solidFill>
                  <a:srgbClr val="3F3F3F"/>
                </a:solidFill>
                <a:latin typeface="Lucida Sans Unicode"/>
                <a:cs typeface="Lucida Sans Unicode"/>
              </a:rPr>
              <a:t>SP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64884" y="4766395"/>
            <a:ext cx="610235" cy="3956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2715">
              <a:lnSpc>
                <a:spcPts val="1435"/>
              </a:lnSpc>
              <a:spcBef>
                <a:spcPts val="130"/>
              </a:spcBef>
            </a:pPr>
            <a:r>
              <a:rPr sz="1250" spc="60" dirty="0">
                <a:solidFill>
                  <a:srgbClr val="444444"/>
                </a:solidFill>
                <a:latin typeface="Lucida Sans Unicode"/>
                <a:cs typeface="Lucida Sans Unicode"/>
              </a:rPr>
              <a:t>b</a:t>
            </a:r>
            <a:r>
              <a:rPr sz="1250" spc="-150" dirty="0">
                <a:solidFill>
                  <a:srgbClr val="444444"/>
                </a:solidFill>
                <a:latin typeface="Lucida Sans Unicode"/>
                <a:cs typeface="Lucida Sans Unicode"/>
              </a:rPr>
              <a:t> </a:t>
            </a:r>
            <a:r>
              <a:rPr sz="1250" spc="-35" dirty="0">
                <a:solidFill>
                  <a:srgbClr val="424242"/>
                </a:solidFill>
                <a:latin typeface="Lucida Sans Unicode"/>
                <a:cs typeface="Lucida Sans Unicode"/>
              </a:rPr>
              <a:t>Silva</a:t>
            </a:r>
            <a:endParaRPr sz="1250">
              <a:latin typeface="Lucida Sans Unicode"/>
              <a:cs typeface="Lucida Sans Unicode"/>
            </a:endParaRPr>
          </a:p>
          <a:p>
            <a:pPr marL="12700">
              <a:lnSpc>
                <a:spcPts val="1435"/>
              </a:lnSpc>
            </a:pPr>
            <a:r>
              <a:rPr sz="1250" spc="-20" dirty="0">
                <a:solidFill>
                  <a:srgbClr val="363636"/>
                </a:solidFill>
                <a:latin typeface="Lucida Sans Unicode"/>
                <a:cs typeface="Lucida Sans Unicode"/>
              </a:rPr>
              <a:t>.475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42974" y="2684931"/>
            <a:ext cx="485775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69875" algn="l"/>
              </a:tabLst>
            </a:pPr>
            <a:r>
              <a:rPr sz="1250" spc="-315" dirty="0">
                <a:solidFill>
                  <a:srgbClr val="606060"/>
                </a:solidFill>
                <a:latin typeface="Lucida Sans Unicode"/>
                <a:cs typeface="Lucida Sans Unicode"/>
              </a:rPr>
              <a:t>”</a:t>
            </a:r>
            <a:r>
              <a:rPr sz="1250" dirty="0">
                <a:solidFill>
                  <a:srgbClr val="606060"/>
                </a:solidFill>
                <a:latin typeface="Lucida Sans Unicode"/>
                <a:cs typeface="Lucida Sans Unicode"/>
              </a:rPr>
              <a:t>	</a:t>
            </a:r>
            <a:r>
              <a:rPr sz="1250" spc="-25" dirty="0">
                <a:solidFill>
                  <a:srgbClr val="444444"/>
                </a:solidFill>
                <a:latin typeface="Lucida Sans Unicode"/>
                <a:cs typeface="Lucida Sans Unicode"/>
              </a:rPr>
              <a:t>ias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3443" y="2684931"/>
            <a:ext cx="493395" cy="38989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8255">
              <a:lnSpc>
                <a:spcPts val="1330"/>
              </a:lnSpc>
              <a:spcBef>
                <a:spcPts val="315"/>
              </a:spcBef>
            </a:pPr>
            <a:r>
              <a:rPr sz="1250" spc="-10" dirty="0">
                <a:solidFill>
                  <a:srgbClr val="3A3A3A"/>
                </a:solidFill>
                <a:latin typeface="Lucida Sans Unicode"/>
                <a:cs typeface="Lucida Sans Unicode"/>
              </a:rPr>
              <a:t>Sonia </a:t>
            </a:r>
            <a:r>
              <a:rPr sz="1250" spc="-75" dirty="0">
                <a:solidFill>
                  <a:srgbClr val="414141"/>
                </a:solidFill>
                <a:latin typeface="Lucida Sans Unicode"/>
                <a:cs typeface="Lucida Sans Unicode"/>
              </a:rPr>
              <a:t>3•</a:t>
            </a:r>
            <a:r>
              <a:rPr sz="1250" spc="-75" dirty="0">
                <a:solidFill>
                  <a:srgbClr val="3D3D3D"/>
                </a:solidFill>
                <a:latin typeface="Lucida Sans Unicode"/>
                <a:cs typeface="Lucida Sans Unicode"/>
              </a:rPr>
              <a:t>Con</a:t>
            </a:r>
            <a:endParaRPr sz="125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64500" y="2853374"/>
            <a:ext cx="39243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spc="-95" dirty="0">
                <a:solidFill>
                  <a:srgbClr val="363636"/>
                </a:solidFill>
                <a:latin typeface="Lucida Sans Unicode"/>
                <a:cs typeface="Lucida Sans Unicode"/>
              </a:rPr>
              <a:t>Iheiro</a:t>
            </a:r>
            <a:endParaRPr sz="12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2394</Words>
  <Application>Microsoft Office PowerPoint</Application>
  <PresentationFormat>Personalizar</PresentationFormat>
  <Paragraphs>214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Cambria</vt:lpstr>
      <vt:lpstr>Consolas</vt:lpstr>
      <vt:lpstr>Lucida Sans Unicode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INTEL</dc:creator>
  <cp:lastModifiedBy>INTEL</cp:lastModifiedBy>
  <cp:revision>1</cp:revision>
  <dcterms:created xsi:type="dcterms:W3CDTF">2025-05-28T14:27:17Z</dcterms:created>
  <dcterms:modified xsi:type="dcterms:W3CDTF">2025-05-28T14:29:00Z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2025-05-28T00:00:00Z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2025-05-28T00:00:00Z</vt:filetime>
  </property>
</Properties>
</file>