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454900" cy="10560050"/>
  <p:notesSz cx="7454900" cy="105600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22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9593" y="3273615"/>
            <a:ext cx="6342062" cy="2217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19187" y="5913628"/>
            <a:ext cx="5222875" cy="264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3062" y="2428811"/>
            <a:ext cx="3245643" cy="69696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42543" y="2428811"/>
            <a:ext cx="3245643" cy="69696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2899" y="264745"/>
            <a:ext cx="932446" cy="57751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10651" y="6236922"/>
            <a:ext cx="297815" cy="0"/>
          </a:xfrm>
          <a:custGeom>
            <a:avLst/>
            <a:gdLst/>
            <a:ahLst/>
            <a:cxnLst/>
            <a:rect l="l" t="t" r="r" b="b"/>
            <a:pathLst>
              <a:path w="297815">
                <a:moveTo>
                  <a:pt x="0" y="0"/>
                </a:moveTo>
                <a:lnTo>
                  <a:pt x="297781" y="0"/>
                </a:lnTo>
              </a:path>
            </a:pathLst>
          </a:custGeom>
          <a:ln w="15039">
            <a:solidFill>
              <a:srgbClr val="0F0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949612" y="6116605"/>
            <a:ext cx="297815" cy="0"/>
          </a:xfrm>
          <a:custGeom>
            <a:avLst/>
            <a:gdLst/>
            <a:ahLst/>
            <a:cxnLst/>
            <a:rect l="l" t="t" r="r" b="b"/>
            <a:pathLst>
              <a:path w="297814">
                <a:moveTo>
                  <a:pt x="0" y="0"/>
                </a:moveTo>
                <a:lnTo>
                  <a:pt x="297781" y="0"/>
                </a:lnTo>
              </a:path>
            </a:pathLst>
          </a:custGeom>
          <a:ln w="15039">
            <a:solidFill>
              <a:srgbClr val="0F0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3062" y="422402"/>
            <a:ext cx="6715125" cy="16896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3062" y="2428811"/>
            <a:ext cx="6715125" cy="69696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9445" y="9293917"/>
            <a:ext cx="6925945" cy="274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3062" y="9820847"/>
            <a:ext cx="1716087" cy="5280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372100" y="9820847"/>
            <a:ext cx="1716087" cy="5280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33876" y="1082893"/>
          <a:ext cx="6894195" cy="4215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94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535">
                <a:tc>
                  <a:txBody>
                    <a:bodyPr/>
                    <a:lstStyle/>
                    <a:p>
                      <a:pPr marL="10160" algn="ctr">
                        <a:lnSpc>
                          <a:spcPts val="1420"/>
                        </a:lnSpc>
                      </a:pPr>
                      <a:r>
                        <a:rPr sz="1250" dirty="0">
                          <a:latin typeface="Times New Roman"/>
                          <a:cs typeface="Times New Roman"/>
                        </a:rPr>
                        <a:t>LICENÇA</a:t>
                      </a:r>
                      <a:r>
                        <a:rPr sz="125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latin typeface="Times New Roman"/>
                          <a:cs typeface="Times New Roman"/>
                        </a:rPr>
                        <a:t>SANITARIA</a:t>
                      </a:r>
                      <a:r>
                        <a:rPr sz="125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5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5" dirty="0">
                          <a:latin typeface="Times New Roman"/>
                          <a:cs typeface="Times New Roman"/>
                        </a:rPr>
                        <a:t>VIGILANCIA</a:t>
                      </a:r>
                      <a:r>
                        <a:rPr sz="125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10" dirty="0">
                          <a:latin typeface="Times New Roman"/>
                          <a:cs typeface="Times New Roman"/>
                        </a:rPr>
                        <a:t>SANITARIA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2B2B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4721225" algn="l"/>
                          <a:tab pos="6553200" algn="l"/>
                        </a:tabLst>
                      </a:pPr>
                      <a:r>
                        <a:rPr sz="1200" spc="-95" dirty="0">
                          <a:latin typeface="Calibri"/>
                          <a:cs typeface="Calibri"/>
                        </a:rPr>
                        <a:t>N°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CEVS: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10" dirty="0">
                          <a:latin typeface="Calibri"/>
                          <a:cs typeface="Calibri"/>
                        </a:rPr>
                        <a:t>3518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05" dirty="0">
                          <a:latin typeface="Calibri"/>
                          <a:cs typeface="Calibri"/>
                        </a:rPr>
                        <a:t>8000</a:t>
                      </a:r>
                      <a:r>
                        <a:rPr sz="12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75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200" spc="195" dirty="0">
                          <a:latin typeface="Calibri"/>
                          <a:cs typeface="Calibri"/>
                        </a:rPr>
                        <a:t>851-</a:t>
                      </a:r>
                      <a:r>
                        <a:rPr sz="1200" spc="220" dirty="0">
                          <a:latin typeface="Calibri"/>
                          <a:cs typeface="Calibri"/>
                        </a:rPr>
                        <a:t>00</a:t>
                      </a:r>
                      <a:r>
                        <a:rPr sz="12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90" dirty="0">
                          <a:latin typeface="Calibri"/>
                          <a:cs typeface="Calibri"/>
                        </a:rPr>
                        <a:t>3869-1-</a:t>
                      </a:r>
                      <a:r>
                        <a:rPr sz="1200" spc="2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50" spc="-80" dirty="0"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sz="95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5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spc="-70" dirty="0">
                          <a:latin typeface="Times New Roman"/>
                          <a:cs typeface="Times New Roman"/>
                        </a:rPr>
                        <a:t>VALIDADE:</a:t>
                      </a:r>
                      <a:r>
                        <a:rPr sz="95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5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dirty="0">
                          <a:latin typeface="Times New Roman"/>
                          <a:cs typeface="Times New Roman"/>
                        </a:rPr>
                        <a:t>9/</a:t>
                      </a:r>
                      <a:r>
                        <a:rPr sz="950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950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95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spc="-25" dirty="0">
                          <a:latin typeface="Times New Roman"/>
                          <a:cs typeface="Times New Roman"/>
                        </a:rPr>
                        <a:t>9/2</a:t>
                      </a:r>
                      <a:r>
                        <a:rPr sz="950" dirty="0">
                          <a:latin typeface="Times New Roman"/>
                          <a:cs typeface="Times New Roman"/>
                        </a:rPr>
                        <a:t>	02</a:t>
                      </a:r>
                      <a:r>
                        <a:rPr sz="95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50" spc="-50" dirty="0">
                          <a:latin typeface="Times New Roman"/>
                          <a:cs typeface="Times New Roman"/>
                        </a:rPr>
                        <a:t>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T="50165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9525">
                      <a:solidFill>
                        <a:srgbClr val="2B2B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47625">
                        <a:lnSpc>
                          <a:spcPts val="1019"/>
                        </a:lnSpc>
                        <a:tabLst>
                          <a:tab pos="1840864" algn="l"/>
                        </a:tabLst>
                      </a:pPr>
                      <a:r>
                        <a:rPr sz="900" spc="-35" dirty="0">
                          <a:latin typeface="Times New Roman"/>
                          <a:cs typeface="Times New Roman"/>
                        </a:rPr>
                        <a:t>N°</a:t>
                      </a:r>
                      <a:r>
                        <a:rPr sz="9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PROCESSO: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1101.2024/0039112-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1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42135" algn="l"/>
                          <a:tab pos="4754880" algn="l"/>
                          <a:tab pos="6198870" algn="l"/>
                        </a:tabLst>
                      </a:pPr>
                      <a:r>
                        <a:rPr sz="900" spc="-35" dirty="0">
                          <a:latin typeface="Times New Roman"/>
                          <a:cs typeface="Times New Roman"/>
                        </a:rPr>
                        <a:t>N°</a:t>
                      </a:r>
                      <a:r>
                        <a:rPr sz="9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PROTOCOLO: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2906912/2025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spc="-40" dirty="0"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sz="9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DO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PROTOCOLO: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15/09/2025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9370" marR="2256155" indent="-635">
                        <a:lnSpc>
                          <a:spcPct val="109600"/>
                        </a:lnSpc>
                        <a:tabLst>
                          <a:tab pos="1845945" algn="l"/>
                        </a:tabLst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SUBGRUPO: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spc="-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PRESTAÇÃO</a:t>
                      </a:r>
                      <a:r>
                        <a:rPr sz="900" b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sz="9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COLETIVOS</a:t>
                      </a:r>
                      <a:r>
                        <a:rPr sz="900" b="1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SOCIAIS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AGRUPAMENTO: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spc="-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PRESTAÇÃO</a:t>
                      </a:r>
                      <a:r>
                        <a:rPr sz="900" b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sz="9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COLETIVOS</a:t>
                      </a:r>
                      <a:r>
                        <a:rPr sz="900" b="1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SOCIAIS </a:t>
                      </a:r>
                      <a:r>
                        <a:rPr sz="900" spc="-40" dirty="0">
                          <a:latin typeface="Times New Roman"/>
                          <a:cs typeface="Times New Roman"/>
                        </a:rPr>
                        <a:t>ATIVIDADE</a:t>
                      </a:r>
                      <a:r>
                        <a:rPr sz="9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ECONÔMICA-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CNAE:</a:t>
                      </a:r>
                      <a:r>
                        <a:rPr sz="900" spc="19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8511-2/00</a:t>
                      </a:r>
                      <a:r>
                        <a:rPr sz="900" b="1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EDUCAÇÃO</a:t>
                      </a:r>
                      <a:r>
                        <a:rPr sz="900" b="1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5" dirty="0">
                          <a:latin typeface="Times New Roman"/>
                          <a:cs typeface="Times New Roman"/>
                        </a:rPr>
                        <a:t>INFANTIL</a:t>
                      </a:r>
                      <a:r>
                        <a:rPr sz="900" b="1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CRECHES</a:t>
                      </a:r>
                      <a:r>
                        <a:rPr sz="900" b="1" spc="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OBJETO</a:t>
                      </a:r>
                      <a:r>
                        <a:rPr sz="9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LICENCIADO: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ESTABELECIMENTO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ts val="955"/>
                        </a:lnSpc>
                        <a:spcBef>
                          <a:spcPts val="100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DETALHE: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19050">
                      <a:solidFill>
                        <a:srgbClr val="0F0F0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19050">
                      <a:solidFill>
                        <a:srgbClr val="0F0F0F"/>
                      </a:solidFill>
                      <a:prstDash val="solid"/>
                    </a:lnT>
                    <a:lnB w="9525">
                      <a:solidFill>
                        <a:srgbClr val="2B2B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82725">
                <a:tc>
                  <a:txBody>
                    <a:bodyPr/>
                    <a:lstStyle/>
                    <a:p>
                      <a:pPr marL="1289685" marR="1275715" indent="-1245870">
                        <a:lnSpc>
                          <a:spcPct val="43900"/>
                        </a:lnSpc>
                        <a:spcBef>
                          <a:spcPts val="969"/>
                        </a:spcBef>
                        <a:tabLst>
                          <a:tab pos="1284605" algn="l"/>
                          <a:tab pos="4505960" algn="l"/>
                        </a:tabLst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RAZÃO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SOCIAL: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b="1" spc="-15" baseline="27777" dirty="0">
                          <a:latin typeface="Times New Roman"/>
                          <a:cs typeface="Times New Roman"/>
                        </a:rPr>
                        <a:t>ASSOCIACAO</a:t>
                      </a:r>
                      <a:r>
                        <a:rPr sz="1350" b="1" spc="187" baseline="27777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b="1" baseline="27777" dirty="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sz="1350" b="1" spc="60" baseline="27777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b="1" spc="-37" baseline="27777" dirty="0">
                          <a:latin typeface="Times New Roman"/>
                          <a:cs typeface="Times New Roman"/>
                        </a:rPr>
                        <a:t>MORADORES</a:t>
                      </a:r>
                      <a:r>
                        <a:rPr sz="1350" b="1" spc="82" baseline="27777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b="1" spc="-30" baseline="27777" dirty="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sz="1350" b="1" baseline="27777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CNPJ</a:t>
                      </a:r>
                      <a:r>
                        <a:rPr sz="9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ALBERGANTE: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DESENVOLVIMENTO</a:t>
                      </a:r>
                      <a:r>
                        <a:rPr sz="9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AGUA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AZUL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20" dirty="0">
                          <a:latin typeface="Times New Roman"/>
                          <a:cs typeface="Times New Roman"/>
                        </a:rPr>
                        <a:t>NOME</a:t>
                      </a:r>
                      <a:r>
                        <a:rPr sz="9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FANTASIA: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287145" algn="l"/>
                        </a:tabLst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CNPJ</a:t>
                      </a:r>
                      <a:r>
                        <a:rPr sz="9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232323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900" spc="40" dirty="0">
                          <a:solidFill>
                            <a:srgbClr val="23232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CPF: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08.953.367/0003-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01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289050" algn="l"/>
                          <a:tab pos="5095240" algn="l"/>
                        </a:tabLst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LOGRADOURO: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Estrada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ACACIO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ANTONIO</a:t>
                      </a:r>
                      <a:r>
                        <a:rPr sz="900" b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BATISTA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NÚMERO:</a:t>
                      </a:r>
                      <a:r>
                        <a:rPr sz="9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270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COMPLEMENTO: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283335" algn="l"/>
                        </a:tabLst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BAIRRO: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spc="90" dirty="0">
                          <a:latin typeface="Calibri"/>
                          <a:cs typeface="Calibri"/>
                        </a:rPr>
                        <a:t>VILA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80" dirty="0">
                          <a:latin typeface="Calibri"/>
                          <a:cs typeface="Calibri"/>
                        </a:rPr>
                        <a:t>NOVA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110" dirty="0">
                          <a:latin typeface="Calibri"/>
                          <a:cs typeface="Calibri"/>
                        </a:rPr>
                        <a:t>BONSUCESSO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286510" algn="l"/>
                        </a:tabLst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MUNICÍPIO: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GUARULHOS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287145" algn="l"/>
                          <a:tab pos="5438775" algn="l"/>
                        </a:tabLst>
                      </a:pPr>
                      <a:r>
                        <a:rPr sz="900" spc="-20" dirty="0">
                          <a:latin typeface="Times New Roman"/>
                          <a:cs typeface="Times New Roman"/>
                        </a:rPr>
                        <a:t>CEP: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07175-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080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UF:</a:t>
                      </a:r>
                      <a:r>
                        <a:rPr sz="900" spc="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SP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20" dirty="0">
                          <a:latin typeface="Times New Roman"/>
                          <a:cs typeface="Times New Roman"/>
                        </a:rPr>
                        <a:t>PÁGINA</a:t>
                      </a:r>
                      <a:r>
                        <a:rPr sz="9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6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WEB: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23189" marB="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2B2B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RESPONSAVEL</a:t>
                      </a:r>
                      <a:r>
                        <a:rPr sz="800" spc="1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LEGAL:</a:t>
                      </a:r>
                      <a:r>
                        <a:rPr sz="800" spc="229" dirty="0">
                          <a:latin typeface="Arial MT"/>
                          <a:cs typeface="Arial MT"/>
                        </a:rPr>
                        <a:t> 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¥f'0ONIO</a:t>
                      </a:r>
                      <a:r>
                        <a:rPr sz="800" spc="3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GOBBS</a:t>
                      </a:r>
                      <a:r>
                        <a:rPr sz="800" spc="4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OU</a:t>
                      </a:r>
                      <a:r>
                        <a:rPr sz="800" spc="3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SII•VA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4752340" algn="l"/>
                        </a:tabLst>
                      </a:pPr>
                      <a:r>
                        <a:rPr sz="850" dirty="0">
                          <a:latin typeface="Arial MT"/>
                          <a:cs typeface="Arial MT"/>
                        </a:rPr>
                        <a:t>CPF:</a:t>
                      </a:r>
                      <a:r>
                        <a:rPr sz="85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50" spc="-10" dirty="0">
                          <a:latin typeface="Arial MT"/>
                          <a:cs typeface="Arial MT"/>
                        </a:rPr>
                        <a:t>87864800815</a:t>
                      </a:r>
                      <a:r>
                        <a:rPr sz="850" dirty="0">
                          <a:latin typeface="Arial MT"/>
                          <a:cs typeface="Arial MT"/>
                        </a:rPr>
                        <a:t>	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CONSELHO</a:t>
                      </a:r>
                      <a:r>
                        <a:rPr sz="9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REGIONAL:</a:t>
                      </a:r>
                      <a:r>
                        <a:rPr sz="9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ziy&gt;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4756150" algn="l"/>
                        </a:tabLst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N°</a:t>
                      </a:r>
                      <a:r>
                        <a:rPr sz="9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INSCR.</a:t>
                      </a:r>
                      <a:r>
                        <a:rPr sz="9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CONSELHO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PROF: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	</a:t>
                      </a:r>
                      <a:r>
                        <a:rPr sz="850" dirty="0">
                          <a:latin typeface="Times New Roman"/>
                          <a:cs typeface="Times New Roman"/>
                        </a:rPr>
                        <a:t>UF:</a:t>
                      </a:r>
                      <a:r>
                        <a:rPr sz="8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50" spc="25" dirty="0">
                          <a:latin typeface="Times New Roman"/>
                          <a:cs typeface="Times New Roman"/>
                        </a:rPr>
                        <a:t>SP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19050">
                      <a:solidFill>
                        <a:srgbClr val="54545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RESPONSAVEL</a:t>
                      </a:r>
                      <a:r>
                        <a:rPr sz="800" spc="1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TECNICO:</a:t>
                      </a:r>
                      <a:r>
                        <a:rPr sz="8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3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PZIIZA</a:t>
                      </a:r>
                      <a:r>
                        <a:rPr sz="800" spc="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CCV</a:t>
                      </a:r>
                      <a:r>
                        <a:rPr sz="800" spc="3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800" spc="4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800" spc="165" dirty="0">
                          <a:latin typeface="Arial MT"/>
                          <a:cs typeface="Arial MT"/>
                        </a:rPr>
                        <a:t>  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¥fg'B</a:t>
                      </a:r>
                      <a:r>
                        <a:rPr sz="800" spc="3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DB</a:t>
                      </a:r>
                      <a:r>
                        <a:rPr sz="800" spc="3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CAMARGO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4752340" algn="l"/>
                        </a:tabLst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CPF:</a:t>
                      </a:r>
                      <a:r>
                        <a:rPr sz="800" spc="1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55" dirty="0">
                          <a:latin typeface="Arial MT"/>
                          <a:cs typeface="Arial MT"/>
                        </a:rPr>
                        <a:t>28930071805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	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CONSELHO</a:t>
                      </a:r>
                      <a:r>
                        <a:rPr sz="9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REGIONAL:</a:t>
                      </a:r>
                      <a:r>
                        <a:rPr sz="9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ziy&gt;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4756150" algn="l"/>
                        </a:tabLst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N°</a:t>
                      </a:r>
                      <a:r>
                        <a:rPr sz="9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INSCR.</a:t>
                      </a:r>
                      <a:r>
                        <a:rPr sz="9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CONSELHO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PROF: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	</a:t>
                      </a:r>
                      <a:r>
                        <a:rPr sz="850" dirty="0">
                          <a:latin typeface="Times New Roman"/>
                          <a:cs typeface="Times New Roman"/>
                        </a:rPr>
                        <a:t>UF:</a:t>
                      </a:r>
                      <a:r>
                        <a:rPr sz="8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50" spc="25" dirty="0">
                          <a:latin typeface="Times New Roman"/>
                          <a:cs typeface="Times New Roman"/>
                        </a:rPr>
                        <a:t>SP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1905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884" y="5450357"/>
            <a:ext cx="3783928" cy="9625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6884" y="5811305"/>
            <a:ext cx="6797837" cy="46923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24261" y="3146309"/>
            <a:ext cx="342899" cy="8422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468044" y="325410"/>
            <a:ext cx="2630170" cy="41211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sz="1200" dirty="0">
                <a:latin typeface="Times New Roman"/>
                <a:cs typeface="Times New Roman"/>
              </a:rPr>
              <a:t>Sistema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Estadual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Vigilância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Sanitária</a:t>
            </a:r>
            <a:endParaRPr sz="1200">
              <a:latin typeface="Times New Roman"/>
              <a:cs typeface="Times New Roman"/>
            </a:endParaRPr>
          </a:p>
          <a:p>
            <a:pPr marL="11430" algn="ctr">
              <a:lnSpc>
                <a:spcPct val="100000"/>
              </a:lnSpc>
              <a:spcBef>
                <a:spcPts val="235"/>
              </a:spcBef>
            </a:pPr>
            <a:r>
              <a:rPr sz="900" spc="60" dirty="0">
                <a:latin typeface="Times New Roman"/>
                <a:cs typeface="Times New Roman"/>
              </a:rPr>
              <a:t>Prefeitura</a:t>
            </a:r>
            <a:r>
              <a:rPr sz="900" spc="95" dirty="0">
                <a:latin typeface="Times New Roman"/>
                <a:cs typeface="Times New Roman"/>
              </a:rPr>
              <a:t> </a:t>
            </a:r>
            <a:r>
              <a:rPr sz="900" spc="60" dirty="0">
                <a:latin typeface="Times New Roman"/>
                <a:cs typeface="Times New Roman"/>
              </a:rPr>
              <a:t>Municipal</a:t>
            </a:r>
            <a:r>
              <a:rPr sz="900" spc="105" dirty="0">
                <a:latin typeface="Times New Roman"/>
                <a:cs typeface="Times New Roman"/>
              </a:rPr>
              <a:t> </a:t>
            </a:r>
            <a:r>
              <a:rPr sz="900" spc="65" dirty="0">
                <a:latin typeface="Times New Roman"/>
                <a:cs typeface="Times New Roman"/>
              </a:rPr>
              <a:t>de</a:t>
            </a:r>
            <a:r>
              <a:rPr sz="900" spc="2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GUARULTfOS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indent="3175">
              <a:lnSpc>
                <a:spcPts val="900"/>
              </a:lnSpc>
              <a:spcBef>
                <a:spcPts val="160"/>
              </a:spcBef>
            </a:pPr>
            <a:r>
              <a:rPr dirty="0"/>
              <a:t>A</a:t>
            </a:r>
            <a:r>
              <a:rPr spc="-80" dirty="0"/>
              <a:t> </a:t>
            </a:r>
            <a:r>
              <a:rPr spc="-10" dirty="0"/>
              <a:t>autenticidade </a:t>
            </a:r>
            <a:r>
              <a:rPr dirty="0"/>
              <a:t>deste</a:t>
            </a:r>
            <a:r>
              <a:rPr spc="-35" dirty="0"/>
              <a:t> </a:t>
            </a:r>
            <a:r>
              <a:rPr dirty="0">
                <a:solidFill>
                  <a:srgbClr val="1A1A1A"/>
                </a:solidFill>
              </a:rPr>
              <a:t>documento</a:t>
            </a:r>
            <a:r>
              <a:rPr spc="-45" dirty="0">
                <a:solidFill>
                  <a:srgbClr val="1A1A1A"/>
                </a:solidFill>
              </a:rPr>
              <a:t> </a:t>
            </a:r>
            <a:r>
              <a:rPr dirty="0"/>
              <a:t>deverá</a:t>
            </a:r>
            <a:r>
              <a:rPr spc="-60" dirty="0"/>
              <a:t> </a:t>
            </a:r>
            <a:r>
              <a:rPr dirty="0"/>
              <a:t>ser</a:t>
            </a:r>
            <a:r>
              <a:rPr spc="-95" dirty="0"/>
              <a:t> </a:t>
            </a:r>
            <a:r>
              <a:rPr dirty="0"/>
              <a:t>confirmada</a:t>
            </a:r>
            <a:r>
              <a:rPr spc="15" dirty="0"/>
              <a:t> </a:t>
            </a:r>
            <a:r>
              <a:rPr dirty="0">
                <a:solidFill>
                  <a:srgbClr val="1A1A1A"/>
                </a:solidFill>
              </a:rPr>
              <a:t>na</a:t>
            </a:r>
            <a:r>
              <a:rPr spc="-70" dirty="0">
                <a:solidFill>
                  <a:srgbClr val="1A1A1A"/>
                </a:solidFill>
              </a:rPr>
              <a:t> </a:t>
            </a:r>
            <a:r>
              <a:rPr dirty="0"/>
              <a:t>página</a:t>
            </a:r>
            <a:r>
              <a:rPr spc="-30" dirty="0"/>
              <a:t> </a:t>
            </a:r>
            <a:r>
              <a:rPr dirty="0">
                <a:solidFill>
                  <a:srgbClr val="2F2F2F"/>
                </a:solidFill>
              </a:rPr>
              <a:t>do</a:t>
            </a:r>
            <a:r>
              <a:rPr spc="-135" dirty="0">
                <a:solidFill>
                  <a:srgbClr val="2F2F2F"/>
                </a:solidFill>
              </a:rPr>
              <a:t> </a:t>
            </a:r>
            <a:r>
              <a:rPr dirty="0"/>
              <a:t>Sistema</a:t>
            </a:r>
            <a:r>
              <a:rPr spc="-50" dirty="0"/>
              <a:t> </a:t>
            </a:r>
            <a:r>
              <a:rPr dirty="0">
                <a:solidFill>
                  <a:srgbClr val="343434"/>
                </a:solidFill>
              </a:rPr>
              <a:t>de</a:t>
            </a:r>
            <a:r>
              <a:rPr spc="-120" dirty="0">
                <a:solidFill>
                  <a:srgbClr val="343434"/>
                </a:solidFill>
              </a:rPr>
              <a:t> </a:t>
            </a:r>
            <a:r>
              <a:rPr dirty="0"/>
              <a:t>Informação</a:t>
            </a:r>
            <a:r>
              <a:rPr spc="-10" dirty="0"/>
              <a:t> </a:t>
            </a:r>
            <a:r>
              <a:rPr dirty="0">
                <a:solidFill>
                  <a:srgbClr val="1C1C1C"/>
                </a:solidFill>
              </a:rPr>
              <a:t>em</a:t>
            </a:r>
            <a:r>
              <a:rPr spc="-60" dirty="0">
                <a:solidFill>
                  <a:srgbClr val="1C1C1C"/>
                </a:solidFill>
              </a:rPr>
              <a:t> </a:t>
            </a:r>
            <a:r>
              <a:rPr spc="-10" dirty="0"/>
              <a:t>Vigilância </a:t>
            </a:r>
            <a:r>
              <a:rPr dirty="0"/>
              <a:t>Sanitária,</a:t>
            </a:r>
            <a:r>
              <a:rPr spc="-55" dirty="0"/>
              <a:t> </a:t>
            </a:r>
            <a:r>
              <a:rPr dirty="0">
                <a:solidFill>
                  <a:srgbClr val="2F2F2F"/>
                </a:solidFill>
              </a:rPr>
              <a:t>no</a:t>
            </a:r>
            <a:r>
              <a:rPr spc="-95" dirty="0">
                <a:solidFill>
                  <a:srgbClr val="2F2F2F"/>
                </a:solidFill>
              </a:rPr>
              <a:t> </a:t>
            </a:r>
            <a:r>
              <a:rPr dirty="0"/>
              <a:t>endereço:</a:t>
            </a:r>
            <a:r>
              <a:rPr spc="-60" dirty="0"/>
              <a:t> </a:t>
            </a:r>
            <a:r>
              <a:rPr spc="-10" dirty="0"/>
              <a:t>https://sivisa.saude.sp.gov.br/sivisa/cidadao/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14867" y="5507590"/>
            <a:ext cx="6725284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latin typeface="Courier New"/>
                <a:cs typeface="Courier New"/>
              </a:rPr>
              <a:t>omomo</a:t>
            </a:r>
            <a:r>
              <a:rPr sz="1000" spc="320" dirty="0">
                <a:latin typeface="Courier New"/>
                <a:cs typeface="Courier New"/>
              </a:rPr>
              <a:t> </a:t>
            </a:r>
            <a:r>
              <a:rPr sz="1000" spc="-85" dirty="0">
                <a:latin typeface="Courier New"/>
                <a:cs typeface="Courier New"/>
              </a:rPr>
              <a:t>A</a:t>
            </a:r>
            <a:r>
              <a:rPr sz="1000" spc="-210" dirty="0">
                <a:latin typeface="Courier New"/>
                <a:cs typeface="Courier New"/>
              </a:rPr>
              <a:t> </a:t>
            </a:r>
            <a:r>
              <a:rPr sz="1000" spc="-65" dirty="0">
                <a:latin typeface="Courier New"/>
                <a:cs typeface="Courier New"/>
              </a:rPr>
              <a:t>Pessmms</a:t>
            </a:r>
            <a:r>
              <a:rPr sz="1000" spc="-190" dirty="0">
                <a:latin typeface="Courier New"/>
                <a:cs typeface="Courier New"/>
              </a:rPr>
              <a:t> </a:t>
            </a:r>
            <a:r>
              <a:rPr sz="1000" b="1" dirty="0">
                <a:latin typeface="Courier New"/>
                <a:cs typeface="Courier New"/>
              </a:rPr>
              <a:t>inzmçAoz</a:t>
            </a:r>
            <a:r>
              <a:rPr sz="1000" b="1" spc="-40" dirty="0">
                <a:latin typeface="Courier New"/>
                <a:cs typeface="Courier New"/>
              </a:rPr>
              <a:t> </a:t>
            </a:r>
            <a:r>
              <a:rPr sz="1000" b="1" spc="-20" dirty="0">
                <a:latin typeface="Courier New"/>
                <a:cs typeface="Courier New"/>
              </a:rPr>
              <a:t>mmczmxmmmo,</a:t>
            </a:r>
            <a:r>
              <a:rPr sz="1000" b="1" spc="-114" dirty="0">
                <a:latin typeface="Courier New"/>
                <a:cs typeface="Courier New"/>
              </a:rPr>
              <a:t> </a:t>
            </a:r>
            <a:r>
              <a:rPr sz="1000" dirty="0">
                <a:latin typeface="Courier New"/>
                <a:cs typeface="Courier New"/>
              </a:rPr>
              <a:t>smmo</a:t>
            </a:r>
            <a:r>
              <a:rPr sz="1000" spc="-229" dirty="0">
                <a:latin typeface="Courier New"/>
                <a:cs typeface="Courier New"/>
              </a:rPr>
              <a:t> </a:t>
            </a:r>
            <a:r>
              <a:rPr sz="1000" spc="-105" dirty="0">
                <a:latin typeface="Courier New"/>
                <a:cs typeface="Courier New"/>
              </a:rPr>
              <a:t>eos</a:t>
            </a:r>
            <a:r>
              <a:rPr sz="1000" spc="-229" dirty="0">
                <a:latin typeface="Courier New"/>
                <a:cs typeface="Courier New"/>
              </a:rPr>
              <a:t> </a:t>
            </a:r>
            <a:r>
              <a:rPr sz="1000" spc="-120" dirty="0">
                <a:latin typeface="Courier New"/>
                <a:cs typeface="Courier New"/>
              </a:rPr>
              <a:t>szo</a:t>
            </a:r>
            <a:r>
              <a:rPr sz="1000" spc="-30" dirty="0">
                <a:latin typeface="Courier New"/>
                <a:cs typeface="Courier New"/>
              </a:rPr>
              <a:t> </a:t>
            </a:r>
            <a:r>
              <a:rPr sz="1000" spc="-185" dirty="0">
                <a:latin typeface="Courier New"/>
                <a:cs typeface="Courier New"/>
              </a:rPr>
              <a:t>is)</a:t>
            </a:r>
            <a:r>
              <a:rPr sz="1000" spc="-155" dirty="0">
                <a:latin typeface="Courier New"/>
                <a:cs typeface="Courier New"/>
              </a:rPr>
              <a:t> </a:t>
            </a:r>
            <a:r>
              <a:rPr sz="1000" spc="-95" dirty="0">
                <a:latin typeface="Courier New"/>
                <a:cs typeface="Courier New"/>
              </a:rPr>
              <a:t>essmmsÁvz&amp;izs)</a:t>
            </a:r>
            <a:r>
              <a:rPr sz="1000" spc="-145" dirty="0">
                <a:latin typeface="Courier New"/>
                <a:cs typeface="Courier New"/>
              </a:rPr>
              <a:t> </a:t>
            </a:r>
            <a:r>
              <a:rPr sz="1000" spc="-20" dirty="0">
                <a:latin typeface="Courier New"/>
                <a:cs typeface="Courier New"/>
              </a:rPr>
              <a:t>Assex</a:t>
            </a:r>
            <a:r>
              <a:rPr sz="1000" spc="-10" dirty="0">
                <a:latin typeface="Courier New"/>
                <a:cs typeface="Courier New"/>
              </a:rPr>
              <a:t> </a:t>
            </a:r>
            <a:r>
              <a:rPr sz="1000" spc="-190" dirty="0">
                <a:latin typeface="Courier New"/>
                <a:cs typeface="Courier New"/>
              </a:rPr>
              <a:t>ra)</a:t>
            </a:r>
            <a:r>
              <a:rPr sz="1000" spc="-150" dirty="0">
                <a:latin typeface="Courier New"/>
                <a:cs typeface="Courier New"/>
              </a:rPr>
              <a:t> </a:t>
            </a:r>
            <a:r>
              <a:rPr sz="1000" spc="-20" dirty="0">
                <a:latin typeface="Courier New"/>
                <a:cs typeface="Courier New"/>
              </a:rPr>
              <a:t>oom</a:t>
            </a:r>
            <a:r>
              <a:rPr sz="1000" u="heavy" spc="-20" dirty="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sRcw</a:t>
            </a:r>
            <a:r>
              <a:rPr sz="1000" spc="-20" dirty="0">
                <a:latin typeface="Courier New"/>
                <a:cs typeface="Courier New"/>
              </a:rPr>
              <a:t>PAr</a:t>
            </a:r>
            <a:r>
              <a:rPr sz="1000" u="heavy" spc="-20" dirty="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er</a:t>
            </a:r>
            <a:r>
              <a:rPr sz="1000" spc="-20" dirty="0">
                <a:latin typeface="Courier New"/>
                <a:cs typeface="Courier New"/>
              </a:rPr>
              <a:t>zsu*çm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1527" y="6256421"/>
            <a:ext cx="6713220" cy="2730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538730" algn="l"/>
              </a:tabLst>
            </a:pPr>
            <a:r>
              <a:rPr sz="700" u="heavy" spc="-80" dirty="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T</a:t>
            </a:r>
            <a:r>
              <a:rPr sz="700" u="heavy" spc="-50" dirty="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700" u="heavy" spc="70" dirty="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PF»T</a:t>
            </a:r>
            <a:r>
              <a:rPr sz="700" spc="70" dirty="0">
                <a:latin typeface="Times New Roman"/>
                <a:cs typeface="Times New Roman"/>
              </a:rPr>
              <a:t>S</a:t>
            </a:r>
            <a:r>
              <a:rPr sz="700" spc="320" dirty="0">
                <a:latin typeface="Times New Roman"/>
                <a:cs typeface="Times New Roman"/>
              </a:rPr>
              <a:t> </a:t>
            </a:r>
            <a:r>
              <a:rPr sz="700" spc="55" dirty="0">
                <a:latin typeface="Times New Roman"/>
                <a:cs typeface="Times New Roman"/>
              </a:rPr>
              <a:t>çjoa</a:t>
            </a:r>
            <a:r>
              <a:rPr sz="700" spc="275" dirty="0">
                <a:latin typeface="Times New Roman"/>
                <a:cs typeface="Times New Roman"/>
              </a:rPr>
              <a:t> </a:t>
            </a:r>
            <a:r>
              <a:rPr sz="700" spc="95" dirty="0">
                <a:latin typeface="Times New Roman"/>
                <a:cs typeface="Times New Roman"/>
              </a:rPr>
              <a:t>vzsz </a:t>
            </a:r>
            <a:r>
              <a:rPr sz="700" dirty="0">
                <a:latin typeface="Times New Roman"/>
                <a:cs typeface="Times New Roman"/>
              </a:rPr>
              <a:t>az's</a:t>
            </a:r>
            <a:r>
              <a:rPr sz="700" spc="225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»</a:t>
            </a:r>
            <a:r>
              <a:rPr sz="700" spc="459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SsR</a:t>
            </a:r>
            <a:r>
              <a:rPr sz="700" spc="200" dirty="0">
                <a:latin typeface="Times New Roman"/>
                <a:cs typeface="Times New Roman"/>
              </a:rPr>
              <a:t>  </a:t>
            </a:r>
            <a:r>
              <a:rPr sz="700" spc="65" dirty="0">
                <a:latin typeface="Times New Roman"/>
                <a:cs typeface="Times New Roman"/>
              </a:rPr>
              <a:t>DBsszeaxADAS</a:t>
            </a:r>
            <a:r>
              <a:rPr sz="700" spc="425" dirty="0">
                <a:latin typeface="Times New Roman"/>
                <a:cs typeface="Times New Roman"/>
              </a:rPr>
              <a:t> </a:t>
            </a:r>
            <a:r>
              <a:rPr sz="700" spc="-25" dirty="0">
                <a:latin typeface="Times New Roman"/>
                <a:cs typeface="Times New Roman"/>
              </a:rPr>
              <a:t>PBz</a:t>
            </a:r>
            <a:r>
              <a:rPr sz="700" dirty="0">
                <a:latin typeface="Times New Roman"/>
                <a:cs typeface="Times New Roman"/>
              </a:rPr>
              <a:t>	ÓnGÃO</a:t>
            </a:r>
            <a:r>
              <a:rPr sz="700" spc="345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DB</a:t>
            </a:r>
            <a:r>
              <a:rPr sz="700" spc="250" dirty="0">
                <a:latin typeface="Times New Roman"/>
                <a:cs typeface="Times New Roman"/>
              </a:rPr>
              <a:t> </a:t>
            </a:r>
            <a:r>
              <a:rPr sz="700" spc="120" dirty="0">
                <a:latin typeface="Times New Roman"/>
                <a:cs typeface="Times New Roman"/>
              </a:rPr>
              <a:t>VIGIZâaCI»</a:t>
            </a:r>
            <a:r>
              <a:rPr sz="700" spc="320" dirty="0">
                <a:latin typeface="Times New Roman"/>
                <a:cs typeface="Times New Roman"/>
              </a:rPr>
              <a:t> </a:t>
            </a:r>
            <a:r>
              <a:rPr sz="700" spc="100" dirty="0">
                <a:latin typeface="Times New Roman"/>
                <a:cs typeface="Times New Roman"/>
              </a:rPr>
              <a:t>SAxIs'ÜeI»</a:t>
            </a:r>
            <a:r>
              <a:rPr sz="700" spc="270" dirty="0">
                <a:latin typeface="Times New Roman"/>
                <a:cs typeface="Times New Roman"/>
              </a:rPr>
              <a:t> </a:t>
            </a:r>
            <a:r>
              <a:rPr sz="700" spc="65" dirty="0">
                <a:latin typeface="Times New Roman"/>
                <a:cs typeface="Times New Roman"/>
              </a:rPr>
              <a:t>Coz¥Passzem</a:t>
            </a:r>
            <a:r>
              <a:rPr sz="700" spc="25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,</a:t>
            </a:r>
            <a:r>
              <a:rPr sz="700" spc="459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sz's</a:t>
            </a:r>
            <a:r>
              <a:rPr sz="700" spc="245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çjzin</a:t>
            </a:r>
            <a:r>
              <a:rPr sz="700" spc="229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Times New Roman"/>
                <a:cs typeface="Times New Roman"/>
              </a:rPr>
              <a:t>,Qoazt</a:t>
            </a:r>
            <a:r>
              <a:rPr sz="700" spc="280" dirty="0">
                <a:latin typeface="Times New Roman"/>
                <a:cs typeface="Times New Roman"/>
              </a:rPr>
              <a:t> </a:t>
            </a:r>
            <a:r>
              <a:rPr sz="700" spc="110" dirty="0">
                <a:latin typeface="Times New Roman"/>
                <a:cs typeface="Times New Roman"/>
              </a:rPr>
              <a:t>ssge•o,</a:t>
            </a:r>
            <a:r>
              <a:rPr sz="700" spc="434" dirty="0">
                <a:latin typeface="Times New Roman"/>
                <a:cs typeface="Times New Roman"/>
              </a:rPr>
              <a:t> </a:t>
            </a:r>
            <a:r>
              <a:rPr sz="700" spc="140" dirty="0">
                <a:latin typeface="Times New Roman"/>
                <a:cs typeface="Times New Roman"/>
              </a:rPr>
              <a:t>xx</a:t>
            </a:r>
            <a:r>
              <a:rPr sz="700" spc="340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Times New Roman"/>
                <a:cs typeface="Times New Roman"/>
              </a:rPr>
              <a:t>FOnbm</a:t>
            </a:r>
            <a:endParaRPr sz="7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155"/>
              </a:spcBef>
            </a:pPr>
            <a:r>
              <a:rPr sz="650" dirty="0">
                <a:latin typeface="Times New Roman"/>
                <a:cs typeface="Times New Roman"/>
              </a:rPr>
              <a:t>PBBVZ</a:t>
            </a:r>
            <a:r>
              <a:rPr sz="650" spc="-10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S°f'O</a:t>
            </a:r>
            <a:r>
              <a:rPr sz="650" spc="28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BO</a:t>
            </a:r>
            <a:r>
              <a:rPr sz="650" spc="325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Aãi°f'IGO</a:t>
            </a:r>
            <a:r>
              <a:rPr sz="650" spc="455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95</a:t>
            </a:r>
            <a:r>
              <a:rPr sz="650" spc="190" dirty="0">
                <a:latin typeface="Times New Roman"/>
                <a:cs typeface="Times New Roman"/>
              </a:rPr>
              <a:t>  </a:t>
            </a:r>
            <a:r>
              <a:rPr sz="650" dirty="0">
                <a:latin typeface="Times New Roman"/>
                <a:cs typeface="Times New Roman"/>
              </a:rPr>
              <a:t>DE</a:t>
            </a:r>
            <a:r>
              <a:rPr sz="650" spc="395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Z&amp;I</a:t>
            </a:r>
            <a:r>
              <a:rPr sz="650" spc="220" dirty="0">
                <a:latin typeface="Times New Roman"/>
                <a:cs typeface="Times New Roman"/>
              </a:rPr>
              <a:t>  </a:t>
            </a:r>
            <a:r>
              <a:rPr sz="650" dirty="0">
                <a:latin typeface="Times New Roman"/>
                <a:cs typeface="Times New Roman"/>
              </a:rPr>
              <a:t>BS°f'ADOAL</a:t>
            </a:r>
            <a:r>
              <a:rPr sz="650" spc="365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10</a:t>
            </a:r>
            <a:r>
              <a:rPr sz="650" spc="315" dirty="0">
                <a:latin typeface="Times New Roman"/>
                <a:cs typeface="Times New Roman"/>
              </a:rPr>
              <a:t> </a:t>
            </a:r>
            <a:r>
              <a:rPr sz="650" dirty="0">
                <a:solidFill>
                  <a:srgbClr val="111111"/>
                </a:solidFill>
                <a:latin typeface="Times New Roman"/>
                <a:cs typeface="Times New Roman"/>
              </a:rPr>
              <a:t>.</a:t>
            </a:r>
            <a:r>
              <a:rPr sz="650" spc="3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083</a:t>
            </a:r>
            <a:r>
              <a:rPr sz="650" spc="295" dirty="0">
                <a:latin typeface="Times New Roman"/>
                <a:cs typeface="Times New Roman"/>
              </a:rPr>
              <a:t>  </a:t>
            </a:r>
            <a:r>
              <a:rPr sz="650" dirty="0">
                <a:latin typeface="Times New Roman"/>
                <a:cs typeface="Times New Roman"/>
              </a:rPr>
              <a:t>DB</a:t>
            </a:r>
            <a:r>
              <a:rPr sz="650" spc="36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23</a:t>
            </a:r>
            <a:r>
              <a:rPr sz="650" spc="195" dirty="0">
                <a:latin typeface="Times New Roman"/>
                <a:cs typeface="Times New Roman"/>
              </a:rPr>
              <a:t>  </a:t>
            </a:r>
            <a:r>
              <a:rPr sz="650" dirty="0">
                <a:latin typeface="Times New Roman"/>
                <a:cs typeface="Times New Roman"/>
              </a:rPr>
              <a:t>DB</a:t>
            </a:r>
            <a:r>
              <a:rPr sz="650" spc="330" dirty="0">
                <a:latin typeface="Times New Roman"/>
                <a:cs typeface="Times New Roman"/>
              </a:rPr>
              <a:t> </a:t>
            </a:r>
            <a:r>
              <a:rPr sz="650" spc="-20" dirty="0">
                <a:latin typeface="Times New Roman"/>
                <a:cs typeface="Times New Roman"/>
              </a:rPr>
              <a:t>SB°I°Bb</a:t>
            </a:r>
            <a:r>
              <a:rPr sz="650" spc="10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B¥iO</a:t>
            </a:r>
            <a:r>
              <a:rPr sz="650" spc="34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DB</a:t>
            </a:r>
            <a:r>
              <a:rPr sz="650" spc="29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19</a:t>
            </a:r>
            <a:r>
              <a:rPr sz="650" spc="195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9</a:t>
            </a:r>
            <a:r>
              <a:rPr sz="650" spc="-50" dirty="0">
                <a:latin typeface="Times New Roman"/>
                <a:cs typeface="Times New Roman"/>
              </a:rPr>
              <a:t> </a:t>
            </a:r>
            <a:r>
              <a:rPr sz="650" dirty="0">
                <a:latin typeface="Times New Roman"/>
                <a:cs typeface="Times New Roman"/>
              </a:rPr>
              <a:t>8</a:t>
            </a:r>
            <a:r>
              <a:rPr sz="650" spc="105" dirty="0">
                <a:latin typeface="Times New Roman"/>
                <a:cs typeface="Times New Roman"/>
              </a:rPr>
              <a:t> </a:t>
            </a:r>
            <a:r>
              <a:rPr sz="650" spc="-50" dirty="0">
                <a:solidFill>
                  <a:srgbClr val="111111"/>
                </a:solidFill>
                <a:latin typeface="Times New Roman"/>
                <a:cs typeface="Times New Roman"/>
              </a:rPr>
              <a:t>.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9610" y="6758527"/>
            <a:ext cx="4472940" cy="40894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5"/>
              </a:spcBef>
              <a:tabLst>
                <a:tab pos="2925445" algn="l"/>
                <a:tab pos="3067050" algn="l"/>
                <a:tab pos="4459605" algn="l"/>
              </a:tabLst>
            </a:pPr>
            <a:r>
              <a:rPr sz="1100" b="1" u="heavy" spc="-10" dirty="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GUARULBOS</a:t>
            </a:r>
            <a:r>
              <a:rPr sz="1100" b="1" u="heavy" dirty="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sz="1100" b="1" dirty="0">
                <a:latin typeface="Courier New"/>
                <a:cs typeface="Courier New"/>
              </a:rPr>
              <a:t>	</a:t>
            </a:r>
            <a:r>
              <a:rPr sz="900" b="1" u="heavy" spc="-110" dirty="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b="1" u="heavy" dirty="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900" b="1" u="heavy" spc="20" dirty="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b="1" u="heavy" spc="225" dirty="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9/09/2025</a:t>
            </a:r>
            <a:r>
              <a:rPr sz="900" b="1" u="heavy" dirty="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9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300"/>
              </a:spcBef>
              <a:tabLst>
                <a:tab pos="3075940" algn="l"/>
              </a:tabLst>
            </a:pPr>
            <a:r>
              <a:rPr sz="850" spc="-10" dirty="0">
                <a:latin typeface="Courier New"/>
                <a:cs typeface="Courier New"/>
              </a:rPr>
              <a:t>LOCAL</a:t>
            </a:r>
            <a:r>
              <a:rPr sz="850" dirty="0">
                <a:latin typeface="Courier New"/>
                <a:cs typeface="Courier New"/>
              </a:rPr>
              <a:t>	DATA</a:t>
            </a:r>
            <a:r>
              <a:rPr sz="850" spc="85" dirty="0">
                <a:latin typeface="Courier New"/>
                <a:cs typeface="Courier New"/>
              </a:rPr>
              <a:t> </a:t>
            </a:r>
            <a:r>
              <a:rPr sz="850" dirty="0">
                <a:latin typeface="Courier New"/>
                <a:cs typeface="Courier New"/>
              </a:rPr>
              <a:t>DE</a:t>
            </a:r>
            <a:r>
              <a:rPr sz="850" spc="35" dirty="0">
                <a:latin typeface="Courier New"/>
                <a:cs typeface="Courier New"/>
              </a:rPr>
              <a:t> </a:t>
            </a:r>
            <a:r>
              <a:rPr sz="850" spc="-10" dirty="0">
                <a:latin typeface="Courier New"/>
                <a:cs typeface="Courier New"/>
              </a:rPr>
              <a:t>DEFERIMENTO</a:t>
            </a:r>
            <a:endParaRPr sz="8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79986" y="8052270"/>
            <a:ext cx="284099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180" dirty="0">
                <a:latin typeface="Calibri"/>
                <a:cs typeface="Calibri"/>
              </a:rPr>
              <a:t>Codigo</a:t>
            </a:r>
            <a:r>
              <a:rPr sz="1000" spc="385" dirty="0">
                <a:latin typeface="Calibri"/>
                <a:cs typeface="Calibri"/>
              </a:rPr>
              <a:t> </a:t>
            </a:r>
            <a:r>
              <a:rPr sz="1000" spc="229" dirty="0">
                <a:latin typeface="Calibri"/>
                <a:cs typeface="Calibri"/>
              </a:rPr>
              <a:t>Óe</a:t>
            </a:r>
            <a:r>
              <a:rPr sz="1000" spc="130" dirty="0">
                <a:latin typeface="Calibri"/>
                <a:cs typeface="Calibri"/>
              </a:rPr>
              <a:t> </a:t>
            </a:r>
            <a:r>
              <a:rPr sz="1000" spc="170" dirty="0">
                <a:latin typeface="Calibri"/>
                <a:cs typeface="Calibri"/>
              </a:rPr>
              <a:t>Val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165" dirty="0">
                <a:latin typeface="Calibri"/>
                <a:cs typeface="Calibri"/>
              </a:rPr>
              <a:t>iÓaÇão</a:t>
            </a:r>
            <a:r>
              <a:rPr sz="1000" spc="-45" dirty="0">
                <a:latin typeface="Calibri"/>
                <a:cs typeface="Calibri"/>
              </a:rPr>
              <a:t> </a:t>
            </a:r>
            <a:r>
              <a:rPr sz="1000" spc="95" dirty="0">
                <a:latin typeface="Calibri"/>
                <a:cs typeface="Calibri"/>
              </a:rPr>
              <a:t>:</a:t>
            </a:r>
            <a:r>
              <a:rPr sz="1000" spc="185" dirty="0">
                <a:latin typeface="Calibri"/>
                <a:cs typeface="Calibri"/>
              </a:rPr>
              <a:t>  </a:t>
            </a:r>
            <a:r>
              <a:rPr sz="1000" spc="120" dirty="0">
                <a:latin typeface="Calibri"/>
                <a:cs typeface="Calibri"/>
              </a:rPr>
              <a:t>17595</a:t>
            </a:r>
            <a:r>
              <a:rPr sz="1000" spc="-10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63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95" dirty="0">
                <a:latin typeface="Calibri"/>
                <a:cs typeface="Calibri"/>
              </a:rPr>
              <a:t> </a:t>
            </a:r>
            <a:r>
              <a:rPr sz="1000" spc="80" dirty="0">
                <a:latin typeface="Calibri"/>
                <a:cs typeface="Calibri"/>
              </a:rPr>
              <a:t>0135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357</Words>
  <Application>Microsoft Office PowerPoint</Application>
  <PresentationFormat>Personalizar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 MT</vt:lpstr>
      <vt:lpstr>Calibri</vt:lpstr>
      <vt:lpstr>Courier New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INTEL</dc:creator>
  <cp:lastModifiedBy>INTEL</cp:lastModifiedBy>
  <cp:revision>1</cp:revision>
  <dcterms:created xsi:type="dcterms:W3CDTF">2025-10-03T16:33:23Z</dcterms:created>
  <dcterms:modified xsi:type="dcterms:W3CDTF">2025-10-03T16:34:49Z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2025-10-03T00:00:00Z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2025-10-03T00:00:00Z</vt:filetime>
  </property>
</Properties>
</file>