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5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12700" y="-18161"/>
            <a:ext cx="4418330" cy="419734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634365" algn="l"/>
              </a:tabLst>
            </a:pPr>
            <a:r>
              <a:rPr sz="800" b="1" spc="-10" dirty="0">
                <a:latin typeface="Tahoma"/>
                <a:cs typeface="Tahoma"/>
              </a:rPr>
              <a:t>Empresa:</a:t>
            </a:r>
            <a:r>
              <a:rPr sz="800" b="1" dirty="0">
                <a:latin typeface="Tahoma"/>
                <a:cs typeface="Tahoma"/>
              </a:rPr>
              <a:t>	</a:t>
            </a:r>
            <a:r>
              <a:rPr sz="800" b="1" spc="-10" dirty="0">
                <a:latin typeface="Tahoma"/>
                <a:cs typeface="Tahoma"/>
              </a:rPr>
              <a:t>ASSOCIACAO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DOS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MORADORES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PARA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spc="-10" dirty="0">
                <a:latin typeface="Tahoma"/>
                <a:cs typeface="Tahoma"/>
              </a:rPr>
              <a:t>DESENVOLVIMENTO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DO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AGUA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spc="-20" dirty="0">
                <a:latin typeface="Tahoma"/>
                <a:cs typeface="Tahoma"/>
              </a:rPr>
              <a:t>AZUL</a:t>
            </a:r>
            <a:endParaRPr sz="800">
              <a:latin typeface="Tahoma"/>
              <a:cs typeface="Tahoma"/>
            </a:endParaRPr>
          </a:p>
          <a:p>
            <a:pPr marL="12700" marR="2871470">
              <a:lnSpc>
                <a:spcPts val="1040"/>
              </a:lnSpc>
              <a:spcBef>
                <a:spcPts val="40"/>
              </a:spcBef>
              <a:tabLst>
                <a:tab pos="634365" algn="l"/>
              </a:tabLst>
            </a:pPr>
            <a:r>
              <a:rPr sz="800" spc="-10" dirty="0">
                <a:latin typeface="Tahoma"/>
                <a:cs typeface="Tahoma"/>
              </a:rPr>
              <a:t>C.N.P.J.:</a:t>
            </a:r>
            <a:r>
              <a:rPr sz="800" dirty="0">
                <a:latin typeface="Tahoma"/>
                <a:cs typeface="Tahoma"/>
              </a:rPr>
              <a:t>	</a:t>
            </a:r>
            <a:r>
              <a:rPr sz="800" spc="-10" dirty="0">
                <a:latin typeface="Tahoma"/>
                <a:cs typeface="Tahoma"/>
              </a:rPr>
              <a:t>08.953.367/0001-</a:t>
            </a:r>
            <a:r>
              <a:rPr sz="800" spc="-25" dirty="0">
                <a:latin typeface="Tahoma"/>
                <a:cs typeface="Tahoma"/>
              </a:rPr>
              <a:t>31 </a:t>
            </a:r>
            <a:r>
              <a:rPr sz="800" spc="-10" dirty="0">
                <a:latin typeface="Tahoma"/>
                <a:cs typeface="Tahoma"/>
              </a:rPr>
              <a:t>CONSOLIDADO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2414" y="-18161"/>
            <a:ext cx="422909" cy="4197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800"/>
              </a:lnSpc>
              <a:spcBef>
                <a:spcPts val="95"/>
              </a:spcBef>
            </a:pPr>
            <a:r>
              <a:rPr sz="800" spc="-10" dirty="0">
                <a:latin typeface="Tahoma"/>
                <a:cs typeface="Tahoma"/>
              </a:rPr>
              <a:t>Folha: </a:t>
            </a:r>
            <a:r>
              <a:rPr sz="800" spc="-20" dirty="0">
                <a:latin typeface="Tahoma"/>
                <a:cs typeface="Tahoma"/>
              </a:rPr>
              <a:t>Emissão: </a:t>
            </a:r>
            <a:r>
              <a:rPr sz="800" spc="-10" dirty="0">
                <a:latin typeface="Tahoma"/>
                <a:cs typeface="Tahoma"/>
              </a:rPr>
              <a:t>Hora:</a:t>
            </a:r>
            <a:endParaRPr sz="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0771" y="-18161"/>
            <a:ext cx="541020" cy="419734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70"/>
              </a:spcBef>
            </a:pPr>
            <a:r>
              <a:rPr sz="800" spc="-20" dirty="0">
                <a:latin typeface="Tahoma"/>
                <a:cs typeface="Tahoma"/>
              </a:rPr>
              <a:t>0001</a:t>
            </a:r>
            <a:endParaRPr sz="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75"/>
              </a:spcBef>
            </a:pPr>
            <a:r>
              <a:rPr sz="800" spc="-10" dirty="0">
                <a:latin typeface="Tahoma"/>
                <a:cs typeface="Tahoma"/>
              </a:rPr>
              <a:t>15/03/2024</a:t>
            </a:r>
            <a:endParaRPr sz="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75"/>
              </a:spcBef>
            </a:pPr>
            <a:r>
              <a:rPr sz="800" spc="-10" dirty="0">
                <a:latin typeface="Tahoma"/>
                <a:cs typeface="Tahoma"/>
              </a:rPr>
              <a:t>10:58:11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386156"/>
            <a:ext cx="167258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Tahoma"/>
                <a:cs typeface="Tahoma"/>
              </a:rPr>
              <a:t>Balanço encerrado </a:t>
            </a:r>
            <a:r>
              <a:rPr sz="800" dirty="0">
                <a:latin typeface="Tahoma"/>
                <a:cs typeface="Tahoma"/>
              </a:rPr>
              <a:t>em:</a:t>
            </a:r>
            <a:r>
              <a:rPr sz="800" spc="160" dirty="0">
                <a:latin typeface="Tahoma"/>
                <a:cs typeface="Tahoma"/>
              </a:rPr>
              <a:t>  </a:t>
            </a:r>
            <a:r>
              <a:rPr sz="800" spc="-10" dirty="0">
                <a:latin typeface="Tahoma"/>
                <a:cs typeface="Tahoma"/>
              </a:rPr>
              <a:t>31/12/2023</a:t>
            </a:r>
            <a:endParaRPr sz="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0041" y="790777"/>
            <a:ext cx="5759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latin typeface="Verdana"/>
                <a:cs typeface="Verdana"/>
              </a:rPr>
              <a:t>Descrição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779856"/>
            <a:ext cx="6986905" cy="0"/>
          </a:xfrm>
          <a:custGeom>
            <a:avLst/>
            <a:gdLst/>
            <a:ahLst/>
            <a:cxnLst/>
            <a:rect l="l" t="t" r="r" b="b"/>
            <a:pathLst>
              <a:path w="6986905">
                <a:moveTo>
                  <a:pt x="0" y="0"/>
                </a:moveTo>
                <a:lnTo>
                  <a:pt x="698677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939876"/>
            <a:ext cx="6986905" cy="0"/>
          </a:xfrm>
          <a:custGeom>
            <a:avLst/>
            <a:gdLst/>
            <a:ahLst/>
            <a:cxnLst/>
            <a:rect l="l" t="t" r="r" b="b"/>
            <a:pathLst>
              <a:path w="6986905">
                <a:moveTo>
                  <a:pt x="0" y="0"/>
                </a:moveTo>
                <a:lnTo>
                  <a:pt x="698677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47848" y="517220"/>
            <a:ext cx="12807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latin typeface="Tahoma"/>
                <a:cs typeface="Tahoma"/>
              </a:rPr>
              <a:t>BALANÇO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spc="-10" dirty="0">
                <a:latin typeface="Tahoma"/>
                <a:cs typeface="Tahoma"/>
              </a:rPr>
              <a:t>PATRIMONIAL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21044" y="790777"/>
            <a:ext cx="6692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latin typeface="Verdana"/>
                <a:cs typeface="Verdana"/>
              </a:rPr>
              <a:t>Saldo</a:t>
            </a:r>
            <a:r>
              <a:rPr sz="800" b="1" spc="-25" dirty="0">
                <a:latin typeface="Verdana"/>
                <a:cs typeface="Verdana"/>
              </a:rPr>
              <a:t> </a:t>
            </a:r>
            <a:r>
              <a:rPr sz="800" b="1" spc="-10" dirty="0">
                <a:latin typeface="Verdana"/>
                <a:cs typeface="Verdana"/>
              </a:rPr>
              <a:t>Atual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0041" y="1055344"/>
            <a:ext cx="1002665" cy="41910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700" b="1" spc="-10" dirty="0">
                <a:latin typeface="Tahoma"/>
                <a:cs typeface="Tahoma"/>
              </a:rPr>
              <a:t>ATIVO</a:t>
            </a:r>
            <a:endParaRPr sz="700">
              <a:latin typeface="Tahoma"/>
              <a:cs typeface="Tahoma"/>
            </a:endParaRPr>
          </a:p>
          <a:p>
            <a:pPr marL="193675" marR="5080" indent="-90805">
              <a:lnSpc>
                <a:spcPct val="122900"/>
              </a:lnSpc>
            </a:pPr>
            <a:r>
              <a:rPr sz="700" b="1" dirty="0">
                <a:latin typeface="Tahoma"/>
                <a:cs typeface="Tahoma"/>
              </a:rPr>
              <a:t>ATIVO</a:t>
            </a:r>
            <a:r>
              <a:rPr sz="700" b="1" spc="-50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CIRCULANTE</a:t>
            </a:r>
            <a:r>
              <a:rPr sz="700" b="1" spc="500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DISPONIVEL</a:t>
            </a:r>
            <a:endParaRPr sz="700">
              <a:latin typeface="Tahoma"/>
              <a:cs typeface="Tahom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70991" y="1486186"/>
          <a:ext cx="6437629" cy="3901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6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0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554">
                <a:tc>
                  <a:txBody>
                    <a:bodyPr/>
                    <a:lstStyle/>
                    <a:p>
                      <a:pPr marL="303530">
                        <a:lnSpc>
                          <a:spcPts val="835"/>
                        </a:lnSpc>
                      </a:pPr>
                      <a:r>
                        <a:rPr sz="700" b="1" spc="-10" dirty="0">
                          <a:latin typeface="Tahoma"/>
                          <a:cs typeface="Tahoma"/>
                        </a:rPr>
                        <a:t>APLICAÇÃO</a:t>
                      </a:r>
                      <a:r>
                        <a:rPr sz="7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dirty="0">
                          <a:latin typeface="Tahoma"/>
                          <a:cs typeface="Tahoma"/>
                        </a:rPr>
                        <a:t>DE </a:t>
                      </a:r>
                      <a:r>
                        <a:rPr sz="700" b="1" spc="-10" dirty="0">
                          <a:latin typeface="Tahoma"/>
                          <a:cs typeface="Tahoma"/>
                        </a:rPr>
                        <a:t>LIQUIDEZ</a:t>
                      </a:r>
                      <a:r>
                        <a:rPr sz="7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spc="-10" dirty="0">
                          <a:latin typeface="Tahoma"/>
                          <a:cs typeface="Tahoma"/>
                        </a:rPr>
                        <a:t>IMEDIATA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POUPANÇA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(UNI.IV)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123.864,31D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RF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SIMPLES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AGIL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(UNI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II)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30.681,19D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RF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SIMPLES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AGIL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(IV)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151.215,28D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POUPANÇA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(UNID.II)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57.563,55D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RF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SIMPLES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AGIL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(F4)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36.341,26D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POUPANÇA</a:t>
                      </a:r>
                      <a:r>
                        <a:rPr sz="7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BB 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14366-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MATRIZ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82.991,27D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RENDE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FÁCIL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F3)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45.399,62D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RENDE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FÁCIL</a:t>
                      </a:r>
                      <a:r>
                        <a:rPr sz="7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(F2)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219.955,97D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RENDE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 FACIL 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23448-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 MATRIZ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2.884,26D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3930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Tahoma"/>
                          <a:cs typeface="Tahoma"/>
                        </a:rPr>
                        <a:t>BB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RENDE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 FACIL </a:t>
                      </a:r>
                      <a:r>
                        <a:rPr sz="700" spc="-20" dirty="0">
                          <a:latin typeface="Tahoma"/>
                          <a:cs typeface="Tahoma"/>
                        </a:rPr>
                        <a:t>14366-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 MATRIZ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75.372,52D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APLICAÇÃO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DE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LIQUIDEZ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IMEDIATA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826.269,23D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DISPONIVEL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826.269,23D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10" dirty="0">
                          <a:latin typeface="Tahoma"/>
                          <a:cs typeface="Tahoma"/>
                        </a:rPr>
                        <a:t>CRÉDITOS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700" b="1" dirty="0">
                          <a:latin typeface="Tahoma"/>
                          <a:cs typeface="Tahoma"/>
                        </a:rPr>
                        <a:t>TRIBUTOS</a:t>
                      </a:r>
                      <a:r>
                        <a:rPr sz="7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7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spc="-10" dirty="0">
                          <a:latin typeface="Tahoma"/>
                          <a:cs typeface="Tahoma"/>
                        </a:rPr>
                        <a:t>RECUPERAR/COMPENSAR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TRIBUTOS</a:t>
                      </a:r>
                      <a:r>
                        <a:rPr sz="7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FEDERAIS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 COMPENSAR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434,06D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TRIBUTOS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A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RECUPERAR/COMPENSAR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434,06D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pPr marR="203200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10" dirty="0">
                          <a:latin typeface="Tahoma"/>
                          <a:cs typeface="Tahoma"/>
                        </a:rPr>
                        <a:t>ADIANTAMENTO</a:t>
                      </a:r>
                      <a:r>
                        <a:rPr sz="700" b="1" spc="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dirty="0">
                          <a:latin typeface="Tahoma"/>
                          <a:cs typeface="Tahoma"/>
                        </a:rPr>
                        <a:t>DE</a:t>
                      </a:r>
                      <a:r>
                        <a:rPr sz="700" b="1" spc="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spc="-10" dirty="0">
                          <a:latin typeface="Tahoma"/>
                          <a:cs typeface="Tahoma"/>
                        </a:rPr>
                        <a:t>SALARIO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R="2056764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ADIANTAMENTO</a:t>
                      </a:r>
                      <a:r>
                        <a:rPr sz="700" spc="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DE</a:t>
                      </a:r>
                      <a:r>
                        <a:rPr sz="700" spc="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FÉRIAS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1.471,03D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ADIANTAMENTO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DE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SALARIO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1.471,03D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CRÉDITOS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1.905,09D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1750">
                        <a:lnSpc>
                          <a:spcPts val="745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ATIVO</a:t>
                      </a:r>
                      <a:r>
                        <a:rPr sz="700" b="1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CIRCULANTE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45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828.174,32D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680719" y="5511520"/>
            <a:ext cx="1454785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 marR="636270" indent="-90805">
              <a:lnSpc>
                <a:spcPct val="122900"/>
              </a:lnSpc>
              <a:spcBef>
                <a:spcPts val="100"/>
              </a:spcBef>
            </a:pPr>
            <a:r>
              <a:rPr sz="700" b="1" dirty="0">
                <a:latin typeface="Tahoma"/>
                <a:cs typeface="Tahoma"/>
              </a:rPr>
              <a:t>NÃO</a:t>
            </a:r>
            <a:r>
              <a:rPr sz="700" b="1" spc="-35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CIRCULANTE</a:t>
            </a:r>
            <a:r>
              <a:rPr sz="700" b="1" spc="500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IMOBILIZADO</a:t>
            </a:r>
            <a:endParaRPr sz="700">
              <a:latin typeface="Tahoma"/>
              <a:cs typeface="Tahoma"/>
            </a:endParaRPr>
          </a:p>
          <a:p>
            <a:pPr marL="193675">
              <a:lnSpc>
                <a:spcPct val="100000"/>
              </a:lnSpc>
              <a:spcBef>
                <a:spcPts val="190"/>
              </a:spcBef>
            </a:pPr>
            <a:r>
              <a:rPr sz="700" b="1" spc="-10" dirty="0">
                <a:latin typeface="Tahoma"/>
                <a:cs typeface="Tahoma"/>
              </a:rPr>
              <a:t>IMOBILIZADO</a:t>
            </a:r>
            <a:r>
              <a:rPr sz="700" b="1" spc="-5" dirty="0">
                <a:latin typeface="Tahoma"/>
                <a:cs typeface="Tahoma"/>
              </a:rPr>
              <a:t> </a:t>
            </a:r>
            <a:r>
              <a:rPr sz="700" b="1" dirty="0">
                <a:latin typeface="Tahoma"/>
                <a:cs typeface="Tahoma"/>
              </a:rPr>
              <a:t>- </a:t>
            </a:r>
            <a:r>
              <a:rPr sz="700" b="1" spc="-10" dirty="0">
                <a:latin typeface="Tahoma"/>
                <a:cs typeface="Tahoma"/>
              </a:rPr>
              <a:t>AQUISIÇÃO</a:t>
            </a:r>
            <a:endParaRPr sz="700">
              <a:latin typeface="Tahoma"/>
              <a:cs typeface="Tahoma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70991" y="5942362"/>
          <a:ext cx="6436995" cy="154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9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393065">
                        <a:lnSpc>
                          <a:spcPts val="835"/>
                        </a:lnSpc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MOVEIS,</a:t>
                      </a:r>
                      <a:r>
                        <a:rPr sz="7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UTENSILIOS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MAQUINAS</a:t>
                      </a:r>
                      <a:r>
                        <a:rPr sz="7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700" spc="229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700" spc="-10" dirty="0">
                          <a:latin typeface="Tahoma"/>
                          <a:cs typeface="Tahoma"/>
                        </a:rPr>
                        <a:t>EQUIPAMENTOS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835"/>
                        </a:lnSpc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7.924,00D</a:t>
                      </a:r>
                      <a:endParaRPr sz="700">
                        <a:latin typeface="Tahoma"/>
                        <a:cs typeface="Tahoma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700" spc="-10" dirty="0">
                          <a:latin typeface="Tahoma"/>
                          <a:cs typeface="Tahoma"/>
                        </a:rPr>
                        <a:t>60.752,23D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IMOBILIZADO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-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AQUISIÇÃO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68.676,23D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IMOBILIZADO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68.676,23D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NÃO</a:t>
                      </a:r>
                      <a:r>
                        <a:rPr sz="7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CIRCULANTE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68.676,23D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TOTAL</a:t>
                      </a:r>
                      <a:r>
                        <a:rPr sz="7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ATIVO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896.850,55D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1750">
                        <a:lnSpc>
                          <a:spcPts val="745"/>
                        </a:lnSpc>
                        <a:spcBef>
                          <a:spcPts val="605"/>
                        </a:spcBef>
                      </a:pPr>
                      <a:r>
                        <a:rPr sz="700" b="1" spc="-10" dirty="0">
                          <a:latin typeface="Tahoma"/>
                          <a:cs typeface="Tahoma"/>
                        </a:rPr>
                        <a:t>PASSIVO</a:t>
                      </a:r>
                      <a:endParaRPr sz="700">
                        <a:latin typeface="Tahoma"/>
                        <a:cs typeface="Tahoma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680719" y="7477480"/>
            <a:ext cx="1640839" cy="549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 marR="254000" indent="-90805">
              <a:lnSpc>
                <a:spcPct val="122900"/>
              </a:lnSpc>
              <a:spcBef>
                <a:spcPts val="100"/>
              </a:spcBef>
            </a:pPr>
            <a:r>
              <a:rPr sz="700" b="1" spc="-10" dirty="0">
                <a:latin typeface="Tahoma"/>
                <a:cs typeface="Tahoma"/>
              </a:rPr>
              <a:t>PASSIVO</a:t>
            </a:r>
            <a:r>
              <a:rPr sz="700" b="1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CIRCULANTE</a:t>
            </a:r>
            <a:r>
              <a:rPr sz="700" b="1" spc="500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FORNECEDORES</a:t>
            </a:r>
            <a:r>
              <a:rPr sz="700" b="1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NACIONAIS</a:t>
            </a:r>
            <a:endParaRPr sz="700">
              <a:latin typeface="Tahoma"/>
              <a:cs typeface="Tahoma"/>
            </a:endParaRPr>
          </a:p>
          <a:p>
            <a:pPr marL="193675">
              <a:lnSpc>
                <a:spcPct val="100000"/>
              </a:lnSpc>
              <a:spcBef>
                <a:spcPts val="190"/>
              </a:spcBef>
            </a:pPr>
            <a:r>
              <a:rPr sz="700" b="1" spc="-10" dirty="0">
                <a:latin typeface="Tahoma"/>
                <a:cs typeface="Tahoma"/>
              </a:rPr>
              <a:t>OBRIGAÇÕES</a:t>
            </a:r>
            <a:r>
              <a:rPr sz="700" b="1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ADMINISTRATIVA</a:t>
            </a:r>
            <a:endParaRPr sz="700">
              <a:latin typeface="Tahoma"/>
              <a:cs typeface="Tahoma"/>
            </a:endParaRPr>
          </a:p>
          <a:p>
            <a:pPr marL="283845">
              <a:lnSpc>
                <a:spcPct val="100000"/>
              </a:lnSpc>
              <a:spcBef>
                <a:spcPts val="195"/>
              </a:spcBef>
            </a:pPr>
            <a:r>
              <a:rPr sz="700" dirty="0">
                <a:latin typeface="Tahoma"/>
                <a:cs typeface="Tahoma"/>
              </a:rPr>
              <a:t>ALUGUEIS</a:t>
            </a:r>
            <a:r>
              <a:rPr sz="700" spc="-30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PAGAR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21450" y="7895666"/>
            <a:ext cx="4686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latin typeface="Tahoma"/>
                <a:cs typeface="Tahoma"/>
              </a:rPr>
              <a:t>13.391,56C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0041" y="8157794"/>
            <a:ext cx="17716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OBRIGAÇÕES ADMINISTRATIVA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5917" y="8157794"/>
            <a:ext cx="5340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13.391,56C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2075" y="8394928"/>
            <a:ext cx="1884680" cy="68072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700" b="1" spc="-10" dirty="0">
                <a:latin typeface="Tahoma"/>
                <a:cs typeface="Tahoma"/>
              </a:rPr>
              <a:t>OBRIGAÇÕES</a:t>
            </a:r>
            <a:r>
              <a:rPr sz="700" b="1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FISCAIS</a:t>
            </a:r>
            <a:endParaRPr sz="700">
              <a:latin typeface="Tahoma"/>
              <a:cs typeface="Tahoma"/>
            </a:endParaRPr>
          </a:p>
          <a:p>
            <a:pPr marL="102235" marR="382270">
              <a:lnSpc>
                <a:spcPct val="122900"/>
              </a:lnSpc>
            </a:pPr>
            <a:r>
              <a:rPr sz="700" dirty="0">
                <a:latin typeface="Tahoma"/>
                <a:cs typeface="Tahoma"/>
              </a:rPr>
              <a:t>IRRF</a:t>
            </a:r>
            <a:r>
              <a:rPr sz="700" spc="-30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S/FOLHA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30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RECOLHER CONTRIBUIÇÃO </a:t>
            </a:r>
            <a:r>
              <a:rPr sz="700" dirty="0">
                <a:latin typeface="Tahoma"/>
                <a:cs typeface="Tahoma"/>
              </a:rPr>
              <a:t>RETIDA</a:t>
            </a:r>
            <a:r>
              <a:rPr sz="700" spc="-10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NA</a:t>
            </a:r>
            <a:r>
              <a:rPr sz="700" spc="-10" dirty="0">
                <a:latin typeface="Tahoma"/>
                <a:cs typeface="Tahoma"/>
              </a:rPr>
              <a:t> FONTE</a:t>
            </a:r>
            <a:endParaRPr sz="700">
              <a:latin typeface="Tahoma"/>
              <a:cs typeface="Tahoma"/>
            </a:endParaRPr>
          </a:p>
          <a:p>
            <a:pPr marL="102235" marR="5080">
              <a:lnSpc>
                <a:spcPct val="122900"/>
              </a:lnSpc>
            </a:pPr>
            <a:r>
              <a:rPr sz="700" spc="-10" dirty="0">
                <a:latin typeface="Tahoma"/>
                <a:cs typeface="Tahoma"/>
              </a:rPr>
              <a:t>CONTRIBUIÇÃO</a:t>
            </a:r>
            <a:r>
              <a:rPr sz="700" spc="-20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ASSISTENCIAL</a:t>
            </a:r>
            <a:r>
              <a:rPr sz="700" spc="-1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15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RECOLHER </a:t>
            </a:r>
            <a:r>
              <a:rPr sz="700" dirty="0">
                <a:latin typeface="Tahoma"/>
                <a:cs typeface="Tahoma"/>
              </a:rPr>
              <a:t>IRF</a:t>
            </a:r>
            <a:r>
              <a:rPr sz="700" spc="-30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S/ALUGUEL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RECOLHER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9456" y="8525992"/>
            <a:ext cx="420370" cy="54991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90"/>
              </a:spcBef>
            </a:pPr>
            <a:r>
              <a:rPr sz="700" spc="-10" dirty="0">
                <a:latin typeface="Tahoma"/>
                <a:cs typeface="Tahoma"/>
              </a:rPr>
              <a:t>4.740,91C</a:t>
            </a:r>
            <a:endParaRPr sz="7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700" spc="-10" dirty="0">
                <a:latin typeface="Tahoma"/>
                <a:cs typeface="Tahoma"/>
              </a:rPr>
              <a:t>23,72C</a:t>
            </a:r>
            <a:endParaRPr sz="7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700" spc="-10" dirty="0">
                <a:latin typeface="Tahoma"/>
                <a:cs typeface="Tahoma"/>
              </a:rPr>
              <a:t>28,04C</a:t>
            </a:r>
            <a:endParaRPr sz="7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190"/>
              </a:spcBef>
            </a:pPr>
            <a:r>
              <a:rPr sz="700" spc="-10" dirty="0">
                <a:latin typeface="Tahoma"/>
                <a:cs typeface="Tahoma"/>
              </a:rPr>
              <a:t>1.040,94C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0041" y="9206306"/>
            <a:ext cx="132778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OBRIGAÇÕES FISCAIS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12306" y="9206306"/>
            <a:ext cx="477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5.833,61C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62075" y="9443440"/>
            <a:ext cx="2084705" cy="28765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700" b="1" spc="-10" dirty="0">
                <a:latin typeface="Tahoma"/>
                <a:cs typeface="Tahoma"/>
              </a:rPr>
              <a:t>CONSIGNAÇÃO</a:t>
            </a:r>
            <a:r>
              <a:rPr sz="700" b="1" spc="-15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VINCULADA </a:t>
            </a:r>
            <a:r>
              <a:rPr sz="700" b="1" dirty="0">
                <a:latin typeface="Tahoma"/>
                <a:cs typeface="Tahoma"/>
              </a:rPr>
              <a:t>A</a:t>
            </a:r>
            <a:r>
              <a:rPr sz="700" b="1" spc="-15" dirty="0">
                <a:latin typeface="Tahoma"/>
                <a:cs typeface="Tahoma"/>
              </a:rPr>
              <a:t> </a:t>
            </a:r>
            <a:r>
              <a:rPr sz="700" b="1" dirty="0">
                <a:latin typeface="Tahoma"/>
                <a:cs typeface="Tahoma"/>
              </a:rPr>
              <a:t>FOLHA</a:t>
            </a:r>
            <a:r>
              <a:rPr sz="700" b="1" spc="-10" dirty="0">
                <a:latin typeface="Tahoma"/>
                <a:cs typeface="Tahoma"/>
              </a:rPr>
              <a:t> </a:t>
            </a:r>
            <a:r>
              <a:rPr sz="700" b="1" dirty="0">
                <a:latin typeface="Tahoma"/>
                <a:cs typeface="Tahoma"/>
              </a:rPr>
              <a:t>DE</a:t>
            </a:r>
            <a:r>
              <a:rPr sz="700" b="1" spc="-10" dirty="0">
                <a:latin typeface="Tahoma"/>
                <a:cs typeface="Tahoma"/>
              </a:rPr>
              <a:t> </a:t>
            </a:r>
            <a:r>
              <a:rPr sz="700" b="1" spc="-20" dirty="0">
                <a:latin typeface="Tahoma"/>
                <a:cs typeface="Tahoma"/>
              </a:rPr>
              <a:t>PGTO</a:t>
            </a:r>
            <a:endParaRPr sz="700">
              <a:latin typeface="Tahoma"/>
              <a:cs typeface="Tahoma"/>
            </a:endParaRPr>
          </a:p>
          <a:p>
            <a:pPr marL="102235">
              <a:lnSpc>
                <a:spcPct val="100000"/>
              </a:lnSpc>
              <a:spcBef>
                <a:spcPts val="195"/>
              </a:spcBef>
            </a:pPr>
            <a:r>
              <a:rPr sz="700" dirty="0">
                <a:latin typeface="Tahoma"/>
                <a:cs typeface="Tahoma"/>
              </a:rPr>
              <a:t>PIS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RECOLHER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S/FOLHA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DE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PAGAMENTO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569456" y="9599497"/>
            <a:ext cx="42037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latin typeface="Tahoma"/>
                <a:cs typeface="Tahoma"/>
              </a:rPr>
              <a:t>3.200,19C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0041" y="9861625"/>
            <a:ext cx="239712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CONSIGNAÇÃO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VINCULADA </a:t>
            </a: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FOLHA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DE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2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PGTO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12306" y="9861625"/>
            <a:ext cx="477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3.200,19C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62075" y="10098760"/>
            <a:ext cx="1395730" cy="41910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700" b="1" spc="-10" dirty="0">
                <a:latin typeface="Tahoma"/>
                <a:cs typeface="Tahoma"/>
              </a:rPr>
              <a:t>OBRIGAÇÃO</a:t>
            </a:r>
            <a:r>
              <a:rPr sz="700" b="1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PREVIDENCIARIA</a:t>
            </a:r>
            <a:endParaRPr sz="700">
              <a:latin typeface="Tahoma"/>
              <a:cs typeface="Tahoma"/>
            </a:endParaRPr>
          </a:p>
          <a:p>
            <a:pPr marL="102235" marR="542290">
              <a:lnSpc>
                <a:spcPct val="122900"/>
              </a:lnSpc>
            </a:pPr>
            <a:r>
              <a:rPr sz="700" dirty="0">
                <a:latin typeface="Tahoma"/>
                <a:cs typeface="Tahoma"/>
              </a:rPr>
              <a:t>FGTS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RECOLHER </a:t>
            </a:r>
            <a:r>
              <a:rPr sz="700" dirty="0">
                <a:latin typeface="Tahoma"/>
                <a:cs typeface="Tahoma"/>
              </a:rPr>
              <a:t>INSS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dirty="0">
                <a:latin typeface="Tahoma"/>
                <a:cs typeface="Tahoma"/>
              </a:rPr>
              <a:t>A</a:t>
            </a:r>
            <a:r>
              <a:rPr sz="700" spc="-25" dirty="0">
                <a:latin typeface="Tahoma"/>
                <a:cs typeface="Tahoma"/>
              </a:rPr>
              <a:t> </a:t>
            </a:r>
            <a:r>
              <a:rPr sz="700" spc="-10" dirty="0">
                <a:latin typeface="Tahoma"/>
                <a:cs typeface="Tahoma"/>
              </a:rPr>
              <a:t>RECOLHER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21450" y="10229824"/>
            <a:ext cx="468630" cy="28765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700" spc="-10" dirty="0">
                <a:latin typeface="Tahoma"/>
                <a:cs typeface="Tahoma"/>
              </a:rPr>
              <a:t>23.063,96C</a:t>
            </a:r>
            <a:endParaRPr sz="7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700" spc="-10" dirty="0">
                <a:latin typeface="Tahoma"/>
                <a:cs typeface="Tahoma"/>
              </a:rPr>
              <a:t>76.481,70C</a:t>
            </a:r>
            <a:endParaRPr sz="7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12700" y="-18161"/>
            <a:ext cx="4418330" cy="419734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634365" algn="l"/>
              </a:tabLst>
            </a:pPr>
            <a:r>
              <a:rPr sz="800" b="1" spc="-10" dirty="0">
                <a:latin typeface="Tahoma"/>
                <a:cs typeface="Tahoma"/>
              </a:rPr>
              <a:t>Empresa:</a:t>
            </a:r>
            <a:r>
              <a:rPr sz="800" b="1" dirty="0">
                <a:latin typeface="Tahoma"/>
                <a:cs typeface="Tahoma"/>
              </a:rPr>
              <a:t>	</a:t>
            </a:r>
            <a:r>
              <a:rPr sz="800" b="1" spc="-10" dirty="0">
                <a:latin typeface="Tahoma"/>
                <a:cs typeface="Tahoma"/>
              </a:rPr>
              <a:t>ASSOCIACAO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DOS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MORADORES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PARA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spc="-10" dirty="0">
                <a:latin typeface="Tahoma"/>
                <a:cs typeface="Tahoma"/>
              </a:rPr>
              <a:t>DESENVOLVIMENTO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DO</a:t>
            </a:r>
            <a:r>
              <a:rPr sz="800" b="1" spc="-20" dirty="0">
                <a:latin typeface="Tahoma"/>
                <a:cs typeface="Tahoma"/>
              </a:rPr>
              <a:t> </a:t>
            </a:r>
            <a:r>
              <a:rPr sz="800" b="1" dirty="0">
                <a:latin typeface="Tahoma"/>
                <a:cs typeface="Tahoma"/>
              </a:rPr>
              <a:t>AGUA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spc="-20" dirty="0">
                <a:latin typeface="Tahoma"/>
                <a:cs typeface="Tahoma"/>
              </a:rPr>
              <a:t>AZUL</a:t>
            </a:r>
            <a:endParaRPr sz="800">
              <a:latin typeface="Tahoma"/>
              <a:cs typeface="Tahoma"/>
            </a:endParaRPr>
          </a:p>
          <a:p>
            <a:pPr marL="12700" marR="2871470">
              <a:lnSpc>
                <a:spcPts val="1040"/>
              </a:lnSpc>
              <a:spcBef>
                <a:spcPts val="40"/>
              </a:spcBef>
              <a:tabLst>
                <a:tab pos="634365" algn="l"/>
              </a:tabLst>
            </a:pPr>
            <a:r>
              <a:rPr sz="800" spc="-10" dirty="0">
                <a:latin typeface="Tahoma"/>
                <a:cs typeface="Tahoma"/>
              </a:rPr>
              <a:t>C.N.P.J.:</a:t>
            </a:r>
            <a:r>
              <a:rPr sz="800" dirty="0">
                <a:latin typeface="Tahoma"/>
                <a:cs typeface="Tahoma"/>
              </a:rPr>
              <a:t>	</a:t>
            </a:r>
            <a:r>
              <a:rPr sz="800" spc="-10" dirty="0">
                <a:latin typeface="Tahoma"/>
                <a:cs typeface="Tahoma"/>
              </a:rPr>
              <a:t>08.953.367/0001-</a:t>
            </a:r>
            <a:r>
              <a:rPr sz="800" spc="-25" dirty="0">
                <a:latin typeface="Tahoma"/>
                <a:cs typeface="Tahoma"/>
              </a:rPr>
              <a:t>31 </a:t>
            </a:r>
            <a:r>
              <a:rPr sz="800" spc="-10" dirty="0">
                <a:latin typeface="Tahoma"/>
                <a:cs typeface="Tahoma"/>
              </a:rPr>
              <a:t>CONSOLIDADO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2414" y="-18161"/>
            <a:ext cx="422909" cy="4197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800"/>
              </a:lnSpc>
              <a:spcBef>
                <a:spcPts val="95"/>
              </a:spcBef>
            </a:pPr>
            <a:r>
              <a:rPr sz="800" spc="-10" dirty="0">
                <a:latin typeface="Tahoma"/>
                <a:cs typeface="Tahoma"/>
              </a:rPr>
              <a:t>Folha: </a:t>
            </a:r>
            <a:r>
              <a:rPr sz="800" spc="-20" dirty="0">
                <a:latin typeface="Tahoma"/>
                <a:cs typeface="Tahoma"/>
              </a:rPr>
              <a:t>Emissão: </a:t>
            </a:r>
            <a:r>
              <a:rPr sz="800" spc="-10" dirty="0">
                <a:latin typeface="Tahoma"/>
                <a:cs typeface="Tahoma"/>
              </a:rPr>
              <a:t>Hora:</a:t>
            </a:r>
            <a:endParaRPr sz="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0771" y="-18161"/>
            <a:ext cx="541020" cy="419734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70"/>
              </a:spcBef>
            </a:pPr>
            <a:r>
              <a:rPr sz="800" spc="-20" dirty="0">
                <a:latin typeface="Tahoma"/>
                <a:cs typeface="Tahoma"/>
              </a:rPr>
              <a:t>0002</a:t>
            </a:r>
            <a:endParaRPr sz="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75"/>
              </a:spcBef>
            </a:pPr>
            <a:r>
              <a:rPr sz="800" spc="-10" dirty="0">
                <a:latin typeface="Tahoma"/>
                <a:cs typeface="Tahoma"/>
              </a:rPr>
              <a:t>15/03/2024</a:t>
            </a:r>
            <a:endParaRPr sz="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75"/>
              </a:spcBef>
            </a:pPr>
            <a:r>
              <a:rPr sz="800" spc="-10" dirty="0">
                <a:latin typeface="Tahoma"/>
                <a:cs typeface="Tahoma"/>
              </a:rPr>
              <a:t>10:58:11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12700" y="386156"/>
            <a:ext cx="167258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Tahoma"/>
                <a:cs typeface="Tahoma"/>
              </a:rPr>
              <a:t>Balanço encerrado </a:t>
            </a:r>
            <a:r>
              <a:rPr sz="800" dirty="0">
                <a:latin typeface="Tahoma"/>
                <a:cs typeface="Tahoma"/>
              </a:rPr>
              <a:t>em:</a:t>
            </a:r>
            <a:r>
              <a:rPr sz="800" spc="160" dirty="0">
                <a:latin typeface="Tahoma"/>
                <a:cs typeface="Tahoma"/>
              </a:rPr>
              <a:t>  </a:t>
            </a:r>
            <a:r>
              <a:rPr sz="800" spc="-10" dirty="0">
                <a:latin typeface="Tahoma"/>
                <a:cs typeface="Tahoma"/>
              </a:rPr>
              <a:t>31/12/2023</a:t>
            </a:r>
            <a:endParaRPr sz="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0041" y="790777"/>
            <a:ext cx="5759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latin typeface="Verdana"/>
                <a:cs typeface="Verdana"/>
              </a:rPr>
              <a:t>Descrição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779856"/>
            <a:ext cx="6986905" cy="0"/>
          </a:xfrm>
          <a:custGeom>
            <a:avLst/>
            <a:gdLst/>
            <a:ahLst/>
            <a:cxnLst/>
            <a:rect l="l" t="t" r="r" b="b"/>
            <a:pathLst>
              <a:path w="6986905">
                <a:moveTo>
                  <a:pt x="0" y="0"/>
                </a:moveTo>
                <a:lnTo>
                  <a:pt x="698677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939876"/>
            <a:ext cx="6986905" cy="0"/>
          </a:xfrm>
          <a:custGeom>
            <a:avLst/>
            <a:gdLst/>
            <a:ahLst/>
            <a:cxnLst/>
            <a:rect l="l" t="t" r="r" b="b"/>
            <a:pathLst>
              <a:path w="6986905">
                <a:moveTo>
                  <a:pt x="0" y="0"/>
                </a:moveTo>
                <a:lnTo>
                  <a:pt x="698677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47848" y="517220"/>
            <a:ext cx="12807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latin typeface="Tahoma"/>
                <a:cs typeface="Tahoma"/>
              </a:rPr>
              <a:t>BALANÇO</a:t>
            </a:r>
            <a:r>
              <a:rPr sz="800" b="1" spc="-15" dirty="0">
                <a:latin typeface="Tahoma"/>
                <a:cs typeface="Tahoma"/>
              </a:rPr>
              <a:t> </a:t>
            </a:r>
            <a:r>
              <a:rPr sz="800" b="1" spc="-10" dirty="0">
                <a:latin typeface="Tahoma"/>
                <a:cs typeface="Tahoma"/>
              </a:rPr>
              <a:t>PATRIMONIAL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21044" y="790777"/>
            <a:ext cx="66929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latin typeface="Verdana"/>
                <a:cs typeface="Verdana"/>
              </a:rPr>
              <a:t>Saldo</a:t>
            </a:r>
            <a:r>
              <a:rPr sz="800" b="1" spc="-25" dirty="0">
                <a:latin typeface="Verdana"/>
                <a:cs typeface="Verdana"/>
              </a:rPr>
              <a:t> </a:t>
            </a:r>
            <a:r>
              <a:rPr sz="800" b="1" spc="-10" dirty="0">
                <a:latin typeface="Verdana"/>
                <a:cs typeface="Verdana"/>
              </a:rPr>
              <a:t>Atual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0041" y="1080338"/>
            <a:ext cx="17081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OBRIGAÇÃO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PREVIDENCIARIA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55917" y="1080338"/>
            <a:ext cx="5340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99.545,66C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0041" y="1342466"/>
            <a:ext cx="16135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FORNECEDORES NACIONAIS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99529" y="1342466"/>
            <a:ext cx="5899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121.971,02C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0041" y="1604593"/>
            <a:ext cx="13392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PASSIVO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CIRCULANTE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99529" y="1604593"/>
            <a:ext cx="5899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121.971,02C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0719" y="1841728"/>
            <a:ext cx="1421130" cy="549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 marR="5080" indent="-90805">
              <a:lnSpc>
                <a:spcPct val="122900"/>
              </a:lnSpc>
              <a:spcBef>
                <a:spcPts val="100"/>
              </a:spcBef>
            </a:pPr>
            <a:r>
              <a:rPr sz="700" b="1" spc="-10" dirty="0">
                <a:latin typeface="Tahoma"/>
                <a:cs typeface="Tahoma"/>
              </a:rPr>
              <a:t>PATRIMÔNIO</a:t>
            </a:r>
            <a:r>
              <a:rPr sz="700" b="1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LIQUIDO</a:t>
            </a:r>
            <a:r>
              <a:rPr sz="700" b="1" spc="5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SOCIAL</a:t>
            </a:r>
            <a:r>
              <a:rPr sz="700" b="1" spc="500" dirty="0">
                <a:latin typeface="Tahoma"/>
                <a:cs typeface="Tahoma"/>
              </a:rPr>
              <a:t> </a:t>
            </a:r>
            <a:r>
              <a:rPr sz="700" b="1" dirty="0">
                <a:latin typeface="Tahoma"/>
                <a:cs typeface="Tahoma"/>
              </a:rPr>
              <a:t>PATRIMÔNIO</a:t>
            </a:r>
            <a:r>
              <a:rPr sz="700" b="1" spc="95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SOCIAL</a:t>
            </a:r>
            <a:endParaRPr sz="700">
              <a:latin typeface="Tahoma"/>
              <a:cs typeface="Tahoma"/>
            </a:endParaRPr>
          </a:p>
          <a:p>
            <a:pPr marL="193675">
              <a:lnSpc>
                <a:spcPct val="100000"/>
              </a:lnSpc>
              <a:spcBef>
                <a:spcPts val="190"/>
              </a:spcBef>
            </a:pPr>
            <a:r>
              <a:rPr sz="700" b="1" spc="-10" dirty="0">
                <a:latin typeface="Tahoma"/>
                <a:cs typeface="Tahoma"/>
              </a:rPr>
              <a:t>SUPERAVIT</a:t>
            </a:r>
            <a:r>
              <a:rPr sz="700" b="1" spc="-5" dirty="0">
                <a:latin typeface="Tahoma"/>
                <a:cs typeface="Tahoma"/>
              </a:rPr>
              <a:t> </a:t>
            </a:r>
            <a:r>
              <a:rPr sz="700" b="1" dirty="0">
                <a:latin typeface="Tahoma"/>
                <a:cs typeface="Tahoma"/>
              </a:rPr>
              <a:t>OU</a:t>
            </a:r>
            <a:r>
              <a:rPr sz="700" b="1" spc="-5" dirty="0">
                <a:latin typeface="Tahoma"/>
                <a:cs typeface="Tahoma"/>
              </a:rPr>
              <a:t> </a:t>
            </a:r>
            <a:r>
              <a:rPr sz="700" b="1" spc="-10" dirty="0">
                <a:latin typeface="Tahoma"/>
                <a:cs typeface="Tahoma"/>
              </a:rPr>
              <a:t>DÉFICIT</a:t>
            </a:r>
            <a:endParaRPr sz="700">
              <a:latin typeface="Tahoma"/>
              <a:cs typeface="Tahoma"/>
            </a:endParaRPr>
          </a:p>
          <a:p>
            <a:pPr marL="283845">
              <a:lnSpc>
                <a:spcPct val="100000"/>
              </a:lnSpc>
              <a:spcBef>
                <a:spcPts val="195"/>
              </a:spcBef>
            </a:pPr>
            <a:r>
              <a:rPr sz="700" spc="-10" dirty="0">
                <a:latin typeface="Tahoma"/>
                <a:cs typeface="Tahoma"/>
              </a:rPr>
              <a:t>SUPERAVIT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73444" y="2259914"/>
            <a:ext cx="5162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latin typeface="Tahoma"/>
                <a:cs typeface="Tahoma"/>
              </a:rPr>
              <a:t>774.879,53C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0041" y="2522041"/>
            <a:ext cx="14071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SUPERAVIT </a:t>
            </a: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OU</a:t>
            </a:r>
            <a:r>
              <a:rPr sz="7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DÉFICIT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99529" y="2522041"/>
            <a:ext cx="5899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774.879,53C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0041" y="2784169"/>
            <a:ext cx="132969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4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PATRIMÔNIO</a:t>
            </a:r>
            <a:r>
              <a:rPr sz="700" b="1" u="sng" spc="1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SOCIAL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99529" y="2784169"/>
            <a:ext cx="5899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774.879,53C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0041" y="3046297"/>
            <a:ext cx="173355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PATRIMÔNIO LIQUIDO</a:t>
            </a:r>
            <a:r>
              <a:rPr sz="7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SOCIAL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99529" y="3046297"/>
            <a:ext cx="5899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774.879,53C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0041" y="3308426"/>
            <a:ext cx="7372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TOTAL</a:t>
            </a:r>
            <a:r>
              <a:rPr sz="700" b="1" u="sng" spc="-3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PASSIVO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99529" y="3308426"/>
            <a:ext cx="5899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896.850,55C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144" y="3935384"/>
            <a:ext cx="2140585" cy="0"/>
          </a:xfrm>
          <a:custGeom>
            <a:avLst/>
            <a:gdLst/>
            <a:ahLst/>
            <a:cxnLst/>
            <a:rect l="l" t="t" r="r" b="b"/>
            <a:pathLst>
              <a:path w="2140585">
                <a:moveTo>
                  <a:pt x="0" y="0"/>
                </a:moveTo>
                <a:lnTo>
                  <a:pt x="2140349" y="0"/>
                </a:lnTo>
              </a:path>
            </a:pathLst>
          </a:custGeom>
          <a:ln w="6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-3556" y="3931741"/>
            <a:ext cx="1273810" cy="3886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800" dirty="0">
                <a:latin typeface="Tahoma"/>
                <a:cs typeface="Tahoma"/>
              </a:rPr>
              <a:t>ANTONIO</a:t>
            </a:r>
            <a:r>
              <a:rPr sz="800" spc="-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GOMES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DA</a:t>
            </a:r>
            <a:r>
              <a:rPr sz="800" spc="-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SILVA PRESIDENTE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ts val="950"/>
              </a:lnSpc>
            </a:pPr>
            <a:r>
              <a:rPr sz="800" dirty="0">
                <a:latin typeface="Tahoma"/>
                <a:cs typeface="Tahoma"/>
              </a:rPr>
              <a:t>CPF:</a:t>
            </a:r>
            <a:r>
              <a:rPr sz="800" spc="5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878.648.008-</a:t>
            </a:r>
            <a:r>
              <a:rPr sz="800" spc="-25" dirty="0">
                <a:latin typeface="Tahoma"/>
                <a:cs typeface="Tahoma"/>
              </a:rPr>
              <a:t>15</a:t>
            </a:r>
            <a:endParaRPr sz="8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16629" y="3935384"/>
            <a:ext cx="2140585" cy="0"/>
          </a:xfrm>
          <a:custGeom>
            <a:avLst/>
            <a:gdLst/>
            <a:ahLst/>
            <a:cxnLst/>
            <a:rect l="l" t="t" r="r" b="b"/>
            <a:pathLst>
              <a:path w="2140585">
                <a:moveTo>
                  <a:pt x="0" y="0"/>
                </a:moveTo>
                <a:lnTo>
                  <a:pt x="2140349" y="0"/>
                </a:lnTo>
              </a:path>
            </a:pathLst>
          </a:custGeom>
          <a:ln w="6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503929" y="3931741"/>
            <a:ext cx="1924685" cy="3886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90"/>
              </a:spcBef>
            </a:pPr>
            <a:r>
              <a:rPr sz="800" dirty="0">
                <a:latin typeface="Tahoma"/>
                <a:cs typeface="Tahoma"/>
              </a:rPr>
              <a:t>FLORISVALDO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FRANCISCO</a:t>
            </a:r>
            <a:r>
              <a:rPr sz="800" spc="-5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JUNIOR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ts val="950"/>
              </a:lnSpc>
              <a:spcBef>
                <a:spcPts val="35"/>
              </a:spcBef>
            </a:pPr>
            <a:r>
              <a:rPr sz="800" dirty="0">
                <a:latin typeface="Tahoma"/>
                <a:cs typeface="Tahoma"/>
              </a:rPr>
              <a:t>Reg.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no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CRC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-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SP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sob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o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No.</a:t>
            </a:r>
            <a:r>
              <a:rPr sz="800" spc="-1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SP151269/O-</a:t>
            </a:r>
            <a:r>
              <a:rPr sz="800" spc="-50" dirty="0">
                <a:latin typeface="Tahoma"/>
                <a:cs typeface="Tahoma"/>
              </a:rPr>
              <a:t>4</a:t>
            </a:r>
            <a:r>
              <a:rPr sz="800" dirty="0">
                <a:latin typeface="Tahoma"/>
                <a:cs typeface="Tahoma"/>
              </a:rPr>
              <a:t> CPF:</a:t>
            </a:r>
            <a:r>
              <a:rPr sz="800" spc="5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066.944.738-</a:t>
            </a:r>
            <a:r>
              <a:rPr sz="800" spc="-25" dirty="0">
                <a:latin typeface="Tahoma"/>
                <a:cs typeface="Tahoma"/>
              </a:rPr>
              <a:t>26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21147" y="3567275"/>
            <a:ext cx="329565" cy="327025"/>
          </a:xfrm>
          <a:custGeom>
            <a:avLst/>
            <a:gdLst/>
            <a:ahLst/>
            <a:cxnLst/>
            <a:rect l="l" t="t" r="r" b="b"/>
            <a:pathLst>
              <a:path w="329564" h="327025">
                <a:moveTo>
                  <a:pt x="59366" y="257931"/>
                </a:moveTo>
                <a:lnTo>
                  <a:pt x="30705" y="276567"/>
                </a:lnTo>
                <a:lnTo>
                  <a:pt x="12451" y="294575"/>
                </a:lnTo>
                <a:lnTo>
                  <a:pt x="2814" y="310193"/>
                </a:lnTo>
                <a:lnTo>
                  <a:pt x="0" y="321659"/>
                </a:lnTo>
                <a:lnTo>
                  <a:pt x="0" y="327027"/>
                </a:lnTo>
                <a:lnTo>
                  <a:pt x="25154" y="327027"/>
                </a:lnTo>
                <a:lnTo>
                  <a:pt x="27108" y="326355"/>
                </a:lnTo>
                <a:lnTo>
                  <a:pt x="6372" y="326355"/>
                </a:lnTo>
                <a:lnTo>
                  <a:pt x="9276" y="314155"/>
                </a:lnTo>
                <a:lnTo>
                  <a:pt x="20040" y="296923"/>
                </a:lnTo>
                <a:lnTo>
                  <a:pt x="37219" y="277301"/>
                </a:lnTo>
                <a:lnTo>
                  <a:pt x="59366" y="257931"/>
                </a:lnTo>
                <a:close/>
              </a:path>
              <a:path w="329564" h="327025">
                <a:moveTo>
                  <a:pt x="140870" y="0"/>
                </a:moveTo>
                <a:lnTo>
                  <a:pt x="129570" y="37408"/>
                </a:lnTo>
                <a:lnTo>
                  <a:pt x="129707" y="41606"/>
                </a:lnTo>
                <a:lnTo>
                  <a:pt x="136342" y="84607"/>
                </a:lnTo>
                <a:lnTo>
                  <a:pt x="140870" y="102971"/>
                </a:lnTo>
                <a:lnTo>
                  <a:pt x="134191" y="125923"/>
                </a:lnTo>
                <a:lnTo>
                  <a:pt x="116587" y="168895"/>
                </a:lnTo>
                <a:lnTo>
                  <a:pt x="91356" y="221581"/>
                </a:lnTo>
                <a:lnTo>
                  <a:pt x="62261" y="272540"/>
                </a:lnTo>
                <a:lnTo>
                  <a:pt x="32756" y="311089"/>
                </a:lnTo>
                <a:lnTo>
                  <a:pt x="6372" y="326355"/>
                </a:lnTo>
                <a:lnTo>
                  <a:pt x="27108" y="326355"/>
                </a:lnTo>
                <a:lnTo>
                  <a:pt x="28221" y="325973"/>
                </a:lnTo>
                <a:lnTo>
                  <a:pt x="45573" y="310884"/>
                </a:lnTo>
                <a:lnTo>
                  <a:pt x="66635" y="284161"/>
                </a:lnTo>
                <a:lnTo>
                  <a:pt x="91565" y="244515"/>
                </a:lnTo>
                <a:lnTo>
                  <a:pt x="94860" y="243508"/>
                </a:lnTo>
                <a:lnTo>
                  <a:pt x="91565" y="243508"/>
                </a:lnTo>
                <a:lnTo>
                  <a:pt x="115353" y="199952"/>
                </a:lnTo>
                <a:lnTo>
                  <a:pt x="131185" y="166490"/>
                </a:lnTo>
                <a:lnTo>
                  <a:pt x="141043" y="141014"/>
                </a:lnTo>
                <a:lnTo>
                  <a:pt x="146907" y="121419"/>
                </a:lnTo>
                <a:lnTo>
                  <a:pt x="158680" y="121419"/>
                </a:lnTo>
                <a:lnTo>
                  <a:pt x="151268" y="101965"/>
                </a:lnTo>
                <a:lnTo>
                  <a:pt x="153691" y="84859"/>
                </a:lnTo>
                <a:lnTo>
                  <a:pt x="146907" y="84859"/>
                </a:lnTo>
                <a:lnTo>
                  <a:pt x="146954" y="84607"/>
                </a:lnTo>
                <a:lnTo>
                  <a:pt x="146339" y="82689"/>
                </a:lnTo>
                <a:lnTo>
                  <a:pt x="143050" y="70142"/>
                </a:lnTo>
                <a:lnTo>
                  <a:pt x="140451" y="55929"/>
                </a:lnTo>
                <a:lnTo>
                  <a:pt x="138983" y="42597"/>
                </a:lnTo>
                <a:lnTo>
                  <a:pt x="138785" y="37408"/>
                </a:lnTo>
                <a:lnTo>
                  <a:pt x="138663" y="34212"/>
                </a:lnTo>
                <a:lnTo>
                  <a:pt x="138632" y="25454"/>
                </a:lnTo>
                <a:lnTo>
                  <a:pt x="139403" y="16896"/>
                </a:lnTo>
                <a:lnTo>
                  <a:pt x="141494" y="8023"/>
                </a:lnTo>
                <a:lnTo>
                  <a:pt x="145566" y="2012"/>
                </a:lnTo>
                <a:lnTo>
                  <a:pt x="153735" y="2012"/>
                </a:lnTo>
                <a:lnTo>
                  <a:pt x="149423" y="335"/>
                </a:lnTo>
                <a:lnTo>
                  <a:pt x="140870" y="0"/>
                </a:lnTo>
                <a:close/>
              </a:path>
              <a:path w="329564" h="327025">
                <a:moveTo>
                  <a:pt x="326014" y="242838"/>
                </a:moveTo>
                <a:lnTo>
                  <a:pt x="316623" y="242838"/>
                </a:lnTo>
                <a:lnTo>
                  <a:pt x="312933" y="246192"/>
                </a:lnTo>
                <a:lnTo>
                  <a:pt x="312933" y="255248"/>
                </a:lnTo>
                <a:lnTo>
                  <a:pt x="316623" y="258602"/>
                </a:lnTo>
                <a:lnTo>
                  <a:pt x="326014" y="258602"/>
                </a:lnTo>
                <a:lnTo>
                  <a:pt x="327691" y="256925"/>
                </a:lnTo>
                <a:lnTo>
                  <a:pt x="317629" y="256925"/>
                </a:lnTo>
                <a:lnTo>
                  <a:pt x="314610" y="254242"/>
                </a:lnTo>
                <a:lnTo>
                  <a:pt x="314610" y="247198"/>
                </a:lnTo>
                <a:lnTo>
                  <a:pt x="317629" y="244515"/>
                </a:lnTo>
                <a:lnTo>
                  <a:pt x="327691" y="244515"/>
                </a:lnTo>
                <a:lnTo>
                  <a:pt x="326014" y="242838"/>
                </a:lnTo>
                <a:close/>
              </a:path>
              <a:path w="329564" h="327025">
                <a:moveTo>
                  <a:pt x="327691" y="244515"/>
                </a:moveTo>
                <a:lnTo>
                  <a:pt x="325008" y="244515"/>
                </a:lnTo>
                <a:lnTo>
                  <a:pt x="327356" y="247198"/>
                </a:lnTo>
                <a:lnTo>
                  <a:pt x="327356" y="254242"/>
                </a:lnTo>
                <a:lnTo>
                  <a:pt x="325008" y="256925"/>
                </a:lnTo>
                <a:lnTo>
                  <a:pt x="327691" y="256925"/>
                </a:lnTo>
                <a:lnTo>
                  <a:pt x="329368" y="255248"/>
                </a:lnTo>
                <a:lnTo>
                  <a:pt x="329368" y="246192"/>
                </a:lnTo>
                <a:lnTo>
                  <a:pt x="327691" y="244515"/>
                </a:lnTo>
                <a:close/>
              </a:path>
              <a:path w="329564" h="327025">
                <a:moveTo>
                  <a:pt x="323331" y="245521"/>
                </a:moveTo>
                <a:lnTo>
                  <a:pt x="317964" y="245521"/>
                </a:lnTo>
                <a:lnTo>
                  <a:pt x="317964" y="255248"/>
                </a:lnTo>
                <a:lnTo>
                  <a:pt x="319641" y="255248"/>
                </a:lnTo>
                <a:lnTo>
                  <a:pt x="319641" y="251558"/>
                </a:lnTo>
                <a:lnTo>
                  <a:pt x="323890" y="251558"/>
                </a:lnTo>
                <a:lnTo>
                  <a:pt x="323666" y="251223"/>
                </a:lnTo>
                <a:lnTo>
                  <a:pt x="322660" y="250888"/>
                </a:lnTo>
                <a:lnTo>
                  <a:pt x="324672" y="250217"/>
                </a:lnTo>
                <a:lnTo>
                  <a:pt x="319641" y="250217"/>
                </a:lnTo>
                <a:lnTo>
                  <a:pt x="319641" y="247533"/>
                </a:lnTo>
                <a:lnTo>
                  <a:pt x="324449" y="247533"/>
                </a:lnTo>
                <a:lnTo>
                  <a:pt x="324337" y="246863"/>
                </a:lnTo>
                <a:lnTo>
                  <a:pt x="323331" y="245521"/>
                </a:lnTo>
                <a:close/>
              </a:path>
              <a:path w="329564" h="327025">
                <a:moveTo>
                  <a:pt x="323890" y="251558"/>
                </a:moveTo>
                <a:lnTo>
                  <a:pt x="321654" y="251558"/>
                </a:lnTo>
                <a:lnTo>
                  <a:pt x="322325" y="252565"/>
                </a:lnTo>
                <a:lnTo>
                  <a:pt x="322660" y="253571"/>
                </a:lnTo>
                <a:lnTo>
                  <a:pt x="322995" y="255248"/>
                </a:lnTo>
                <a:lnTo>
                  <a:pt x="324672" y="255248"/>
                </a:lnTo>
                <a:lnTo>
                  <a:pt x="324337" y="253571"/>
                </a:lnTo>
                <a:lnTo>
                  <a:pt x="324337" y="252229"/>
                </a:lnTo>
                <a:lnTo>
                  <a:pt x="323890" y="251558"/>
                </a:lnTo>
                <a:close/>
              </a:path>
              <a:path w="329564" h="327025">
                <a:moveTo>
                  <a:pt x="324449" y="247533"/>
                </a:moveTo>
                <a:lnTo>
                  <a:pt x="321989" y="247533"/>
                </a:lnTo>
                <a:lnTo>
                  <a:pt x="322660" y="247869"/>
                </a:lnTo>
                <a:lnTo>
                  <a:pt x="322660" y="249881"/>
                </a:lnTo>
                <a:lnTo>
                  <a:pt x="321654" y="250217"/>
                </a:lnTo>
                <a:lnTo>
                  <a:pt x="324672" y="250217"/>
                </a:lnTo>
                <a:lnTo>
                  <a:pt x="324672" y="248875"/>
                </a:lnTo>
                <a:lnTo>
                  <a:pt x="324505" y="247869"/>
                </a:lnTo>
                <a:lnTo>
                  <a:pt x="324449" y="247533"/>
                </a:lnTo>
                <a:close/>
              </a:path>
              <a:path w="329564" h="327025">
                <a:moveTo>
                  <a:pt x="158680" y="121419"/>
                </a:moveTo>
                <a:lnTo>
                  <a:pt x="146907" y="121419"/>
                </a:lnTo>
                <a:lnTo>
                  <a:pt x="165009" y="157764"/>
                </a:lnTo>
                <a:lnTo>
                  <a:pt x="183802" y="182505"/>
                </a:lnTo>
                <a:lnTo>
                  <a:pt x="201337" y="198254"/>
                </a:lnTo>
                <a:lnTo>
                  <a:pt x="215665" y="207619"/>
                </a:lnTo>
                <a:lnTo>
                  <a:pt x="185313" y="213657"/>
                </a:lnTo>
                <a:lnTo>
                  <a:pt x="153985" y="221581"/>
                </a:lnTo>
                <a:lnTo>
                  <a:pt x="122465" y="231486"/>
                </a:lnTo>
                <a:lnTo>
                  <a:pt x="91565" y="243508"/>
                </a:lnTo>
                <a:lnTo>
                  <a:pt x="94860" y="243508"/>
                </a:lnTo>
                <a:lnTo>
                  <a:pt x="122989" y="234919"/>
                </a:lnTo>
                <a:lnTo>
                  <a:pt x="157305" y="226864"/>
                </a:lnTo>
                <a:lnTo>
                  <a:pt x="192879" y="220507"/>
                </a:lnTo>
                <a:lnTo>
                  <a:pt x="228075" y="216005"/>
                </a:lnTo>
                <a:lnTo>
                  <a:pt x="253261" y="216005"/>
                </a:lnTo>
                <a:lnTo>
                  <a:pt x="247864" y="213657"/>
                </a:lnTo>
                <a:lnTo>
                  <a:pt x="270614" y="212614"/>
                </a:lnTo>
                <a:lnTo>
                  <a:pt x="322527" y="212614"/>
                </a:lnTo>
                <a:lnTo>
                  <a:pt x="313814" y="207913"/>
                </a:lnTo>
                <a:lnTo>
                  <a:pt x="301303" y="205272"/>
                </a:lnTo>
                <a:lnTo>
                  <a:pt x="233107" y="205272"/>
                </a:lnTo>
                <a:lnTo>
                  <a:pt x="225324" y="200817"/>
                </a:lnTo>
                <a:lnTo>
                  <a:pt x="186265" y="168895"/>
                </a:lnTo>
                <a:lnTo>
                  <a:pt x="160404" y="125923"/>
                </a:lnTo>
                <a:lnTo>
                  <a:pt x="158680" y="121419"/>
                </a:lnTo>
                <a:close/>
              </a:path>
              <a:path w="329564" h="327025">
                <a:moveTo>
                  <a:pt x="253261" y="216005"/>
                </a:moveTo>
                <a:lnTo>
                  <a:pt x="228075" y="216005"/>
                </a:lnTo>
                <a:lnTo>
                  <a:pt x="248115" y="225061"/>
                </a:lnTo>
                <a:lnTo>
                  <a:pt x="250421" y="226067"/>
                </a:lnTo>
                <a:lnTo>
                  <a:pt x="271846" y="233446"/>
                </a:lnTo>
                <a:lnTo>
                  <a:pt x="291845" y="238173"/>
                </a:lnTo>
                <a:lnTo>
                  <a:pt x="308573" y="239819"/>
                </a:lnTo>
                <a:lnTo>
                  <a:pt x="318970" y="239819"/>
                </a:lnTo>
                <a:lnTo>
                  <a:pt x="324672" y="237471"/>
                </a:lnTo>
                <a:lnTo>
                  <a:pt x="325310" y="234919"/>
                </a:lnTo>
                <a:lnTo>
                  <a:pt x="325427" y="234452"/>
                </a:lnTo>
                <a:lnTo>
                  <a:pt x="315616" y="234452"/>
                </a:lnTo>
                <a:lnTo>
                  <a:pt x="302342" y="232948"/>
                </a:lnTo>
                <a:lnTo>
                  <a:pt x="285891" y="228708"/>
                </a:lnTo>
                <a:lnTo>
                  <a:pt x="267365" y="222142"/>
                </a:lnTo>
                <a:lnTo>
                  <a:pt x="253261" y="216005"/>
                </a:lnTo>
                <a:close/>
              </a:path>
              <a:path w="329564" h="327025">
                <a:moveTo>
                  <a:pt x="326014" y="232104"/>
                </a:moveTo>
                <a:lnTo>
                  <a:pt x="323666" y="233111"/>
                </a:lnTo>
                <a:lnTo>
                  <a:pt x="319977" y="234452"/>
                </a:lnTo>
                <a:lnTo>
                  <a:pt x="325427" y="234452"/>
                </a:lnTo>
                <a:lnTo>
                  <a:pt x="326014" y="232104"/>
                </a:lnTo>
                <a:close/>
              </a:path>
              <a:path w="329564" h="327025">
                <a:moveTo>
                  <a:pt x="322527" y="212614"/>
                </a:moveTo>
                <a:lnTo>
                  <a:pt x="270614" y="212614"/>
                </a:lnTo>
                <a:lnTo>
                  <a:pt x="297043" y="213363"/>
                </a:lnTo>
                <a:lnTo>
                  <a:pt x="318756" y="217949"/>
                </a:lnTo>
                <a:lnTo>
                  <a:pt x="327356" y="228415"/>
                </a:lnTo>
                <a:lnTo>
                  <a:pt x="328362" y="226067"/>
                </a:lnTo>
                <a:lnTo>
                  <a:pt x="329376" y="225061"/>
                </a:lnTo>
                <a:lnTo>
                  <a:pt x="329376" y="222713"/>
                </a:lnTo>
                <a:lnTo>
                  <a:pt x="325286" y="214102"/>
                </a:lnTo>
                <a:lnTo>
                  <a:pt x="322527" y="212614"/>
                </a:lnTo>
                <a:close/>
              </a:path>
              <a:path w="329564" h="327025">
                <a:moveTo>
                  <a:pt x="273355" y="202924"/>
                </a:moveTo>
                <a:lnTo>
                  <a:pt x="264378" y="203149"/>
                </a:lnTo>
                <a:lnTo>
                  <a:pt x="254614" y="203720"/>
                </a:lnTo>
                <a:lnTo>
                  <a:pt x="233107" y="205272"/>
                </a:lnTo>
                <a:lnTo>
                  <a:pt x="301303" y="205272"/>
                </a:lnTo>
                <a:lnTo>
                  <a:pt x="296116" y="204176"/>
                </a:lnTo>
                <a:lnTo>
                  <a:pt x="273355" y="202924"/>
                </a:lnTo>
                <a:close/>
              </a:path>
              <a:path w="329564" h="327025">
                <a:moveTo>
                  <a:pt x="156969" y="27503"/>
                </a:moveTo>
                <a:lnTo>
                  <a:pt x="155161" y="37408"/>
                </a:lnTo>
                <a:lnTo>
                  <a:pt x="153160" y="49599"/>
                </a:lnTo>
                <a:lnTo>
                  <a:pt x="150413" y="65897"/>
                </a:lnTo>
                <a:lnTo>
                  <a:pt x="147308" y="82689"/>
                </a:lnTo>
                <a:lnTo>
                  <a:pt x="146841" y="84607"/>
                </a:lnTo>
                <a:lnTo>
                  <a:pt x="146907" y="84859"/>
                </a:lnTo>
                <a:lnTo>
                  <a:pt x="153691" y="84859"/>
                </a:lnTo>
                <a:lnTo>
                  <a:pt x="153998" y="82689"/>
                </a:lnTo>
                <a:lnTo>
                  <a:pt x="155502" y="64231"/>
                </a:lnTo>
                <a:lnTo>
                  <a:pt x="156314" y="46024"/>
                </a:lnTo>
                <a:lnTo>
                  <a:pt x="156863" y="30522"/>
                </a:lnTo>
                <a:lnTo>
                  <a:pt x="156969" y="27503"/>
                </a:lnTo>
                <a:close/>
              </a:path>
              <a:path w="329564" h="327025">
                <a:moveTo>
                  <a:pt x="153735" y="2012"/>
                </a:moveTo>
                <a:lnTo>
                  <a:pt x="145566" y="2012"/>
                </a:lnTo>
                <a:lnTo>
                  <a:pt x="150312" y="4402"/>
                </a:lnTo>
                <a:lnTo>
                  <a:pt x="155963" y="9056"/>
                </a:lnTo>
                <a:lnTo>
                  <a:pt x="156969" y="21466"/>
                </a:lnTo>
                <a:lnTo>
                  <a:pt x="158227" y="9056"/>
                </a:lnTo>
                <a:lnTo>
                  <a:pt x="155460" y="2683"/>
                </a:lnTo>
                <a:lnTo>
                  <a:pt x="153735" y="2012"/>
                </a:lnTo>
                <a:close/>
              </a:path>
            </a:pathLst>
          </a:custGeom>
          <a:solidFill>
            <a:srgbClr val="FF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549548" y="3705892"/>
            <a:ext cx="83121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rebuchet MS"/>
                <a:cs typeface="Trebuchet MS"/>
              </a:rPr>
              <a:t>JUNIOR:06694473826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49548" y="3542900"/>
            <a:ext cx="1913255" cy="188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55370">
              <a:lnSpc>
                <a:spcPts val="555"/>
              </a:lnSpc>
              <a:spcBef>
                <a:spcPts val="90"/>
              </a:spcBef>
            </a:pPr>
            <a:r>
              <a:rPr sz="550" spc="-20" dirty="0">
                <a:latin typeface="Trebuchet MS"/>
                <a:cs typeface="Trebuchet MS"/>
              </a:rPr>
              <a:t>Assinado</a:t>
            </a:r>
            <a:r>
              <a:rPr sz="550" spc="-15" dirty="0">
                <a:latin typeface="Trebuchet MS"/>
                <a:cs typeface="Trebuchet MS"/>
              </a:rPr>
              <a:t> </a:t>
            </a:r>
            <a:r>
              <a:rPr sz="550" spc="-25" dirty="0">
                <a:latin typeface="Trebuchet MS"/>
                <a:cs typeface="Trebuchet MS"/>
              </a:rPr>
              <a:t>de</a:t>
            </a:r>
            <a:r>
              <a:rPr sz="550" spc="-10" dirty="0">
                <a:latin typeface="Trebuchet MS"/>
                <a:cs typeface="Trebuchet MS"/>
              </a:rPr>
              <a:t> </a:t>
            </a:r>
            <a:r>
              <a:rPr sz="550" spc="-30" dirty="0">
                <a:latin typeface="Trebuchet MS"/>
                <a:cs typeface="Trebuchet MS"/>
              </a:rPr>
              <a:t>forma</a:t>
            </a:r>
            <a:r>
              <a:rPr sz="550" spc="-15" dirty="0">
                <a:latin typeface="Trebuchet MS"/>
                <a:cs typeface="Trebuchet MS"/>
              </a:rPr>
              <a:t> </a:t>
            </a:r>
            <a:r>
              <a:rPr sz="550" spc="-30" dirty="0">
                <a:latin typeface="Trebuchet MS"/>
                <a:cs typeface="Trebuchet MS"/>
              </a:rPr>
              <a:t>digital</a:t>
            </a:r>
            <a:r>
              <a:rPr sz="550" spc="-10" dirty="0">
                <a:latin typeface="Trebuchet MS"/>
                <a:cs typeface="Trebuchet MS"/>
              </a:rPr>
              <a:t> </a:t>
            </a:r>
            <a:r>
              <a:rPr sz="550" spc="-25" dirty="0">
                <a:latin typeface="Trebuchet MS"/>
                <a:cs typeface="Trebuchet MS"/>
              </a:rPr>
              <a:t>por</a:t>
            </a:r>
            <a:endParaRPr sz="550">
              <a:latin typeface="Trebuchet MS"/>
              <a:cs typeface="Trebuchet MS"/>
            </a:endParaRPr>
          </a:p>
          <a:p>
            <a:pPr marL="12700">
              <a:lnSpc>
                <a:spcPts val="735"/>
              </a:lnSpc>
            </a:pPr>
            <a:r>
              <a:rPr sz="700" spc="-10" dirty="0">
                <a:latin typeface="Trebuchet MS"/>
                <a:cs typeface="Trebuchet MS"/>
              </a:rPr>
              <a:t>FLORISVALDO</a:t>
            </a:r>
            <a:r>
              <a:rPr sz="700" dirty="0">
                <a:latin typeface="Trebuchet MS"/>
                <a:cs typeface="Trebuchet MS"/>
              </a:rPr>
              <a:t> </a:t>
            </a:r>
            <a:r>
              <a:rPr sz="700" spc="-10" dirty="0">
                <a:latin typeface="Trebuchet MS"/>
                <a:cs typeface="Trebuchet MS"/>
              </a:rPr>
              <a:t>FRANCISCO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92220" y="3625517"/>
            <a:ext cx="782955" cy="1911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550" spc="-20" dirty="0">
                <a:latin typeface="Trebuchet MS"/>
                <a:cs typeface="Trebuchet MS"/>
              </a:rPr>
              <a:t>FLORISVALDO</a:t>
            </a:r>
            <a:r>
              <a:rPr sz="550" spc="30" dirty="0">
                <a:latin typeface="Trebuchet MS"/>
                <a:cs typeface="Trebuchet MS"/>
              </a:rPr>
              <a:t> </a:t>
            </a:r>
            <a:r>
              <a:rPr sz="550" spc="-10" dirty="0">
                <a:latin typeface="Trebuchet MS"/>
                <a:cs typeface="Trebuchet MS"/>
              </a:rPr>
              <a:t>FRANCISCO</a:t>
            </a:r>
            <a:r>
              <a:rPr sz="550" spc="500" dirty="0">
                <a:latin typeface="Trebuchet MS"/>
                <a:cs typeface="Trebuchet MS"/>
              </a:rPr>
              <a:t> </a:t>
            </a:r>
            <a:r>
              <a:rPr sz="550" spc="-10" dirty="0">
                <a:latin typeface="Trebuchet MS"/>
                <a:cs typeface="Trebuchet MS"/>
              </a:rPr>
              <a:t>JUNIOR:06694473826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92220" y="3790753"/>
            <a:ext cx="100647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25" dirty="0">
                <a:latin typeface="Trebuchet MS"/>
                <a:cs typeface="Trebuchet MS"/>
              </a:rPr>
              <a:t>Dados:</a:t>
            </a:r>
            <a:r>
              <a:rPr sz="550" spc="-5" dirty="0">
                <a:latin typeface="Trebuchet MS"/>
                <a:cs typeface="Trebuchet MS"/>
              </a:rPr>
              <a:t> </a:t>
            </a:r>
            <a:r>
              <a:rPr sz="550" spc="-35" dirty="0">
                <a:latin typeface="Trebuchet MS"/>
                <a:cs typeface="Trebuchet MS"/>
              </a:rPr>
              <a:t>2024.03.15</a:t>
            </a:r>
            <a:r>
              <a:rPr sz="550" dirty="0">
                <a:latin typeface="Trebuchet MS"/>
                <a:cs typeface="Trebuchet MS"/>
              </a:rPr>
              <a:t> </a:t>
            </a:r>
            <a:r>
              <a:rPr sz="550" spc="-35" dirty="0">
                <a:latin typeface="Trebuchet MS"/>
                <a:cs typeface="Trebuchet MS"/>
              </a:rPr>
              <a:t>11:39:04</a:t>
            </a:r>
            <a:r>
              <a:rPr sz="550" dirty="0">
                <a:latin typeface="Trebuchet MS"/>
                <a:cs typeface="Trebuchet MS"/>
              </a:rPr>
              <a:t> </a:t>
            </a:r>
            <a:r>
              <a:rPr sz="550" spc="-10" dirty="0">
                <a:latin typeface="Trebuchet MS"/>
                <a:cs typeface="Trebuchet MS"/>
              </a:rPr>
              <a:t>-03'00'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17656" y="3526348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66796" y="290211"/>
                </a:moveTo>
                <a:lnTo>
                  <a:pt x="34548" y="311180"/>
                </a:lnTo>
                <a:lnTo>
                  <a:pt x="14010" y="331441"/>
                </a:lnTo>
                <a:lnTo>
                  <a:pt x="3166" y="349013"/>
                </a:lnTo>
                <a:lnTo>
                  <a:pt x="0" y="361915"/>
                </a:lnTo>
                <a:lnTo>
                  <a:pt x="0" y="367954"/>
                </a:lnTo>
                <a:lnTo>
                  <a:pt x="28303" y="367954"/>
                </a:lnTo>
                <a:lnTo>
                  <a:pt x="30500" y="367199"/>
                </a:lnTo>
                <a:lnTo>
                  <a:pt x="7170" y="367199"/>
                </a:lnTo>
                <a:lnTo>
                  <a:pt x="10436" y="353471"/>
                </a:lnTo>
                <a:lnTo>
                  <a:pt x="22548" y="334083"/>
                </a:lnTo>
                <a:lnTo>
                  <a:pt x="41877" y="312006"/>
                </a:lnTo>
                <a:lnTo>
                  <a:pt x="66796" y="290211"/>
                </a:lnTo>
                <a:close/>
              </a:path>
              <a:path w="370840" h="368300">
                <a:moveTo>
                  <a:pt x="158500" y="0"/>
                </a:moveTo>
                <a:lnTo>
                  <a:pt x="145786" y="42090"/>
                </a:lnTo>
                <a:lnTo>
                  <a:pt x="145940" y="46813"/>
                </a:lnTo>
                <a:lnTo>
                  <a:pt x="151282" y="84971"/>
                </a:lnTo>
                <a:lnTo>
                  <a:pt x="158500" y="115858"/>
                </a:lnTo>
                <a:lnTo>
                  <a:pt x="150985" y="141683"/>
                </a:lnTo>
                <a:lnTo>
                  <a:pt x="131178" y="190032"/>
                </a:lnTo>
                <a:lnTo>
                  <a:pt x="102789" y="249312"/>
                </a:lnTo>
                <a:lnTo>
                  <a:pt x="70053" y="306649"/>
                </a:lnTo>
                <a:lnTo>
                  <a:pt x="36855" y="350022"/>
                </a:lnTo>
                <a:lnTo>
                  <a:pt x="7170" y="367199"/>
                </a:lnTo>
                <a:lnTo>
                  <a:pt x="30500" y="367199"/>
                </a:lnTo>
                <a:lnTo>
                  <a:pt x="31753" y="366768"/>
                </a:lnTo>
                <a:lnTo>
                  <a:pt x="51276" y="349792"/>
                </a:lnTo>
                <a:lnTo>
                  <a:pt x="74975" y="319724"/>
                </a:lnTo>
                <a:lnTo>
                  <a:pt x="103025" y="275116"/>
                </a:lnTo>
                <a:lnTo>
                  <a:pt x="106732" y="273984"/>
                </a:lnTo>
                <a:lnTo>
                  <a:pt x="103025" y="273984"/>
                </a:lnTo>
                <a:lnTo>
                  <a:pt x="129789" y="224976"/>
                </a:lnTo>
                <a:lnTo>
                  <a:pt x="147603" y="187326"/>
                </a:lnTo>
                <a:lnTo>
                  <a:pt x="158694" y="158662"/>
                </a:lnTo>
                <a:lnTo>
                  <a:pt x="165292" y="136614"/>
                </a:lnTo>
                <a:lnTo>
                  <a:pt x="178539" y="136614"/>
                </a:lnTo>
                <a:lnTo>
                  <a:pt x="170198" y="114726"/>
                </a:lnTo>
                <a:lnTo>
                  <a:pt x="172925" y="95479"/>
                </a:lnTo>
                <a:lnTo>
                  <a:pt x="165292" y="95479"/>
                </a:lnTo>
                <a:lnTo>
                  <a:pt x="165345" y="95196"/>
                </a:lnTo>
                <a:lnTo>
                  <a:pt x="164653" y="93038"/>
                </a:lnTo>
                <a:lnTo>
                  <a:pt x="160953" y="78921"/>
                </a:lnTo>
                <a:lnTo>
                  <a:pt x="158028" y="62929"/>
                </a:lnTo>
                <a:lnTo>
                  <a:pt x="156377" y="47928"/>
                </a:lnTo>
                <a:lnTo>
                  <a:pt x="155858" y="34342"/>
                </a:lnTo>
                <a:lnTo>
                  <a:pt x="155982" y="28640"/>
                </a:lnTo>
                <a:lnTo>
                  <a:pt x="156849" y="19010"/>
                </a:lnTo>
                <a:lnTo>
                  <a:pt x="159201" y="9027"/>
                </a:lnTo>
                <a:lnTo>
                  <a:pt x="163783" y="2264"/>
                </a:lnTo>
                <a:lnTo>
                  <a:pt x="172975" y="2264"/>
                </a:lnTo>
                <a:lnTo>
                  <a:pt x="168123" y="377"/>
                </a:lnTo>
                <a:lnTo>
                  <a:pt x="158500" y="0"/>
                </a:lnTo>
                <a:close/>
              </a:path>
              <a:path w="370840" h="368300">
                <a:moveTo>
                  <a:pt x="366814" y="273229"/>
                </a:moveTo>
                <a:lnTo>
                  <a:pt x="356247" y="273229"/>
                </a:lnTo>
                <a:lnTo>
                  <a:pt x="352096" y="277003"/>
                </a:lnTo>
                <a:lnTo>
                  <a:pt x="352096" y="287192"/>
                </a:lnTo>
                <a:lnTo>
                  <a:pt x="356247" y="290966"/>
                </a:lnTo>
                <a:lnTo>
                  <a:pt x="366814" y="290966"/>
                </a:lnTo>
                <a:lnTo>
                  <a:pt x="368701" y="289079"/>
                </a:lnTo>
                <a:lnTo>
                  <a:pt x="357379" y="289079"/>
                </a:lnTo>
                <a:lnTo>
                  <a:pt x="353983" y="286060"/>
                </a:lnTo>
                <a:lnTo>
                  <a:pt x="353983" y="278135"/>
                </a:lnTo>
                <a:lnTo>
                  <a:pt x="357379" y="275116"/>
                </a:lnTo>
                <a:lnTo>
                  <a:pt x="368701" y="275116"/>
                </a:lnTo>
                <a:lnTo>
                  <a:pt x="366814" y="273229"/>
                </a:lnTo>
                <a:close/>
              </a:path>
              <a:path w="370840" h="368300">
                <a:moveTo>
                  <a:pt x="368701" y="275116"/>
                </a:moveTo>
                <a:lnTo>
                  <a:pt x="365682" y="275116"/>
                </a:lnTo>
                <a:lnTo>
                  <a:pt x="368323" y="278135"/>
                </a:lnTo>
                <a:lnTo>
                  <a:pt x="368323" y="286060"/>
                </a:lnTo>
                <a:lnTo>
                  <a:pt x="365682" y="289079"/>
                </a:lnTo>
                <a:lnTo>
                  <a:pt x="368701" y="289079"/>
                </a:lnTo>
                <a:lnTo>
                  <a:pt x="370588" y="287192"/>
                </a:lnTo>
                <a:lnTo>
                  <a:pt x="370588" y="277003"/>
                </a:lnTo>
                <a:lnTo>
                  <a:pt x="368701" y="275116"/>
                </a:lnTo>
                <a:close/>
              </a:path>
              <a:path w="370840" h="368300">
                <a:moveTo>
                  <a:pt x="363795" y="276248"/>
                </a:moveTo>
                <a:lnTo>
                  <a:pt x="357757" y="276248"/>
                </a:lnTo>
                <a:lnTo>
                  <a:pt x="357757" y="287192"/>
                </a:lnTo>
                <a:lnTo>
                  <a:pt x="359644" y="287192"/>
                </a:lnTo>
                <a:lnTo>
                  <a:pt x="359644" y="283041"/>
                </a:lnTo>
                <a:lnTo>
                  <a:pt x="364424" y="283041"/>
                </a:lnTo>
                <a:lnTo>
                  <a:pt x="364172" y="282664"/>
                </a:lnTo>
                <a:lnTo>
                  <a:pt x="363040" y="282286"/>
                </a:lnTo>
                <a:lnTo>
                  <a:pt x="365304" y="281531"/>
                </a:lnTo>
                <a:lnTo>
                  <a:pt x="359644" y="281531"/>
                </a:lnTo>
                <a:lnTo>
                  <a:pt x="359644" y="278512"/>
                </a:lnTo>
                <a:lnTo>
                  <a:pt x="365053" y="278512"/>
                </a:lnTo>
                <a:lnTo>
                  <a:pt x="364927" y="277757"/>
                </a:lnTo>
                <a:lnTo>
                  <a:pt x="363795" y="276248"/>
                </a:lnTo>
                <a:close/>
              </a:path>
              <a:path w="370840" h="368300">
                <a:moveTo>
                  <a:pt x="364424" y="283041"/>
                </a:moveTo>
                <a:lnTo>
                  <a:pt x="361908" y="283041"/>
                </a:lnTo>
                <a:lnTo>
                  <a:pt x="362663" y="284173"/>
                </a:lnTo>
                <a:lnTo>
                  <a:pt x="363040" y="285305"/>
                </a:lnTo>
                <a:lnTo>
                  <a:pt x="363418" y="287192"/>
                </a:lnTo>
                <a:lnTo>
                  <a:pt x="365304" y="287192"/>
                </a:lnTo>
                <a:lnTo>
                  <a:pt x="364927" y="285305"/>
                </a:lnTo>
                <a:lnTo>
                  <a:pt x="364927" y="283796"/>
                </a:lnTo>
                <a:lnTo>
                  <a:pt x="364424" y="283041"/>
                </a:lnTo>
                <a:close/>
              </a:path>
              <a:path w="370840" h="368300">
                <a:moveTo>
                  <a:pt x="365053" y="278512"/>
                </a:moveTo>
                <a:lnTo>
                  <a:pt x="362285" y="278512"/>
                </a:lnTo>
                <a:lnTo>
                  <a:pt x="363040" y="278890"/>
                </a:lnTo>
                <a:lnTo>
                  <a:pt x="363040" y="281154"/>
                </a:lnTo>
                <a:lnTo>
                  <a:pt x="361908" y="281531"/>
                </a:lnTo>
                <a:lnTo>
                  <a:pt x="365304" y="281531"/>
                </a:lnTo>
                <a:lnTo>
                  <a:pt x="365304" y="280022"/>
                </a:lnTo>
                <a:lnTo>
                  <a:pt x="365116" y="278890"/>
                </a:lnTo>
                <a:lnTo>
                  <a:pt x="365053" y="278512"/>
                </a:lnTo>
                <a:close/>
              </a:path>
              <a:path w="370840" h="368300">
                <a:moveTo>
                  <a:pt x="178539" y="136614"/>
                </a:moveTo>
                <a:lnTo>
                  <a:pt x="165292" y="136614"/>
                </a:lnTo>
                <a:lnTo>
                  <a:pt x="185659" y="177508"/>
                </a:lnTo>
                <a:lnTo>
                  <a:pt x="206804" y="205346"/>
                </a:lnTo>
                <a:lnTo>
                  <a:pt x="226534" y="223066"/>
                </a:lnTo>
                <a:lnTo>
                  <a:pt x="242656" y="233603"/>
                </a:lnTo>
                <a:lnTo>
                  <a:pt x="208505" y="240396"/>
                </a:lnTo>
                <a:lnTo>
                  <a:pt x="173256" y="249312"/>
                </a:lnTo>
                <a:lnTo>
                  <a:pt x="137791" y="260457"/>
                </a:lnTo>
                <a:lnTo>
                  <a:pt x="103025" y="273984"/>
                </a:lnTo>
                <a:lnTo>
                  <a:pt x="106732" y="273984"/>
                </a:lnTo>
                <a:lnTo>
                  <a:pt x="138380" y="264319"/>
                </a:lnTo>
                <a:lnTo>
                  <a:pt x="176991" y="255256"/>
                </a:lnTo>
                <a:lnTo>
                  <a:pt x="217017" y="248103"/>
                </a:lnTo>
                <a:lnTo>
                  <a:pt x="256619" y="243038"/>
                </a:lnTo>
                <a:lnTo>
                  <a:pt x="284956" y="243038"/>
                </a:lnTo>
                <a:lnTo>
                  <a:pt x="278884" y="240396"/>
                </a:lnTo>
                <a:lnTo>
                  <a:pt x="304481" y="239223"/>
                </a:lnTo>
                <a:lnTo>
                  <a:pt x="362890" y="239223"/>
                </a:lnTo>
                <a:lnTo>
                  <a:pt x="353087" y="233933"/>
                </a:lnTo>
                <a:lnTo>
                  <a:pt x="339011" y="230961"/>
                </a:lnTo>
                <a:lnTo>
                  <a:pt x="262279" y="230961"/>
                </a:lnTo>
                <a:lnTo>
                  <a:pt x="253523" y="225949"/>
                </a:lnTo>
                <a:lnTo>
                  <a:pt x="209576" y="190032"/>
                </a:lnTo>
                <a:lnTo>
                  <a:pt x="180479" y="141683"/>
                </a:lnTo>
                <a:lnTo>
                  <a:pt x="178539" y="136614"/>
                </a:lnTo>
                <a:close/>
              </a:path>
              <a:path w="370840" h="368300">
                <a:moveTo>
                  <a:pt x="284956" y="243038"/>
                </a:moveTo>
                <a:lnTo>
                  <a:pt x="256619" y="243038"/>
                </a:lnTo>
                <a:lnTo>
                  <a:pt x="281384" y="254230"/>
                </a:lnTo>
                <a:lnTo>
                  <a:pt x="305867" y="262662"/>
                </a:lnTo>
                <a:lnTo>
                  <a:pt x="328368" y="267981"/>
                </a:lnTo>
                <a:lnTo>
                  <a:pt x="347190" y="269832"/>
                </a:lnTo>
                <a:lnTo>
                  <a:pt x="358889" y="269832"/>
                </a:lnTo>
                <a:lnTo>
                  <a:pt x="365304" y="267191"/>
                </a:lnTo>
                <a:lnTo>
                  <a:pt x="366154" y="263794"/>
                </a:lnTo>
                <a:lnTo>
                  <a:pt x="355115" y="263794"/>
                </a:lnTo>
                <a:lnTo>
                  <a:pt x="340179" y="262102"/>
                </a:lnTo>
                <a:lnTo>
                  <a:pt x="321670" y="257331"/>
                </a:lnTo>
                <a:lnTo>
                  <a:pt x="300825" y="249943"/>
                </a:lnTo>
                <a:lnTo>
                  <a:pt x="284956" y="243038"/>
                </a:lnTo>
                <a:close/>
              </a:path>
              <a:path w="370840" h="368300">
                <a:moveTo>
                  <a:pt x="366814" y="261152"/>
                </a:moveTo>
                <a:lnTo>
                  <a:pt x="364172" y="262285"/>
                </a:lnTo>
                <a:lnTo>
                  <a:pt x="360021" y="263794"/>
                </a:lnTo>
                <a:lnTo>
                  <a:pt x="366154" y="263794"/>
                </a:lnTo>
                <a:lnTo>
                  <a:pt x="366814" y="261152"/>
                </a:lnTo>
                <a:close/>
              </a:path>
              <a:path w="370840" h="368300">
                <a:moveTo>
                  <a:pt x="362890" y="239223"/>
                </a:moveTo>
                <a:lnTo>
                  <a:pt x="304481" y="239223"/>
                </a:lnTo>
                <a:lnTo>
                  <a:pt x="334218" y="240066"/>
                </a:lnTo>
                <a:lnTo>
                  <a:pt x="358647" y="245225"/>
                </a:lnTo>
                <a:lnTo>
                  <a:pt x="368323" y="257001"/>
                </a:lnTo>
                <a:lnTo>
                  <a:pt x="369456" y="254359"/>
                </a:lnTo>
                <a:lnTo>
                  <a:pt x="370591" y="253227"/>
                </a:lnTo>
                <a:lnTo>
                  <a:pt x="370591" y="250586"/>
                </a:lnTo>
                <a:lnTo>
                  <a:pt x="365994" y="240897"/>
                </a:lnTo>
                <a:lnTo>
                  <a:pt x="362890" y="239223"/>
                </a:lnTo>
                <a:close/>
              </a:path>
              <a:path w="370840" h="368300">
                <a:moveTo>
                  <a:pt x="307565" y="228320"/>
                </a:moveTo>
                <a:lnTo>
                  <a:pt x="297464" y="228573"/>
                </a:lnTo>
                <a:lnTo>
                  <a:pt x="286479" y="229216"/>
                </a:lnTo>
                <a:lnTo>
                  <a:pt x="262279" y="230961"/>
                </a:lnTo>
                <a:lnTo>
                  <a:pt x="339011" y="230961"/>
                </a:lnTo>
                <a:lnTo>
                  <a:pt x="333174" y="229729"/>
                </a:lnTo>
                <a:lnTo>
                  <a:pt x="307565" y="228320"/>
                </a:lnTo>
                <a:close/>
              </a:path>
              <a:path w="370840" h="368300">
                <a:moveTo>
                  <a:pt x="176614" y="30945"/>
                </a:moveTo>
                <a:lnTo>
                  <a:pt x="174580" y="42090"/>
                </a:lnTo>
                <a:lnTo>
                  <a:pt x="172327" y="55806"/>
                </a:lnTo>
                <a:lnTo>
                  <a:pt x="169237" y="74145"/>
                </a:lnTo>
                <a:lnTo>
                  <a:pt x="165744" y="93038"/>
                </a:lnTo>
                <a:lnTo>
                  <a:pt x="165218" y="95196"/>
                </a:lnTo>
                <a:lnTo>
                  <a:pt x="165292" y="95479"/>
                </a:lnTo>
                <a:lnTo>
                  <a:pt x="172925" y="95479"/>
                </a:lnTo>
                <a:lnTo>
                  <a:pt x="173270" y="93038"/>
                </a:lnTo>
                <a:lnTo>
                  <a:pt x="174963" y="72269"/>
                </a:lnTo>
                <a:lnTo>
                  <a:pt x="175877" y="51784"/>
                </a:lnTo>
                <a:lnTo>
                  <a:pt x="176494" y="34342"/>
                </a:lnTo>
                <a:lnTo>
                  <a:pt x="176614" y="30945"/>
                </a:lnTo>
                <a:close/>
              </a:path>
              <a:path w="370840" h="368300">
                <a:moveTo>
                  <a:pt x="172975" y="2264"/>
                </a:moveTo>
                <a:lnTo>
                  <a:pt x="163783" y="2264"/>
                </a:lnTo>
                <a:lnTo>
                  <a:pt x="169124" y="4953"/>
                </a:lnTo>
                <a:lnTo>
                  <a:pt x="175482" y="10189"/>
                </a:lnTo>
                <a:lnTo>
                  <a:pt x="176614" y="24152"/>
                </a:lnTo>
                <a:lnTo>
                  <a:pt x="178029" y="10189"/>
                </a:lnTo>
                <a:lnTo>
                  <a:pt x="174916" y="3019"/>
                </a:lnTo>
                <a:lnTo>
                  <a:pt x="172975" y="2264"/>
                </a:lnTo>
                <a:close/>
              </a:path>
            </a:pathLst>
          </a:custGeom>
          <a:solidFill>
            <a:srgbClr val="FF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99753" y="3683297"/>
            <a:ext cx="901065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rebuchet MS"/>
                <a:cs typeface="Trebuchet MS"/>
              </a:rPr>
              <a:t>SILVA:87864800815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353" y="3489341"/>
            <a:ext cx="1891030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200" baseline="-34722" dirty="0">
                <a:latin typeface="Trebuchet MS"/>
                <a:cs typeface="Trebuchet MS"/>
              </a:rPr>
              <a:t>ANTONIO</a:t>
            </a:r>
            <a:r>
              <a:rPr sz="1200" spc="-30" baseline="-34722" dirty="0">
                <a:latin typeface="Trebuchet MS"/>
                <a:cs typeface="Trebuchet MS"/>
              </a:rPr>
              <a:t> </a:t>
            </a:r>
            <a:r>
              <a:rPr sz="1200" baseline="-34722" dirty="0">
                <a:latin typeface="Trebuchet MS"/>
                <a:cs typeface="Trebuchet MS"/>
              </a:rPr>
              <a:t>GOMES</a:t>
            </a:r>
            <a:r>
              <a:rPr sz="1200" spc="-22" baseline="-34722" dirty="0">
                <a:latin typeface="Trebuchet MS"/>
                <a:cs typeface="Trebuchet MS"/>
              </a:rPr>
              <a:t> </a:t>
            </a:r>
            <a:r>
              <a:rPr sz="1200" spc="75" baseline="-34722" dirty="0">
                <a:latin typeface="Trebuchet MS"/>
                <a:cs typeface="Trebuchet MS"/>
              </a:rPr>
              <a:t>DA</a:t>
            </a:r>
            <a:r>
              <a:rPr sz="1200" spc="600" baseline="-34722" dirty="0">
                <a:latin typeface="Trebuchet MS"/>
                <a:cs typeface="Trebuchet MS"/>
              </a:rPr>
              <a:t> </a:t>
            </a:r>
            <a:r>
              <a:rPr sz="500" dirty="0">
                <a:latin typeface="Trebuchet MS"/>
                <a:cs typeface="Trebuchet MS"/>
              </a:rPr>
              <a:t>Assinado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dirty="0">
                <a:latin typeface="Trebuchet MS"/>
                <a:cs typeface="Trebuchet MS"/>
              </a:rPr>
              <a:t>de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spc="-20" dirty="0">
                <a:latin typeface="Trebuchet MS"/>
                <a:cs typeface="Trebuchet MS"/>
              </a:rPr>
              <a:t>forma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spc="-10" dirty="0">
                <a:latin typeface="Trebuchet MS"/>
                <a:cs typeface="Trebuchet MS"/>
              </a:rPr>
              <a:t>digital</a:t>
            </a:r>
            <a:r>
              <a:rPr sz="500" spc="-20" dirty="0">
                <a:latin typeface="Trebuchet MS"/>
                <a:cs typeface="Trebuchet MS"/>
              </a:rPr>
              <a:t> </a:t>
            </a:r>
            <a:r>
              <a:rPr sz="500" spc="-25" dirty="0">
                <a:latin typeface="Trebuchet MS"/>
                <a:cs typeface="Trebuchet MS"/>
              </a:rPr>
              <a:t>por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08513" y="3608891"/>
            <a:ext cx="608330" cy="183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95"/>
              </a:spcBef>
            </a:pPr>
            <a:r>
              <a:rPr sz="500" dirty="0">
                <a:latin typeface="Trebuchet MS"/>
                <a:cs typeface="Trebuchet MS"/>
              </a:rPr>
              <a:t>ANTONIO GOMES</a:t>
            </a:r>
            <a:r>
              <a:rPr sz="500" spc="5" dirty="0">
                <a:latin typeface="Trebuchet MS"/>
                <a:cs typeface="Trebuchet MS"/>
              </a:rPr>
              <a:t> </a:t>
            </a:r>
            <a:r>
              <a:rPr sz="500" spc="-25" dirty="0">
                <a:latin typeface="Trebuchet MS"/>
                <a:cs typeface="Trebuchet MS"/>
              </a:rPr>
              <a:t>DA</a:t>
            </a:r>
            <a:r>
              <a:rPr sz="500" spc="500" dirty="0">
                <a:latin typeface="Trebuchet MS"/>
                <a:cs typeface="Trebuchet MS"/>
              </a:rPr>
              <a:t> </a:t>
            </a:r>
            <a:r>
              <a:rPr sz="500" spc="-10" dirty="0">
                <a:latin typeface="Trebuchet MS"/>
                <a:cs typeface="Trebuchet MS"/>
              </a:rPr>
              <a:t>SILVA:87864800815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08513" y="3766506"/>
            <a:ext cx="961390" cy="104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spc="-10" dirty="0">
                <a:latin typeface="Trebuchet MS"/>
                <a:cs typeface="Trebuchet MS"/>
              </a:rPr>
              <a:t>Dados:</a:t>
            </a:r>
            <a:r>
              <a:rPr sz="500" spc="-5" dirty="0">
                <a:latin typeface="Trebuchet MS"/>
                <a:cs typeface="Trebuchet MS"/>
              </a:rPr>
              <a:t> </a:t>
            </a:r>
            <a:r>
              <a:rPr sz="500" spc="-20" dirty="0">
                <a:latin typeface="Trebuchet MS"/>
                <a:cs typeface="Trebuchet MS"/>
              </a:rPr>
              <a:t>2024.03.15</a:t>
            </a:r>
            <a:r>
              <a:rPr sz="500" spc="-5" dirty="0">
                <a:latin typeface="Trebuchet MS"/>
                <a:cs typeface="Trebuchet MS"/>
              </a:rPr>
              <a:t> </a:t>
            </a:r>
            <a:r>
              <a:rPr sz="500" spc="-25" dirty="0">
                <a:latin typeface="Trebuchet MS"/>
                <a:cs typeface="Trebuchet MS"/>
              </a:rPr>
              <a:t>11:49:12</a:t>
            </a:r>
            <a:r>
              <a:rPr sz="500" dirty="0">
                <a:latin typeface="Trebuchet MS"/>
                <a:cs typeface="Trebuchet MS"/>
              </a:rPr>
              <a:t> -</a:t>
            </a:r>
            <a:r>
              <a:rPr sz="500" spc="-10" dirty="0">
                <a:latin typeface="Trebuchet MS"/>
                <a:cs typeface="Trebuchet MS"/>
              </a:rPr>
              <a:t>03'00'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426</Words>
  <Application>Microsoft Office PowerPoint</Application>
  <PresentationFormat>Personalizar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Calibri</vt:lpstr>
      <vt:lpstr>Tahoma</vt:lpstr>
      <vt:lpstr>Times New Roman</vt:lpstr>
      <vt:lpstr>Trebuchet MS</vt:lpstr>
      <vt:lpstr>Verdana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2025-06-04T15:48:07Z</dcterms:created>
  <dcterms:modified xsi:type="dcterms:W3CDTF">2025-06-04T15:48:44Z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2025-06-04T00:00:00Z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2025-06-04T00:00:00Z</vt:filetime>
  </property>
</Properties>
</file>