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645400" cy="10744200"/>
  <p:notesSz cx="7645400" cy="10744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3216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71500" y="3322828"/>
            <a:ext cx="6477000" cy="22509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43000" y="6002528"/>
            <a:ext cx="5334000" cy="267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1000" y="2465324"/>
            <a:ext cx="3314700" cy="70744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924300" y="2465324"/>
            <a:ext cx="3314700" cy="70744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1000" y="428752"/>
            <a:ext cx="6858000" cy="1715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1000" y="2465324"/>
            <a:ext cx="6858000" cy="70744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90800" y="9968484"/>
            <a:ext cx="2438400" cy="535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1000" y="9968484"/>
            <a:ext cx="1752600" cy="535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86400" y="9968484"/>
            <a:ext cx="1752600" cy="535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48693" y="927074"/>
            <a:ext cx="0" cy="6526530"/>
          </a:xfrm>
          <a:custGeom>
            <a:avLst/>
            <a:gdLst/>
            <a:ahLst/>
            <a:cxnLst/>
            <a:rect l="l" t="t" r="r" b="b"/>
            <a:pathLst>
              <a:path h="6526530">
                <a:moveTo>
                  <a:pt x="0" y="6526117"/>
                </a:moveTo>
                <a:lnTo>
                  <a:pt x="0" y="0"/>
                </a:lnTo>
              </a:path>
            </a:pathLst>
          </a:custGeom>
          <a:ln w="15227">
            <a:solidFill>
              <a:srgbClr val="4B4B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41079" y="927074"/>
            <a:ext cx="5854065" cy="6526530"/>
            <a:chOff x="941079" y="927074"/>
            <a:chExt cx="5854065" cy="6526530"/>
          </a:xfrm>
        </p:grpSpPr>
        <p:sp>
          <p:nvSpPr>
            <p:cNvPr id="4" name="object 4"/>
            <p:cNvSpPr/>
            <p:nvPr/>
          </p:nvSpPr>
          <p:spPr>
            <a:xfrm>
              <a:off x="6787037" y="927074"/>
              <a:ext cx="0" cy="6526530"/>
            </a:xfrm>
            <a:custGeom>
              <a:avLst/>
              <a:gdLst/>
              <a:ahLst/>
              <a:cxnLst/>
              <a:rect l="l" t="t" r="r" b="b"/>
              <a:pathLst>
                <a:path h="6526530">
                  <a:moveTo>
                    <a:pt x="0" y="6526117"/>
                  </a:moveTo>
                  <a:lnTo>
                    <a:pt x="0" y="0"/>
                  </a:lnTo>
                </a:path>
              </a:pathLst>
            </a:custGeom>
            <a:ln w="15227">
              <a:solidFill>
                <a:srgbClr val="4B4B4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41079" y="934698"/>
              <a:ext cx="5854065" cy="0"/>
            </a:xfrm>
            <a:custGeom>
              <a:avLst/>
              <a:gdLst/>
              <a:ahLst/>
              <a:cxnLst/>
              <a:rect l="l" t="t" r="r" b="b"/>
              <a:pathLst>
                <a:path w="5854065">
                  <a:moveTo>
                    <a:pt x="0" y="0"/>
                  </a:moveTo>
                  <a:lnTo>
                    <a:pt x="5853575" y="0"/>
                  </a:lnTo>
                </a:path>
              </a:pathLst>
            </a:custGeom>
            <a:ln w="15247">
              <a:solidFill>
                <a:srgbClr val="4B4B4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41079" y="7445568"/>
              <a:ext cx="5854065" cy="0"/>
            </a:xfrm>
            <a:custGeom>
              <a:avLst/>
              <a:gdLst/>
              <a:ahLst/>
              <a:cxnLst/>
              <a:rect l="l" t="t" r="r" b="b"/>
              <a:pathLst>
                <a:path w="5854065">
                  <a:moveTo>
                    <a:pt x="0" y="0"/>
                  </a:moveTo>
                  <a:lnTo>
                    <a:pt x="5853575" y="0"/>
                  </a:lnTo>
                </a:path>
              </a:pathLst>
            </a:custGeom>
            <a:ln w="15247">
              <a:solidFill>
                <a:srgbClr val="4B4B4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14676" y="2002053"/>
              <a:ext cx="5530850" cy="0"/>
            </a:xfrm>
            <a:custGeom>
              <a:avLst/>
              <a:gdLst/>
              <a:ahLst/>
              <a:cxnLst/>
              <a:rect l="l" t="t" r="r" b="b"/>
              <a:pathLst>
                <a:path w="5530850">
                  <a:moveTo>
                    <a:pt x="0" y="0"/>
                  </a:moveTo>
                  <a:lnTo>
                    <a:pt x="5530745" y="0"/>
                  </a:lnTo>
                </a:path>
              </a:pathLst>
            </a:custGeom>
            <a:ln w="21347">
              <a:solidFill>
                <a:srgbClr val="4B4B4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27734" y="5983291"/>
              <a:ext cx="2005503" cy="466586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64928" y="3746418"/>
            <a:ext cx="1137517" cy="10978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2086" y="6728915"/>
            <a:ext cx="356330" cy="82338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78057" y="5109584"/>
            <a:ext cx="18273" cy="118933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35359" y="5109584"/>
            <a:ext cx="18273" cy="11893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317553" y="5114159"/>
            <a:ext cx="18273" cy="118933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609459" y="6024460"/>
            <a:ext cx="1754244" cy="22414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28381" y="6861572"/>
            <a:ext cx="1256295" cy="128082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311114" y="1294550"/>
            <a:ext cx="4011006" cy="443715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174532" y="1797731"/>
            <a:ext cx="2878057" cy="96062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326691" y="2191128"/>
            <a:ext cx="374604" cy="68615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873489" y="3746418"/>
            <a:ext cx="3686655" cy="109785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864352" y="4080348"/>
            <a:ext cx="3631834" cy="434566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595287" y="5109584"/>
            <a:ext cx="22841" cy="265314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1163864" y="2265342"/>
            <a:ext cx="78930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2F2F2F"/>
                </a:solidFill>
                <a:latin typeface="Cambria"/>
                <a:cs typeface="Cambria"/>
              </a:rPr>
              <a:t>Ofício</a:t>
            </a:r>
            <a:r>
              <a:rPr sz="900" spc="-10" dirty="0">
                <a:solidFill>
                  <a:srgbClr val="2F2F2F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444444"/>
                </a:solidFill>
                <a:latin typeface="Cambria"/>
                <a:cs typeface="Cambria"/>
              </a:rPr>
              <a:t>ri°</a:t>
            </a:r>
            <a:r>
              <a:rPr sz="900" spc="245" dirty="0">
                <a:solidFill>
                  <a:srgbClr val="444444"/>
                </a:solidFill>
                <a:latin typeface="Cambria"/>
                <a:cs typeface="Cambria"/>
              </a:rPr>
              <a:t> </a:t>
            </a:r>
            <a:r>
              <a:rPr sz="900" u="sng" spc="260" dirty="0">
                <a:solidFill>
                  <a:srgbClr val="3D3D3D"/>
                </a:solidFill>
                <a:uFill>
                  <a:solidFill>
                    <a:srgbClr val="575757"/>
                  </a:solidFill>
                </a:uFill>
                <a:latin typeface="Cambria"/>
                <a:cs typeface="Cambria"/>
              </a:rPr>
              <a:t> </a:t>
            </a:r>
            <a:r>
              <a:rPr sz="900" u="sng" spc="-25" dirty="0">
                <a:solidFill>
                  <a:srgbClr val="3D3D3D"/>
                </a:solidFill>
                <a:uFill>
                  <a:solidFill>
                    <a:srgbClr val="575757"/>
                  </a:solidFill>
                </a:uFill>
                <a:latin typeface="Cambria"/>
                <a:cs typeface="Cambria"/>
              </a:rPr>
              <a:t>21</a:t>
            </a:r>
            <a:r>
              <a:rPr sz="900" u="sng" spc="500" dirty="0">
                <a:solidFill>
                  <a:srgbClr val="3D3D3D"/>
                </a:solidFill>
                <a:uFill>
                  <a:solidFill>
                    <a:srgbClr val="575757"/>
                  </a:solidFill>
                </a:uFill>
                <a:latin typeface="Cambria"/>
                <a:cs typeface="Cambria"/>
              </a:rPr>
              <a:t> 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328236" y="2265342"/>
            <a:ext cx="243204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65" dirty="0">
                <a:solidFill>
                  <a:srgbClr val="383838"/>
                </a:solidFill>
                <a:latin typeface="Cambria"/>
                <a:cs typeface="Cambria"/>
              </a:rPr>
              <a:t>2026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025625" y="2148949"/>
            <a:ext cx="43370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60" dirty="0">
                <a:solidFill>
                  <a:srgbClr val="363636"/>
                </a:solidFill>
                <a:latin typeface="Cambria"/>
                <a:cs typeface="Cambria"/>
              </a:rPr>
              <a:t>01/06/2026</a:t>
            </a:r>
            <a:endParaRPr sz="700">
              <a:latin typeface="Cambria"/>
              <a:cs typeface="Cambri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25264" y="3065858"/>
            <a:ext cx="5507990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1515">
              <a:lnSpc>
                <a:spcPts val="1019"/>
              </a:lnSpc>
              <a:spcBef>
                <a:spcPts val="100"/>
              </a:spcBef>
            </a:pPr>
            <a:r>
              <a:rPr sz="900" spc="-40" dirty="0">
                <a:solidFill>
                  <a:srgbClr val="313131"/>
                </a:solidFill>
                <a:latin typeface="Times New Roman"/>
                <a:cs typeface="Times New Roman"/>
              </a:rPr>
              <a:t>Vimos</a:t>
            </a:r>
            <a:r>
              <a:rPr sz="900" spc="155" dirty="0">
                <a:solidFill>
                  <a:srgbClr val="313131"/>
                </a:solidFill>
                <a:latin typeface="Times New Roman"/>
                <a:cs typeface="Times New Roman"/>
              </a:rPr>
              <a:t> </a:t>
            </a:r>
            <a:r>
              <a:rPr sz="900" spc="-25" dirty="0">
                <a:solidFill>
                  <a:srgbClr val="282828"/>
                </a:solidFill>
                <a:latin typeface="Times New Roman"/>
                <a:cs typeface="Times New Roman"/>
              </a:rPr>
              <a:t>através</a:t>
            </a:r>
            <a:r>
              <a:rPr sz="900" spc="130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900" spc="-10" dirty="0">
                <a:solidFill>
                  <a:srgbClr val="3F3F3F"/>
                </a:solidFill>
                <a:latin typeface="Times New Roman"/>
                <a:cs typeface="Times New Roman"/>
              </a:rPr>
              <a:t>deste,</a:t>
            </a:r>
            <a:r>
              <a:rPr sz="900" spc="1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900" spc="-25" dirty="0">
                <a:solidFill>
                  <a:srgbClr val="363636"/>
                </a:solidFill>
                <a:latin typeface="Times New Roman"/>
                <a:cs typeface="Times New Roman"/>
              </a:rPr>
              <a:t>solicitar</a:t>
            </a:r>
            <a:r>
              <a:rPr sz="900" spc="160" dirty="0">
                <a:solidFill>
                  <a:srgbClr val="363636"/>
                </a:solidFill>
                <a:latin typeface="Times New Roman"/>
                <a:cs typeface="Times New Roman"/>
              </a:rPr>
              <a:t> </a:t>
            </a:r>
            <a:r>
              <a:rPr sz="900" dirty="0">
                <a:solidFill>
                  <a:srgbClr val="424242"/>
                </a:solidFill>
                <a:latin typeface="Times New Roman"/>
                <a:cs typeface="Times New Roman"/>
              </a:rPr>
              <a:t>a</a:t>
            </a:r>
            <a:r>
              <a:rPr sz="900" spc="140" dirty="0">
                <a:solidFill>
                  <a:srgbClr val="424242"/>
                </a:solidFill>
                <a:latin typeface="Times New Roman"/>
                <a:cs typeface="Times New Roman"/>
              </a:rPr>
              <a:t> </a:t>
            </a:r>
            <a:r>
              <a:rPr sz="900" spc="-30" dirty="0">
                <a:solidFill>
                  <a:srgbClr val="383838"/>
                </a:solidFill>
                <a:latin typeface="Times New Roman"/>
                <a:cs typeface="Times New Roman"/>
              </a:rPr>
              <a:t>Vossa</a:t>
            </a:r>
            <a:r>
              <a:rPr sz="900" spc="130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900" spc="-30" dirty="0">
                <a:solidFill>
                  <a:srgbClr val="2F2F2F"/>
                </a:solidFill>
                <a:latin typeface="Times New Roman"/>
                <a:cs typeface="Times New Roman"/>
              </a:rPr>
              <a:t>Senhoria,</a:t>
            </a:r>
            <a:r>
              <a:rPr sz="900" spc="185" dirty="0">
                <a:solidFill>
                  <a:srgbClr val="2F2F2F"/>
                </a:solidFill>
                <a:latin typeface="Times New Roman"/>
                <a:cs typeface="Times New Roman"/>
              </a:rPr>
              <a:t> </a:t>
            </a:r>
            <a:r>
              <a:rPr sz="900" spc="-45" dirty="0">
                <a:solidFill>
                  <a:srgbClr val="2B2B2B"/>
                </a:solidFill>
                <a:latin typeface="Times New Roman"/>
                <a:cs typeface="Times New Roman"/>
              </a:rPr>
              <a:t>Homologaçao</a:t>
            </a:r>
            <a:r>
              <a:rPr sz="900" spc="160" dirty="0">
                <a:solidFill>
                  <a:srgbClr val="2B2B2B"/>
                </a:solidFill>
                <a:latin typeface="Times New Roman"/>
                <a:cs typeface="Times New Roman"/>
              </a:rPr>
              <a:t> </a:t>
            </a:r>
            <a:r>
              <a:rPr sz="900" dirty="0">
                <a:solidFill>
                  <a:srgbClr val="2A2A2A"/>
                </a:solidFill>
                <a:latin typeface="Times New Roman"/>
                <a:cs typeface="Times New Roman"/>
              </a:rPr>
              <a:t>do</a:t>
            </a:r>
            <a:r>
              <a:rPr sz="900" spc="105" dirty="0">
                <a:solidFill>
                  <a:srgbClr val="2A2A2A"/>
                </a:solidFill>
                <a:latin typeface="Times New Roman"/>
                <a:cs typeface="Times New Roman"/>
              </a:rPr>
              <a:t> </a:t>
            </a:r>
            <a:r>
              <a:rPr sz="900" spc="-25" dirty="0">
                <a:solidFill>
                  <a:srgbClr val="383838"/>
                </a:solidFill>
                <a:latin typeface="Times New Roman"/>
                <a:cs typeface="Times New Roman"/>
              </a:rPr>
              <a:t>Quadm</a:t>
            </a:r>
            <a:r>
              <a:rPr sz="900" spc="150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900" dirty="0">
                <a:solidFill>
                  <a:srgbClr val="313131"/>
                </a:solidFill>
                <a:latin typeface="Times New Roman"/>
                <a:cs typeface="Times New Roman"/>
              </a:rPr>
              <a:t>de</a:t>
            </a:r>
            <a:r>
              <a:rPr sz="900" spc="125" dirty="0">
                <a:solidFill>
                  <a:srgbClr val="313131"/>
                </a:solidFill>
                <a:latin typeface="Times New Roman"/>
                <a:cs typeface="Times New Roman"/>
              </a:rPr>
              <a:t> </a:t>
            </a:r>
            <a:r>
              <a:rPr sz="900" spc="-35" dirty="0">
                <a:solidFill>
                  <a:srgbClr val="333333"/>
                </a:solidFill>
                <a:latin typeface="Times New Roman"/>
                <a:cs typeface="Times New Roman"/>
              </a:rPr>
              <a:t>Recursos</a:t>
            </a:r>
            <a:r>
              <a:rPr sz="900" spc="180" dirty="0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sz="900" spc="-50" dirty="0">
                <a:solidFill>
                  <a:srgbClr val="444444"/>
                </a:solidFill>
                <a:latin typeface="Times New Roman"/>
                <a:cs typeface="Times New Roman"/>
              </a:rPr>
              <a:t>Humanos</a:t>
            </a:r>
            <a:r>
              <a:rPr sz="900" spc="14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900" spc="-10" dirty="0">
                <a:solidFill>
                  <a:srgbClr val="232323"/>
                </a:solidFill>
                <a:latin typeface="Times New Roman"/>
                <a:cs typeface="Times New Roman"/>
              </a:rPr>
              <a:t>(anexo).</a:t>
            </a: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ts val="1080"/>
              </a:lnSpc>
            </a:pPr>
            <a:r>
              <a:rPr sz="950" spc="-85" dirty="0">
                <a:solidFill>
                  <a:srgbClr val="2D2D2D"/>
                </a:solidFill>
                <a:latin typeface="Times New Roman"/>
                <a:cs typeface="Times New Roman"/>
              </a:rPr>
              <a:t>conforme</a:t>
            </a:r>
            <a:r>
              <a:rPr sz="950" spc="40" dirty="0">
                <a:solidFill>
                  <a:srgbClr val="2D2D2D"/>
                </a:solidFill>
                <a:latin typeface="Times New Roman"/>
                <a:cs typeface="Times New Roman"/>
              </a:rPr>
              <a:t> </a:t>
            </a:r>
            <a:r>
              <a:rPr sz="950" spc="-70" dirty="0">
                <a:solidFill>
                  <a:srgbClr val="343434"/>
                </a:solidFill>
                <a:latin typeface="Times New Roman"/>
                <a:cs typeface="Times New Roman"/>
              </a:rPr>
              <a:t>aitera9des</a:t>
            </a:r>
            <a:r>
              <a:rPr sz="950" spc="80" dirty="0">
                <a:solidFill>
                  <a:srgbClr val="343434"/>
                </a:solidFill>
                <a:latin typeface="Times New Roman"/>
                <a:cs typeface="Times New Roman"/>
              </a:rPr>
              <a:t> </a:t>
            </a:r>
            <a:r>
              <a:rPr sz="950" spc="-90" dirty="0">
                <a:solidFill>
                  <a:srgbClr val="383838"/>
                </a:solidFill>
                <a:latin typeface="Times New Roman"/>
                <a:cs typeface="Times New Roman"/>
              </a:rPr>
              <a:t>na</a:t>
            </a:r>
            <a:r>
              <a:rPr sz="950" spc="10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950" spc="-70" dirty="0">
                <a:solidFill>
                  <a:srgbClr val="232323"/>
                </a:solidFill>
                <a:latin typeface="Times New Roman"/>
                <a:cs typeface="Times New Roman"/>
              </a:rPr>
              <a:t>tabela</a:t>
            </a:r>
            <a:r>
              <a:rPr sz="950" spc="60" dirty="0">
                <a:solidFill>
                  <a:srgbClr val="232323"/>
                </a:solidFill>
                <a:latin typeface="Times New Roman"/>
                <a:cs typeface="Times New Roman"/>
              </a:rPr>
              <a:t> </a:t>
            </a:r>
            <a:r>
              <a:rPr sz="950" spc="-65" dirty="0">
                <a:solidFill>
                  <a:srgbClr val="363636"/>
                </a:solidFill>
                <a:latin typeface="Times New Roman"/>
                <a:cs typeface="Times New Roman"/>
              </a:rPr>
              <a:t>abaixo.</a:t>
            </a:r>
            <a:r>
              <a:rPr sz="950" spc="55" dirty="0">
                <a:solidFill>
                  <a:srgbClr val="363636"/>
                </a:solidFill>
                <a:latin typeface="Times New Roman"/>
                <a:cs typeface="Times New Roman"/>
              </a:rPr>
              <a:t> </a:t>
            </a:r>
            <a:r>
              <a:rPr sz="950" spc="-105" dirty="0">
                <a:solidFill>
                  <a:srgbClr val="444444"/>
                </a:solidFill>
                <a:latin typeface="Times New Roman"/>
                <a:cs typeface="Times New Roman"/>
              </a:rPr>
              <a:t>Dos</a:t>
            </a:r>
            <a:r>
              <a:rPr sz="950" spc="5" dirty="0">
                <a:solidFill>
                  <a:srgbClr val="444444"/>
                </a:solidFill>
                <a:latin typeface="Times New Roman"/>
                <a:cs typeface="Times New Roman"/>
              </a:rPr>
              <a:t> </a:t>
            </a:r>
            <a:r>
              <a:rPr sz="950" spc="-65" dirty="0">
                <a:solidFill>
                  <a:srgbClr val="2A2A2A"/>
                </a:solidFill>
                <a:latin typeface="Times New Roman"/>
                <a:cs typeface="Times New Roman"/>
              </a:rPr>
              <a:t>funcionários</a:t>
            </a:r>
            <a:r>
              <a:rPr sz="950" spc="30" dirty="0">
                <a:solidFill>
                  <a:srgbClr val="2A2A2A"/>
                </a:solidFill>
                <a:latin typeface="Times New Roman"/>
                <a:cs typeface="Times New Roman"/>
              </a:rPr>
              <a:t> </a:t>
            </a:r>
            <a:r>
              <a:rPr sz="950" spc="-65" dirty="0">
                <a:solidFill>
                  <a:srgbClr val="282828"/>
                </a:solidFill>
                <a:latin typeface="Times New Roman"/>
                <a:cs typeface="Times New Roman"/>
              </a:rPr>
              <a:t>exercício</a:t>
            </a:r>
            <a:r>
              <a:rPr sz="950" spc="-30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950" spc="-10" dirty="0">
                <a:solidFill>
                  <a:srgbClr val="3B3B3B"/>
                </a:solidFill>
                <a:latin typeface="Times New Roman"/>
                <a:cs typeface="Times New Roman"/>
              </a:rPr>
              <a:t>2.026.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13279" y="6958658"/>
            <a:ext cx="2515870" cy="318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45">
              <a:lnSpc>
                <a:spcPct val="106700"/>
              </a:lnSpc>
              <a:spcBef>
                <a:spcPts val="100"/>
              </a:spcBef>
            </a:pPr>
            <a:r>
              <a:rPr sz="900" i="1" spc="-35" dirty="0">
                <a:solidFill>
                  <a:srgbClr val="343434"/>
                </a:solidFill>
                <a:latin typeface="Cambria"/>
                <a:cs typeface="Cambria"/>
              </a:rPr>
              <a:t>Diretor</a:t>
            </a:r>
            <a:r>
              <a:rPr sz="900" i="1" spc="-15" dirty="0">
                <a:solidFill>
                  <a:srgbClr val="343434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2F2F2F"/>
                </a:solidFill>
                <a:latin typeface="Cambria"/>
                <a:cs typeface="Cambria"/>
              </a:rPr>
              <a:t>do</a:t>
            </a:r>
            <a:r>
              <a:rPr sz="900" i="1" spc="-40" dirty="0">
                <a:solidFill>
                  <a:srgbClr val="2F2F2F"/>
                </a:solidFill>
                <a:latin typeface="Cambria"/>
                <a:cs typeface="Cambria"/>
              </a:rPr>
              <a:t> </a:t>
            </a:r>
            <a:r>
              <a:rPr sz="900" i="1" spc="-55" dirty="0">
                <a:solidFill>
                  <a:srgbClr val="262626"/>
                </a:solidFill>
                <a:latin typeface="Cambria"/>
                <a:cs typeface="Cambria"/>
              </a:rPr>
              <a:t>Departamento</a:t>
            </a:r>
            <a:r>
              <a:rPr sz="900" i="1" spc="55" dirty="0">
                <a:solidFill>
                  <a:srgbClr val="262626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3B3B3B"/>
                </a:solidFill>
                <a:latin typeface="Cambria"/>
                <a:cs typeface="Cambria"/>
              </a:rPr>
              <a:t>de</a:t>
            </a:r>
            <a:r>
              <a:rPr sz="900" i="1" spc="45" dirty="0">
                <a:solidFill>
                  <a:srgbClr val="3B3B3B"/>
                </a:solidFill>
                <a:latin typeface="Cambria"/>
                <a:cs typeface="Cambria"/>
              </a:rPr>
              <a:t> </a:t>
            </a:r>
            <a:r>
              <a:rPr sz="900" i="1" spc="-50" dirty="0">
                <a:solidFill>
                  <a:srgbClr val="212121"/>
                </a:solidFill>
                <a:latin typeface="Cambria"/>
                <a:cs typeface="Cambria"/>
              </a:rPr>
              <a:t>Planejamento</a:t>
            </a:r>
            <a:r>
              <a:rPr sz="900" i="1" spc="50" dirty="0">
                <a:solidFill>
                  <a:srgbClr val="212121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424242"/>
                </a:solidFill>
                <a:latin typeface="Cambria"/>
                <a:cs typeface="Cambria"/>
              </a:rPr>
              <a:t>da</a:t>
            </a:r>
            <a:r>
              <a:rPr sz="900" i="1" spc="-5" dirty="0">
                <a:solidFill>
                  <a:srgbClr val="424242"/>
                </a:solidFill>
                <a:latin typeface="Cambria"/>
                <a:cs typeface="Cambria"/>
              </a:rPr>
              <a:t> </a:t>
            </a:r>
            <a:r>
              <a:rPr sz="900" i="1" spc="-20" dirty="0">
                <a:solidFill>
                  <a:srgbClr val="181818"/>
                </a:solidFill>
                <a:latin typeface="Cambria"/>
                <a:cs typeface="Cambria"/>
              </a:rPr>
              <a:t>Educação</a:t>
            </a:r>
            <a:r>
              <a:rPr sz="900" i="1" spc="500" dirty="0">
                <a:solidFill>
                  <a:srgbClr val="181818"/>
                </a:solidFill>
                <a:latin typeface="Cambria"/>
                <a:cs typeface="Cambria"/>
              </a:rPr>
              <a:t> </a:t>
            </a:r>
            <a:r>
              <a:rPr sz="900" i="1" spc="-10" dirty="0">
                <a:solidFill>
                  <a:srgbClr val="363636"/>
                </a:solidFill>
                <a:latin typeface="Cambria"/>
                <a:cs typeface="Cambria"/>
              </a:rPr>
              <a:t>Gestor</a:t>
            </a:r>
            <a:r>
              <a:rPr sz="900" i="1" spc="-5" dirty="0">
                <a:solidFill>
                  <a:srgbClr val="363636"/>
                </a:solidFill>
                <a:latin typeface="Cambria"/>
                <a:cs typeface="Cambria"/>
              </a:rPr>
              <a:t> </a:t>
            </a:r>
            <a:r>
              <a:rPr sz="900" i="1" spc="-10" dirty="0">
                <a:solidFill>
                  <a:srgbClr val="343434"/>
                </a:solidFill>
                <a:latin typeface="Cambria"/>
                <a:cs typeface="Cambria"/>
              </a:rPr>
              <a:t>dos</a:t>
            </a:r>
            <a:r>
              <a:rPr sz="900" i="1" spc="-15" dirty="0">
                <a:solidFill>
                  <a:srgbClr val="343434"/>
                </a:solidFill>
                <a:latin typeface="Cambria"/>
                <a:cs typeface="Cambria"/>
              </a:rPr>
              <a:t> </a:t>
            </a:r>
            <a:r>
              <a:rPr sz="900" i="1" spc="-45" dirty="0">
                <a:solidFill>
                  <a:srgbClr val="363636"/>
                </a:solidFill>
                <a:latin typeface="Cambria"/>
                <a:cs typeface="Cambria"/>
              </a:rPr>
              <a:t>Termos</a:t>
            </a:r>
            <a:r>
              <a:rPr sz="900" i="1" spc="-5" dirty="0">
                <a:solidFill>
                  <a:srgbClr val="363636"/>
                </a:solidFill>
                <a:latin typeface="Cambria"/>
                <a:cs typeface="Cambria"/>
              </a:rPr>
              <a:t> </a:t>
            </a:r>
            <a:r>
              <a:rPr sz="900" i="1" dirty="0">
                <a:solidFill>
                  <a:srgbClr val="3F3F3F"/>
                </a:solidFill>
                <a:latin typeface="Cambria"/>
                <a:cs typeface="Cambria"/>
              </a:rPr>
              <a:t>de</a:t>
            </a:r>
            <a:r>
              <a:rPr sz="900" i="1" spc="-20" dirty="0">
                <a:solidFill>
                  <a:srgbClr val="3F3F3F"/>
                </a:solidFill>
                <a:latin typeface="Cambria"/>
                <a:cs typeface="Cambria"/>
              </a:rPr>
              <a:t> </a:t>
            </a:r>
            <a:r>
              <a:rPr sz="900" i="1" spc="-10" dirty="0">
                <a:solidFill>
                  <a:srgbClr val="2D2D2D"/>
                </a:solidFill>
                <a:latin typeface="Cambria"/>
                <a:cs typeface="Cambria"/>
              </a:rPr>
              <a:t>Colaboração</a:t>
            </a:r>
            <a:endParaRPr sz="900">
              <a:latin typeface="Cambria"/>
              <a:cs typeface="Cambria"/>
            </a:endParaRPr>
          </a:p>
        </p:txBody>
      </p:sp>
      <p:graphicFrame>
        <p:nvGraphicFramePr>
          <p:cNvPr id="27" name="object 27"/>
          <p:cNvGraphicFramePr>
            <a:graphicFrameLocks noGrp="1"/>
          </p:cNvGraphicFramePr>
          <p:nvPr/>
        </p:nvGraphicFramePr>
        <p:xfrm>
          <a:off x="1093357" y="3726596"/>
          <a:ext cx="5535292" cy="22451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6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31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02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2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32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8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929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587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499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1557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12700">
                      <a:solidFill>
                        <a:srgbClr val="575757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12700">
                      <a:solidFill>
                        <a:srgbClr val="57575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575757"/>
                      </a:solidFill>
                      <a:prstDash val="solid"/>
                    </a:lnR>
                    <a:lnT w="12700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575757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575757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575757"/>
                      </a:solidFill>
                      <a:prstDash val="solid"/>
                    </a:lnR>
                    <a:lnT w="12700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575757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290">
                <a:tc>
                  <a:txBody>
                    <a:bodyPr/>
                    <a:lstStyle/>
                    <a:p>
                      <a:pPr marL="29209" algn="ctr">
                        <a:lnSpc>
                          <a:spcPts val="890"/>
                        </a:lnSpc>
                      </a:pPr>
                      <a:r>
                        <a:rPr sz="900" spc="-50" dirty="0">
                          <a:solidFill>
                            <a:srgbClr val="2F2F2F"/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84455">
                        <a:lnSpc>
                          <a:spcPts val="890"/>
                        </a:lnSpc>
                      </a:pPr>
                      <a:r>
                        <a:rPr sz="900" spc="-75" dirty="0">
                          <a:solidFill>
                            <a:srgbClr val="2B2B2B"/>
                          </a:solidFill>
                          <a:latin typeface="Times New Roman"/>
                          <a:cs typeface="Times New Roman"/>
                        </a:rPr>
                        <a:t>Evelyn</a:t>
                      </a:r>
                      <a:r>
                        <a:rPr sz="900" spc="85" dirty="0">
                          <a:solidFill>
                            <a:srgbClr val="2B2B2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80" dirty="0">
                          <a:solidFill>
                            <a:srgbClr val="343434"/>
                          </a:solidFill>
                          <a:latin typeface="Times New Roman"/>
                          <a:cs typeface="Times New Roman"/>
                        </a:rPr>
                        <a:t>Aveline</a:t>
                      </a:r>
                      <a:r>
                        <a:rPr sz="900" spc="5" dirty="0">
                          <a:solidFill>
                            <a:srgbClr val="34343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60" dirty="0">
                          <a:solidFill>
                            <a:srgbClr val="333333"/>
                          </a:solidFill>
                          <a:latin typeface="Times New Roman"/>
                          <a:cs typeface="Times New Roman"/>
                        </a:rPr>
                        <a:t>Pires</a:t>
                      </a:r>
                      <a:r>
                        <a:rPr sz="900" spc="10" dirty="0">
                          <a:solidFill>
                            <a:srgbClr val="33333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0" dirty="0">
                          <a:solidFill>
                            <a:srgbClr val="313131"/>
                          </a:solidFill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sz="900" dirty="0">
                          <a:solidFill>
                            <a:srgbClr val="31313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25" dirty="0">
                          <a:solidFill>
                            <a:srgbClr val="333333"/>
                          </a:solidFill>
                          <a:latin typeface="Times New Roman"/>
                          <a:cs typeface="Times New Roman"/>
                        </a:rPr>
                        <a:t>Paz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90170">
                        <a:lnSpc>
                          <a:spcPts val="819"/>
                        </a:lnSpc>
                      </a:pPr>
                      <a:r>
                        <a:rPr sz="750" spc="-30" dirty="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$4ó.544.865-</a:t>
                      </a:r>
                      <a:r>
                        <a:rPr sz="750" spc="-50" dirty="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3</a:t>
                      </a:r>
                      <a:endParaRPr sz="750">
                        <a:latin typeface="Cambria"/>
                        <a:cs typeface="Cambria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78105">
                        <a:lnSpc>
                          <a:spcPts val="819"/>
                        </a:lnSpc>
                      </a:pPr>
                      <a:r>
                        <a:rPr sz="750" spc="-10" dirty="0">
                          <a:solidFill>
                            <a:srgbClr val="2F2F2F"/>
                          </a:solidFill>
                          <a:latin typeface="Cambria"/>
                          <a:cs typeface="Cambria"/>
                        </a:rPr>
                        <a:t>Professor</a:t>
                      </a:r>
                      <a:endParaRPr sz="750">
                        <a:latin typeface="Cambria"/>
                        <a:cs typeface="Cambria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2865">
                        <a:lnSpc>
                          <a:spcPts val="819"/>
                        </a:lnSpc>
                      </a:pPr>
                      <a:r>
                        <a:rPr sz="750" spc="-30" dirty="0">
                          <a:solidFill>
                            <a:srgbClr val="363636"/>
                          </a:solidFill>
                          <a:latin typeface="Cambria"/>
                          <a:cs typeface="Cambria"/>
                        </a:rPr>
                        <a:t>Edilene</a:t>
                      </a:r>
                      <a:r>
                        <a:rPr sz="750" spc="5" dirty="0">
                          <a:solidFill>
                            <a:srgbClr val="363636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750" dirty="0">
                          <a:solidFill>
                            <a:srgbClr val="444444"/>
                          </a:solidFill>
                          <a:latin typeface="Cambria"/>
                          <a:cs typeface="Cambria"/>
                        </a:rPr>
                        <a:t>P.</a:t>
                      </a:r>
                      <a:r>
                        <a:rPr sz="750" spc="-10" dirty="0">
                          <a:solidFill>
                            <a:srgbClr val="444444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750" spc="-35" dirty="0">
                          <a:solidFill>
                            <a:srgbClr val="3A3A3A"/>
                          </a:solidFill>
                          <a:latin typeface="Cambria"/>
                          <a:cs typeface="Cambria"/>
                        </a:rPr>
                        <a:t>Nunes</a:t>
                      </a:r>
                      <a:r>
                        <a:rPr sz="750" spc="40" dirty="0">
                          <a:solidFill>
                            <a:srgbClr val="3A3A3A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750" spc="-10" dirty="0">
                          <a:solidFill>
                            <a:srgbClr val="3F3F3F"/>
                          </a:solidFill>
                          <a:latin typeface="Cambria"/>
                          <a:cs typeface="Cambria"/>
                        </a:rPr>
                        <a:t>Souza</a:t>
                      </a:r>
                      <a:endParaRPr sz="750">
                        <a:latin typeface="Cambria"/>
                        <a:cs typeface="Cambria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819"/>
                        </a:lnSpc>
                      </a:pPr>
                      <a:r>
                        <a:rPr sz="750" spc="-80" dirty="0">
                          <a:solidFill>
                            <a:srgbClr val="3F3F3F"/>
                          </a:solidFill>
                          <a:latin typeface="Cambria"/>
                          <a:cs typeface="Cambria"/>
                        </a:rPr>
                        <a:t>4a.s44.rés-</a:t>
                      </a:r>
                      <a:r>
                        <a:rPr sz="750" spc="-50" dirty="0">
                          <a:solidFill>
                            <a:srgbClr val="3F3F3F"/>
                          </a:solidFill>
                          <a:latin typeface="Cambria"/>
                          <a:cs typeface="Cambria"/>
                        </a:rPr>
                        <a:t>z</a:t>
                      </a:r>
                      <a:endParaRPr sz="750">
                        <a:latin typeface="Cambria"/>
                        <a:cs typeface="Cambria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87325">
                        <a:lnSpc>
                          <a:spcPts val="819"/>
                        </a:lnSpc>
                      </a:pPr>
                      <a:r>
                        <a:rPr sz="750" spc="-10" dirty="0">
                          <a:solidFill>
                            <a:srgbClr val="343434"/>
                          </a:solidFill>
                          <a:latin typeface="Cambria"/>
                          <a:cs typeface="Cambria"/>
                        </a:rPr>
                        <a:t>07/05/26</a:t>
                      </a:r>
                      <a:endParaRPr sz="750">
                        <a:latin typeface="Cambria"/>
                        <a:cs typeface="Cambria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290">
                <a:tc>
                  <a:txBody>
                    <a:bodyPr/>
                    <a:lstStyle/>
                    <a:p>
                      <a:pPr marL="17145" algn="ctr">
                        <a:lnSpc>
                          <a:spcPts val="900"/>
                        </a:lnSpc>
                      </a:pPr>
                      <a:r>
                        <a:rPr sz="850" spc="-50" dirty="0">
                          <a:solidFill>
                            <a:srgbClr val="3F3F3F"/>
                          </a:solidFill>
                          <a:latin typeface="Times New Roman"/>
                          <a:cs typeface="Times New Roman"/>
                        </a:rPr>
                        <a:t>t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0640">
                        <a:lnSpc>
                          <a:spcPts val="900"/>
                        </a:lnSpc>
                      </a:pPr>
                      <a:r>
                        <a:rPr sz="850" spc="-50" dirty="0">
                          <a:solidFill>
                            <a:srgbClr val="2B2B2B"/>
                          </a:solidFill>
                          <a:latin typeface="Times New Roman"/>
                          <a:cs typeface="Times New Roman"/>
                        </a:rPr>
                        <a:t>}áessica</a:t>
                      </a:r>
                      <a:r>
                        <a:rPr sz="850" spc="-5" dirty="0">
                          <a:solidFill>
                            <a:srgbClr val="2B2B2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50" dirty="0">
                          <a:solidFill>
                            <a:srgbClr val="797979"/>
                          </a:solidFill>
                          <a:latin typeface="Times New Roman"/>
                          <a:cs typeface="Times New Roman"/>
                        </a:rPr>
                        <a:t>di</a:t>
                      </a:r>
                      <a:r>
                        <a:rPr sz="850" spc="140" dirty="0">
                          <a:solidFill>
                            <a:srgbClr val="79797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50" spc="-10" dirty="0">
                          <a:solidFill>
                            <a:srgbClr val="464646"/>
                          </a:solidFill>
                          <a:latin typeface="Times New Roman"/>
                          <a:cs typeface="Times New Roman"/>
                        </a:rPr>
                        <a:t>Rochi</a:t>
                      </a:r>
                      <a:r>
                        <a:rPr sz="850" spc="-15" dirty="0">
                          <a:solidFill>
                            <a:srgbClr val="464646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50" spc="-20" dirty="0">
                          <a:solidFill>
                            <a:srgbClr val="2F2F2F"/>
                          </a:solidFill>
                          <a:latin typeface="Times New Roman"/>
                          <a:cs typeface="Times New Roman"/>
                        </a:rPr>
                        <a:t>Neves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27305" algn="ctr">
                        <a:lnSpc>
                          <a:spcPts val="855"/>
                        </a:lnSpc>
                      </a:pPr>
                      <a:r>
                        <a:rPr sz="850" spc="-50" dirty="0">
                          <a:solidFill>
                            <a:srgbClr val="424242"/>
                          </a:solidFill>
                          <a:latin typeface="Times New Roman"/>
                          <a:cs typeface="Times New Roman"/>
                        </a:rPr>
                        <a:t>S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5720">
                        <a:lnSpc>
                          <a:spcPts val="855"/>
                        </a:lnSpc>
                      </a:pPr>
                      <a:r>
                        <a:rPr sz="850" spc="-35" dirty="0">
                          <a:solidFill>
                            <a:srgbClr val="2F2F2F"/>
                          </a:solidFill>
                          <a:latin typeface="Times New Roman"/>
                          <a:cs typeface="Times New Roman"/>
                        </a:rPr>
                        <a:t>(Marianny</a:t>
                      </a:r>
                      <a:r>
                        <a:rPr sz="850" spc="65" dirty="0">
                          <a:solidFill>
                            <a:srgbClr val="2F2F2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50" spc="-40" dirty="0">
                          <a:solidFill>
                            <a:srgbClr val="3B3B3B"/>
                          </a:solidFill>
                          <a:latin typeface="Times New Roman"/>
                          <a:cs typeface="Times New Roman"/>
                        </a:rPr>
                        <a:t>Vidal</a:t>
                      </a:r>
                      <a:r>
                        <a:rPr sz="850" spc="30" dirty="0">
                          <a:solidFill>
                            <a:srgbClr val="3B3B3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50" spc="-105" dirty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tVtioe</a:t>
                      </a:r>
                      <a:r>
                        <a:rPr sz="850" spc="45" dirty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50" spc="-10" dirty="0">
                          <a:solidFill>
                            <a:srgbClr val="333333"/>
                          </a:solidFill>
                          <a:latin typeface="Times New Roman"/>
                          <a:cs typeface="Times New Roman"/>
                        </a:rPr>
                        <a:t>Leite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28575" algn="ctr">
                        <a:lnSpc>
                          <a:spcPts val="935"/>
                        </a:lnSpc>
                      </a:pPr>
                      <a:r>
                        <a:rPr sz="900" spc="-50" dirty="0">
                          <a:solidFill>
                            <a:srgbClr val="343434"/>
                          </a:solidFill>
                          <a:latin typeface="Times New Roman"/>
                          <a:cs typeface="Times New Roman"/>
                        </a:rPr>
                        <a:t>d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8735">
                        <a:lnSpc>
                          <a:spcPts val="935"/>
                        </a:lnSpc>
                      </a:pPr>
                      <a:r>
                        <a:rPr sz="900" spc="-80" dirty="0">
                          <a:solidFill>
                            <a:srgbClr val="3B3B3B"/>
                          </a:solidFill>
                          <a:latin typeface="Times New Roman"/>
                          <a:cs typeface="Times New Roman"/>
                        </a:rPr>
                        <a:t>{Sílvenia</a:t>
                      </a:r>
                      <a:r>
                        <a:rPr sz="900" spc="45" dirty="0">
                          <a:solidFill>
                            <a:srgbClr val="3B3B3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5" dirty="0">
                          <a:solidFill>
                            <a:srgbClr val="343434"/>
                          </a:solidFill>
                          <a:latin typeface="Times New Roman"/>
                          <a:cs typeface="Times New Roman"/>
                        </a:rPr>
                        <a:t>Silva</a:t>
                      </a:r>
                      <a:r>
                        <a:rPr sz="900" spc="50" dirty="0">
                          <a:solidFill>
                            <a:srgbClr val="34343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solidFill>
                            <a:srgbClr val="313131"/>
                          </a:solidFill>
                          <a:latin typeface="Times New Roman"/>
                          <a:cs typeface="Times New Roman"/>
                        </a:rPr>
                        <a:t>Moura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7635">
                <a:tc>
                  <a:txBody>
                    <a:bodyPr/>
                    <a:lstStyle/>
                    <a:p>
                      <a:pPr marL="33655" algn="ctr">
                        <a:lnSpc>
                          <a:spcPts val="910"/>
                        </a:lnSpc>
                      </a:pPr>
                      <a:r>
                        <a:rPr sz="1250" spc="-50" dirty="0">
                          <a:solidFill>
                            <a:srgbClr val="3D3D3D"/>
                          </a:solidFill>
                          <a:latin typeface="Trebuchet MS"/>
                          <a:cs typeface="Trebuchet MS"/>
                        </a:rPr>
                        <a:t>*</a:t>
                      </a:r>
                      <a:endParaRPr sz="125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8100">
                        <a:lnSpc>
                          <a:spcPts val="910"/>
                        </a:lnSpc>
                      </a:pPr>
                      <a:r>
                        <a:rPr sz="1250" spc="-50" dirty="0">
                          <a:solidFill>
                            <a:srgbClr val="383838"/>
                          </a:solidFill>
                          <a:latin typeface="Trebuchet MS"/>
                          <a:cs typeface="Trebuchet MS"/>
                        </a:rPr>
                        <a:t>l</a:t>
                      </a:r>
                      <a:endParaRPr sz="125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86360">
                        <a:lnSpc>
                          <a:spcPts val="910"/>
                        </a:lnSpc>
                      </a:pPr>
                      <a:r>
                        <a:rPr sz="1200" spc="-50" dirty="0">
                          <a:solidFill>
                            <a:srgbClr val="3F3F3F"/>
                          </a:solidFill>
                          <a:latin typeface="Cambria"/>
                          <a:cs typeface="Cambria"/>
                        </a:rPr>
                        <a:t>I</a:t>
                      </a:r>
                      <a:endParaRPr sz="1200">
                        <a:latin typeface="Cambria"/>
                        <a:cs typeface="Cambria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8100">
                        <a:lnSpc>
                          <a:spcPts val="910"/>
                        </a:lnSpc>
                      </a:pPr>
                      <a:r>
                        <a:rPr sz="1200" spc="-50" dirty="0">
                          <a:solidFill>
                            <a:srgbClr val="3D3D3D"/>
                          </a:solidFill>
                          <a:latin typeface="Cambria"/>
                          <a:cs typeface="Cambria"/>
                        </a:rPr>
                        <a:t>I</a:t>
                      </a:r>
                      <a:endParaRPr sz="1200">
                        <a:latin typeface="Cambria"/>
                        <a:cs typeface="Cambria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750">
                        <a:lnSpc>
                          <a:spcPts val="910"/>
                        </a:lnSpc>
                      </a:pPr>
                      <a:r>
                        <a:rPr sz="1200" spc="-50" dirty="0">
                          <a:solidFill>
                            <a:srgbClr val="424242"/>
                          </a:solidFill>
                          <a:latin typeface="Cambria"/>
                          <a:cs typeface="Cambria"/>
                        </a:rPr>
                        <a:t>I</a:t>
                      </a:r>
                      <a:endParaRPr sz="1200">
                        <a:latin typeface="Cambria"/>
                        <a:cs typeface="Cambria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ts val="910"/>
                        </a:lnSpc>
                      </a:pPr>
                      <a:r>
                        <a:rPr sz="1200" spc="-50" dirty="0">
                          <a:solidFill>
                            <a:srgbClr val="484848"/>
                          </a:solidFill>
                          <a:latin typeface="Cambria"/>
                          <a:cs typeface="Cambria"/>
                        </a:rPr>
                        <a:t>I</a:t>
                      </a:r>
                      <a:endParaRPr sz="1200">
                        <a:latin typeface="Cambria"/>
                        <a:cs typeface="Cambria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3020">
                        <a:lnSpc>
                          <a:spcPts val="910"/>
                        </a:lnSpc>
                      </a:pPr>
                      <a:r>
                        <a:rPr sz="1200" spc="-50" dirty="0">
                          <a:solidFill>
                            <a:srgbClr val="383838"/>
                          </a:solidFill>
                          <a:latin typeface="Cambria"/>
                          <a:cs typeface="Cambria"/>
                        </a:rPr>
                        <a:t>I</a:t>
                      </a:r>
                      <a:endParaRPr sz="1200">
                        <a:latin typeface="Cambria"/>
                        <a:cs typeface="Cambria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9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9225">
                <a:tc>
                  <a:txBody>
                    <a:bodyPr/>
                    <a:lstStyle/>
                    <a:p>
                      <a:pPr marL="35560" algn="ctr">
                        <a:lnSpc>
                          <a:spcPts val="1075"/>
                        </a:lnSpc>
                      </a:pPr>
                      <a:r>
                        <a:rPr sz="1450" spc="-50" dirty="0">
                          <a:solidFill>
                            <a:srgbClr val="282828"/>
                          </a:solidFill>
                          <a:latin typeface="Cambria"/>
                          <a:cs typeface="Cambria"/>
                        </a:rPr>
                        <a:t>•</a:t>
                      </a:r>
                      <a:endParaRPr sz="1450">
                        <a:latin typeface="Cambria"/>
                        <a:cs typeface="Cambria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9370">
                        <a:lnSpc>
                          <a:spcPts val="1075"/>
                        </a:lnSpc>
                      </a:pPr>
                      <a:r>
                        <a:rPr sz="1450" spc="-305" dirty="0">
                          <a:solidFill>
                            <a:srgbClr val="424242"/>
                          </a:solidFill>
                          <a:latin typeface="Cambria"/>
                          <a:cs typeface="Cambria"/>
                        </a:rPr>
                        <a:t>I</a:t>
                      </a:r>
                      <a:endParaRPr sz="1450">
                        <a:latin typeface="Cambria"/>
                        <a:cs typeface="Cambria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2384">
                        <a:lnSpc>
                          <a:spcPts val="1075"/>
                        </a:lnSpc>
                      </a:pPr>
                      <a:r>
                        <a:rPr sz="1550" spc="-50" dirty="0">
                          <a:solidFill>
                            <a:srgbClr val="3F3F3F"/>
                          </a:solidFill>
                          <a:latin typeface="Arial MT"/>
                          <a:cs typeface="Arial MT"/>
                        </a:rPr>
                        <a:t>L</a:t>
                      </a:r>
                      <a:endParaRPr sz="155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60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49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39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8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75757"/>
                      </a:solidFill>
                      <a:prstDash val="solid"/>
                    </a:lnL>
                    <a:lnR w="9525">
                      <a:solidFill>
                        <a:srgbClr val="575757"/>
                      </a:solidFill>
                      <a:prstDash val="solid"/>
                    </a:lnR>
                    <a:lnT w="9525">
                      <a:solidFill>
                        <a:srgbClr val="575757"/>
                      </a:solidFill>
                      <a:prstDash val="solid"/>
                    </a:lnT>
                    <a:lnB w="9525">
                      <a:solidFill>
                        <a:srgbClr val="575757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28" name="object 28"/>
          <p:cNvSpPr txBox="1"/>
          <p:nvPr/>
        </p:nvSpPr>
        <p:spPr>
          <a:xfrm>
            <a:off x="5083394" y="6377711"/>
            <a:ext cx="1014094" cy="318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9060" marR="5080" indent="-86995">
              <a:lnSpc>
                <a:spcPct val="106700"/>
              </a:lnSpc>
              <a:spcBef>
                <a:spcPts val="100"/>
              </a:spcBef>
            </a:pPr>
            <a:r>
              <a:rPr sz="900" spc="-70" dirty="0">
                <a:solidFill>
                  <a:srgbClr val="2F2F2F"/>
                </a:solidFill>
                <a:latin typeface="Cambria"/>
                <a:cs typeface="Cambria"/>
              </a:rPr>
              <a:t>Presidente</a:t>
            </a:r>
            <a:r>
              <a:rPr sz="900" spc="25" dirty="0">
                <a:solidFill>
                  <a:srgbClr val="2F2F2F"/>
                </a:solidFill>
                <a:latin typeface="Cambria"/>
                <a:cs typeface="Cambria"/>
              </a:rPr>
              <a:t> </a:t>
            </a:r>
            <a:r>
              <a:rPr sz="900" spc="-35" dirty="0">
                <a:solidFill>
                  <a:srgbClr val="3D3D3D"/>
                </a:solidFill>
                <a:latin typeface="Cambria"/>
                <a:cs typeface="Cambria"/>
              </a:rPr>
              <a:t>da</a:t>
            </a:r>
            <a:r>
              <a:rPr sz="900" spc="30" dirty="0">
                <a:solidFill>
                  <a:srgbClr val="3D3D3D"/>
                </a:solidFill>
                <a:latin typeface="Cambria"/>
                <a:cs typeface="Cambria"/>
              </a:rPr>
              <a:t> </a:t>
            </a:r>
            <a:r>
              <a:rPr sz="900" spc="-65" dirty="0">
                <a:solidFill>
                  <a:srgbClr val="333333"/>
                </a:solidFill>
                <a:latin typeface="Cambria"/>
                <a:cs typeface="Cambria"/>
              </a:rPr>
              <a:t>Entidade</a:t>
            </a:r>
            <a:r>
              <a:rPr sz="900" spc="500" dirty="0">
                <a:solidFill>
                  <a:srgbClr val="333333"/>
                </a:solidFill>
                <a:latin typeface="Cambria"/>
                <a:cs typeface="Cambria"/>
              </a:rPr>
              <a:t> </a:t>
            </a:r>
            <a:r>
              <a:rPr sz="900" dirty="0">
                <a:solidFill>
                  <a:srgbClr val="363636"/>
                </a:solidFill>
                <a:latin typeface="Cambria"/>
                <a:cs typeface="Cambria"/>
              </a:rPr>
              <a:t>RG.:</a:t>
            </a:r>
            <a:r>
              <a:rPr sz="900" spc="225" dirty="0">
                <a:solidFill>
                  <a:srgbClr val="363636"/>
                </a:solidFill>
                <a:latin typeface="Cambria"/>
                <a:cs typeface="Cambria"/>
              </a:rPr>
              <a:t> </a:t>
            </a:r>
            <a:r>
              <a:rPr sz="900" spc="-70" dirty="0">
                <a:solidFill>
                  <a:srgbClr val="3B3B3B"/>
                </a:solidFill>
                <a:latin typeface="Cambria"/>
                <a:cs typeface="Cambria"/>
              </a:rPr>
              <a:t>11.089.712-</a:t>
            </a:r>
            <a:r>
              <a:rPr sz="900" spc="-50" dirty="0">
                <a:solidFill>
                  <a:srgbClr val="3B3B3B"/>
                </a:solidFill>
                <a:latin typeface="Cambria"/>
                <a:cs typeface="Cambria"/>
              </a:rPr>
              <a:t>2</a:t>
            </a:r>
            <a:endParaRPr sz="9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645400" cy="10744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102</Words>
  <Application>Microsoft Office PowerPoint</Application>
  <PresentationFormat>Personalizar</PresentationFormat>
  <Paragraphs>30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8" baseType="lpstr">
      <vt:lpstr>Arial MT</vt:lpstr>
      <vt:lpstr>Calibri</vt:lpstr>
      <vt:lpstr>Cambria</vt:lpstr>
      <vt:lpstr>Times New Roman</vt:lpstr>
      <vt:lpstr>Trebuchet MS</vt:lpstr>
      <vt:lpstr>Office Theme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INTEL</cp:lastModifiedBy>
  <cp:revision>1</cp:revision>
  <dcterms:created xsi:type="dcterms:W3CDTF">2026-07-03T16:40:21Z</dcterms:created>
  <dcterms:modified xsi:type="dcterms:W3CDTF">2026-07-03T16:40:44Z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2026-07-03T00:00:00Z</vt:filetime>
  </property>
  <property fmtid="{D5CDD505-2E9C-101B-9397-08002B2CF9AE}" pid="4" name="Creator">
    <vt:lpwstr>PDFium</vt:lpwstr>
  </property>
  <property fmtid="{D5CDD505-2E9C-101B-9397-08002B2CF9AE}" pid="5" name="Producer">
    <vt:lpwstr>PDFium</vt:lpwstr>
  </property>
  <property fmtid="{D5CDD505-2E9C-101B-9397-08002B2CF9AE}" pid="6" name="LastSaved">
    <vt:filetime>2026-07-03T00:00:00Z</vt:filetime>
  </property>
</Properties>
</file>