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607300" cy="10909300"/>
  <p:notesSz cx="7607300" cy="109093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0547" y="3381883"/>
            <a:ext cx="6466205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41095" y="6109208"/>
            <a:ext cx="5325110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0365" y="2509139"/>
            <a:ext cx="33091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917759" y="2509139"/>
            <a:ext cx="33091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0365" y="436372"/>
            <a:ext cx="6846570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0365" y="2509139"/>
            <a:ext cx="6846570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86482" y="10145649"/>
            <a:ext cx="2434336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0365" y="10145649"/>
            <a:ext cx="1749679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77256" y="10145649"/>
            <a:ext cx="1749679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jpg"/><Relationship Id="rId18" Type="http://schemas.openxmlformats.org/officeDocument/2006/relationships/image" Target="../media/image17.png"/><Relationship Id="rId19" Type="http://schemas.openxmlformats.org/officeDocument/2006/relationships/image" Target="../media/image18.jpg"/><Relationship Id="rId20" Type="http://schemas.openxmlformats.org/officeDocument/2006/relationships/image" Target="../media/image19.png"/><Relationship Id="rId21" Type="http://schemas.openxmlformats.org/officeDocument/2006/relationships/image" Target="../media/image20.jpg"/><Relationship Id="rId22" Type="http://schemas.openxmlformats.org/officeDocument/2006/relationships/image" Target="../media/image21.jpg"/><Relationship Id="rId23" Type="http://schemas.openxmlformats.org/officeDocument/2006/relationships/image" Target="../media/image2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3060" y="5962166"/>
            <a:ext cx="1925840" cy="53037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71306" y="896153"/>
            <a:ext cx="0" cy="6535420"/>
          </a:xfrm>
          <a:custGeom>
            <a:avLst/>
            <a:gdLst/>
            <a:ahLst/>
            <a:cxnLst/>
            <a:rect l="l" t="t" r="r" b="b"/>
            <a:pathLst>
              <a:path w="0" h="6535420">
                <a:moveTo>
                  <a:pt x="0" y="6535218"/>
                </a:moveTo>
                <a:lnTo>
                  <a:pt x="0" y="0"/>
                </a:lnTo>
              </a:path>
            </a:pathLst>
          </a:custGeom>
          <a:ln w="15248">
            <a:solidFill>
              <a:srgbClr val="4B4B4B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963682" y="896153"/>
            <a:ext cx="5861685" cy="6535420"/>
            <a:chOff x="963682" y="896153"/>
            <a:chExt cx="5861685" cy="6535420"/>
          </a:xfrm>
        </p:grpSpPr>
        <p:sp>
          <p:nvSpPr>
            <p:cNvPr id="5" name="object 5"/>
            <p:cNvSpPr/>
            <p:nvPr/>
          </p:nvSpPr>
          <p:spPr>
            <a:xfrm>
              <a:off x="6817446" y="896153"/>
              <a:ext cx="0" cy="6535420"/>
            </a:xfrm>
            <a:custGeom>
              <a:avLst/>
              <a:gdLst/>
              <a:ahLst/>
              <a:cxnLst/>
              <a:rect l="l" t="t" r="r" b="b"/>
              <a:pathLst>
                <a:path w="0" h="6535420">
                  <a:moveTo>
                    <a:pt x="0" y="6535218"/>
                  </a:moveTo>
                  <a:lnTo>
                    <a:pt x="0" y="0"/>
                  </a:lnTo>
                </a:path>
              </a:pathLst>
            </a:custGeom>
            <a:ln w="15248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63682" y="903774"/>
              <a:ext cx="5861685" cy="0"/>
            </a:xfrm>
            <a:custGeom>
              <a:avLst/>
              <a:gdLst/>
              <a:ahLst/>
              <a:cxnLst/>
              <a:rect l="l" t="t" r="r" b="b"/>
              <a:pathLst>
                <a:path w="5861684" h="0">
                  <a:moveTo>
                    <a:pt x="0" y="0"/>
                  </a:moveTo>
                  <a:lnTo>
                    <a:pt x="5861390" y="0"/>
                  </a:lnTo>
                </a:path>
              </a:pathLst>
            </a:custGeom>
            <a:ln w="15240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63682" y="7423750"/>
              <a:ext cx="5861685" cy="0"/>
            </a:xfrm>
            <a:custGeom>
              <a:avLst/>
              <a:gdLst/>
              <a:ahLst/>
              <a:cxnLst/>
              <a:rect l="l" t="t" r="r" b="b"/>
              <a:pathLst>
                <a:path w="5861684" h="0">
                  <a:moveTo>
                    <a:pt x="0" y="0"/>
                  </a:moveTo>
                  <a:lnTo>
                    <a:pt x="5861390" y="0"/>
                  </a:lnTo>
                </a:path>
              </a:pathLst>
            </a:custGeom>
            <a:ln w="15240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34462" y="1973671"/>
              <a:ext cx="5541645" cy="0"/>
            </a:xfrm>
            <a:custGeom>
              <a:avLst/>
              <a:gdLst/>
              <a:ahLst/>
              <a:cxnLst/>
              <a:rect l="l" t="t" r="r" b="b"/>
              <a:pathLst>
                <a:path w="5541645" h="0">
                  <a:moveTo>
                    <a:pt x="0" y="0"/>
                  </a:moveTo>
                  <a:lnTo>
                    <a:pt x="5541179" y="0"/>
                  </a:lnTo>
                </a:path>
              </a:pathLst>
            </a:custGeom>
            <a:ln w="21337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97" y="1828885"/>
            <a:ext cx="27446" cy="1828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2098" y="2167228"/>
            <a:ext cx="375104" cy="6858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93929" y="5376922"/>
            <a:ext cx="219573" cy="2743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80096" y="3721780"/>
            <a:ext cx="443720" cy="7315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00197" y="4508201"/>
            <a:ext cx="13723" cy="10973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00197" y="4787107"/>
            <a:ext cx="13723" cy="12344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18384" y="4508201"/>
            <a:ext cx="13723" cy="10973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54870" y="4508201"/>
            <a:ext cx="13723" cy="11430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42949" y="4512773"/>
            <a:ext cx="9148" cy="10516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342949" y="4791679"/>
            <a:ext cx="13723" cy="26518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618384" y="4787107"/>
            <a:ext cx="22872" cy="71326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42949" y="5230611"/>
            <a:ext cx="13723" cy="12344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056564" y="4512773"/>
            <a:ext cx="13723" cy="109733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354870" y="4791679"/>
            <a:ext cx="36595" cy="70869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058499" y="1170486"/>
            <a:ext cx="3673278" cy="31091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00197" y="5084301"/>
            <a:ext cx="27446" cy="41607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04354" y="1581985"/>
            <a:ext cx="3943170" cy="28804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207653" y="4937990"/>
            <a:ext cx="160105" cy="12344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900197" y="3717208"/>
            <a:ext cx="3687001" cy="11887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900197" y="3881808"/>
            <a:ext cx="3627534" cy="16002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51989" y="4933417"/>
            <a:ext cx="18297" cy="56695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190932" y="2232256"/>
            <a:ext cx="78930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343434"/>
                </a:solidFill>
                <a:latin typeface="Times New Roman"/>
                <a:cs typeface="Times New Roman"/>
              </a:rPr>
              <a:t>Ofício</a:t>
            </a:r>
            <a:r>
              <a:rPr dirty="0" sz="900" spc="25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525252"/>
                </a:solidFill>
                <a:latin typeface="Times New Roman"/>
                <a:cs typeface="Times New Roman"/>
              </a:rPr>
              <a:t>n°</a:t>
            </a:r>
            <a:r>
              <a:rPr dirty="0" sz="900" spc="25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dirty="0" u="sng" sz="900" spc="345">
                <a:solidFill>
                  <a:srgbClr val="3D3D3D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900" spc="-25">
                <a:solidFill>
                  <a:srgbClr val="3D3D3D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25</a:t>
            </a:r>
            <a:r>
              <a:rPr dirty="0" u="sng" sz="900" spc="500">
                <a:solidFill>
                  <a:srgbClr val="3D3D3D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63553" y="2232256"/>
            <a:ext cx="23812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383838"/>
                </a:solidFill>
                <a:latin typeface="Times New Roman"/>
                <a:cs typeface="Times New Roman"/>
              </a:rPr>
              <a:t>2026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54235" y="2123285"/>
            <a:ext cx="43497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35">
                <a:solidFill>
                  <a:srgbClr val="232323"/>
                </a:solidFill>
                <a:latin typeface="Times New Roman"/>
                <a:cs typeface="Times New Roman"/>
              </a:rPr>
              <a:t>O?/08/2026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45132" y="3036965"/>
            <a:ext cx="5514340" cy="29527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 marR="5080" indent="670560">
              <a:lnSpc>
                <a:spcPts val="1040"/>
              </a:lnSpc>
              <a:spcBef>
                <a:spcPts val="165"/>
              </a:spcBef>
            </a:pPr>
            <a:r>
              <a:rPr dirty="0" sz="900" spc="-30">
                <a:solidFill>
                  <a:srgbClr val="363636"/>
                </a:solidFill>
                <a:latin typeface="Times New Roman"/>
                <a:cs typeface="Times New Roman"/>
              </a:rPr>
              <a:t>Vimos</a:t>
            </a:r>
            <a:r>
              <a:rPr dirty="0" sz="900" spc="9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dirty="0" sz="900" spc="-25">
                <a:solidFill>
                  <a:srgbClr val="3A3A3A"/>
                </a:solidFill>
                <a:latin typeface="Times New Roman"/>
                <a:cs typeface="Times New Roman"/>
              </a:rPr>
              <a:t>através</a:t>
            </a:r>
            <a:r>
              <a:rPr dirty="0" sz="900" spc="105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dirty="0" sz="900" spc="-20">
                <a:solidFill>
                  <a:srgbClr val="2F2F2F"/>
                </a:solidFill>
                <a:latin typeface="Times New Roman"/>
                <a:cs typeface="Times New Roman"/>
              </a:rPr>
              <a:t>deste,</a:t>
            </a:r>
            <a:r>
              <a:rPr dirty="0" sz="900" spc="75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900" spc="-25">
                <a:solidFill>
                  <a:srgbClr val="2F2F2F"/>
                </a:solidFill>
                <a:latin typeface="Times New Roman"/>
                <a:cs typeface="Times New Roman"/>
              </a:rPr>
              <a:t>solicimr</a:t>
            </a:r>
            <a:r>
              <a:rPr dirty="0" sz="900" spc="10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383838"/>
                </a:solidFill>
                <a:latin typeface="Times New Roman"/>
                <a:cs typeface="Times New Roman"/>
              </a:rPr>
              <a:t>a</a:t>
            </a:r>
            <a:r>
              <a:rPr dirty="0" sz="900" spc="10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dirty="0" sz="900" spc="-30">
                <a:solidFill>
                  <a:srgbClr val="262626"/>
                </a:solidFill>
                <a:latin typeface="Times New Roman"/>
                <a:cs typeface="Times New Roman"/>
              </a:rPr>
              <a:t>Nossa</a:t>
            </a:r>
            <a:r>
              <a:rPr dirty="0" sz="900" spc="105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dirty="0" sz="900" spc="-30">
                <a:solidFill>
                  <a:srgbClr val="363636"/>
                </a:solidFill>
                <a:latin typeface="Times New Roman"/>
                <a:cs typeface="Times New Roman"/>
              </a:rPr>
              <a:t>Senhoria,</a:t>
            </a:r>
            <a:r>
              <a:rPr dirty="0" sz="900" spc="10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dirty="0" sz="900" spc="-40">
                <a:solidFill>
                  <a:srgbClr val="2F2F2F"/>
                </a:solidFill>
                <a:latin typeface="Times New Roman"/>
                <a:cs typeface="Times New Roman"/>
              </a:rPr>
              <a:t>Homologação</a:t>
            </a:r>
            <a:r>
              <a:rPr dirty="0" sz="900" spc="12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1C1C1C"/>
                </a:solidFill>
                <a:latin typeface="Times New Roman"/>
                <a:cs typeface="Times New Roman"/>
              </a:rPr>
              <a:t>do</a:t>
            </a:r>
            <a:r>
              <a:rPr dirty="0" sz="900" spc="80">
                <a:solidFill>
                  <a:srgbClr val="1C1C1C"/>
                </a:solidFill>
                <a:latin typeface="Times New Roman"/>
                <a:cs typeface="Times New Roman"/>
              </a:rPr>
              <a:t> </a:t>
            </a:r>
            <a:r>
              <a:rPr dirty="0" sz="900" spc="-25">
                <a:solidFill>
                  <a:srgbClr val="2D2D2D"/>
                </a:solidFill>
                <a:latin typeface="Times New Roman"/>
                <a:cs typeface="Times New Roman"/>
              </a:rPr>
              <a:t>Quadro</a:t>
            </a:r>
            <a:r>
              <a:rPr dirty="0" sz="900" spc="80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343434"/>
                </a:solidFill>
                <a:latin typeface="Times New Roman"/>
                <a:cs typeface="Times New Roman"/>
              </a:rPr>
              <a:t>de</a:t>
            </a:r>
            <a:r>
              <a:rPr dirty="0" sz="900" spc="65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900" spc="-35">
                <a:solidFill>
                  <a:srgbClr val="383838"/>
                </a:solidFill>
                <a:latin typeface="Times New Roman"/>
                <a:cs typeface="Times New Roman"/>
              </a:rPr>
              <a:t>Recursos</a:t>
            </a:r>
            <a:r>
              <a:rPr dirty="0" sz="900" spc="13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dirty="0" sz="900" spc="-25">
                <a:solidFill>
                  <a:srgbClr val="2D2D2D"/>
                </a:solidFill>
                <a:latin typeface="Times New Roman"/>
                <a:cs typeface="Times New Roman"/>
              </a:rPr>
              <a:t>Humanos,</a:t>
            </a:r>
            <a:r>
              <a:rPr dirty="0" sz="900" spc="245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900" spc="-30">
                <a:solidFill>
                  <a:srgbClr val="2F2F2F"/>
                </a:solidFill>
                <a:latin typeface="Times New Roman"/>
                <a:cs typeface="Times New Roman"/>
              </a:rPr>
              <a:t>confomie</a:t>
            </a:r>
            <a:r>
              <a:rPr dirty="0" sz="900" spc="50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900" spc="-45">
                <a:solidFill>
                  <a:srgbClr val="262626"/>
                </a:solidFill>
                <a:latin typeface="Times New Roman"/>
                <a:cs typeface="Times New Roman"/>
              </a:rPr>
              <a:t>alterações</a:t>
            </a:r>
            <a:r>
              <a:rPr dirty="0" sz="900" spc="-5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dirty="0" sz="900" spc="-20">
                <a:solidFill>
                  <a:srgbClr val="313131"/>
                </a:solidFill>
                <a:latin typeface="Times New Roman"/>
                <a:cs typeface="Times New Roman"/>
              </a:rPr>
              <a:t>dos</a:t>
            </a:r>
            <a:r>
              <a:rPr dirty="0" sz="900">
                <a:solidFill>
                  <a:srgbClr val="313131"/>
                </a:solidFill>
                <a:latin typeface="Times New Roman"/>
                <a:cs typeface="Times New Roman"/>
              </a:rPr>
              <a:t> </a:t>
            </a:r>
            <a:r>
              <a:rPr dirty="0" sz="900" spc="-40">
                <a:solidFill>
                  <a:srgbClr val="212121"/>
                </a:solidFill>
                <a:latin typeface="Times New Roman"/>
                <a:cs typeface="Times New Roman"/>
              </a:rPr>
              <a:t>funcionários.</a:t>
            </a:r>
            <a:r>
              <a:rPr dirty="0" sz="900" spc="3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z="900" spc="-35">
                <a:solidFill>
                  <a:srgbClr val="3A3A3A"/>
                </a:solidFill>
                <a:latin typeface="Times New Roman"/>
                <a:cs typeface="Times New Roman"/>
              </a:rPr>
              <a:t>na</a:t>
            </a:r>
            <a:r>
              <a:rPr dirty="0" sz="900" spc="-2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dirty="0" sz="900" spc="-45">
                <a:solidFill>
                  <a:srgbClr val="2F2F2F"/>
                </a:solidFill>
                <a:latin typeface="Times New Roman"/>
                <a:cs typeface="Times New Roman"/>
              </a:rPr>
              <a:t>tabela</a:t>
            </a:r>
            <a:r>
              <a:rPr dirty="0" sz="900" spc="15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900" spc="-20">
                <a:solidFill>
                  <a:srgbClr val="2D2D2D"/>
                </a:solidFill>
                <a:latin typeface="Times New Roman"/>
                <a:cs typeface="Times New Roman"/>
              </a:rPr>
              <a:t>abaixo,</a:t>
            </a:r>
            <a:r>
              <a:rPr dirty="0" sz="900" spc="185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900" spc="-45">
                <a:solidFill>
                  <a:srgbClr val="232323"/>
                </a:solidFill>
                <a:latin typeface="Times New Roman"/>
                <a:cs typeface="Times New Roman"/>
              </a:rPr>
              <a:t>exercício</a:t>
            </a:r>
            <a:r>
              <a:rPr dirty="0" sz="900" spc="-5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dirty="0" sz="900" spc="-10">
                <a:solidFill>
                  <a:srgbClr val="3D3D3D"/>
                </a:solidFill>
                <a:latin typeface="Times New Roman"/>
                <a:cs typeface="Times New Roman"/>
              </a:rPr>
              <a:t>2.026.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36704" y="6658158"/>
            <a:ext cx="2519680" cy="59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z="900" spc="-10" i="1">
                <a:solidFill>
                  <a:srgbClr val="313131"/>
                </a:solidFill>
                <a:latin typeface="Times New Roman"/>
                <a:cs typeface="Times New Roman"/>
              </a:rPr>
              <a:t>llmo.</a:t>
            </a:r>
            <a:r>
              <a:rPr dirty="0" sz="900" spc="-30" i="1">
                <a:solidFill>
                  <a:srgbClr val="313131"/>
                </a:solidFill>
                <a:latin typeface="Times New Roman"/>
                <a:cs typeface="Times New Roman"/>
              </a:rPr>
              <a:t> </a:t>
            </a:r>
            <a:r>
              <a:rPr dirty="0" sz="900" spc="-25" i="1">
                <a:solidFill>
                  <a:srgbClr val="383838"/>
                </a:solidFill>
                <a:latin typeface="Times New Roman"/>
                <a:cs typeface="Times New Roman"/>
              </a:rPr>
              <a:t>Sr.</a:t>
            </a:r>
            <a:endParaRPr sz="90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  <a:spcBef>
                <a:spcPts val="35"/>
              </a:spcBef>
            </a:pPr>
            <a:r>
              <a:rPr dirty="0" sz="900" b="1">
                <a:solidFill>
                  <a:srgbClr val="232323"/>
                </a:solidFill>
                <a:latin typeface="Times New Roman"/>
                <a:cs typeface="Times New Roman"/>
              </a:rPr>
              <a:t>Ayúoef</a:t>
            </a:r>
            <a:r>
              <a:rPr dirty="0" sz="900" spc="190" b="1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dirty="0" sz="900" spc="-30" b="1" i="1">
                <a:solidFill>
                  <a:srgbClr val="181818"/>
                </a:solidFill>
                <a:latin typeface="Times New Roman"/>
                <a:cs typeface="Times New Roman"/>
              </a:rPr>
              <a:t>Henri9xez</a:t>
            </a:r>
            <a:r>
              <a:rPr dirty="0" sz="900" spc="150" b="1" i="1">
                <a:solidFill>
                  <a:srgbClr val="181818"/>
                </a:solidFill>
                <a:latin typeface="Times New Roman"/>
                <a:cs typeface="Times New Roman"/>
              </a:rPr>
              <a:t> </a:t>
            </a:r>
            <a:r>
              <a:rPr dirty="0" sz="900" spc="-10" b="1">
                <a:solidFill>
                  <a:srgbClr val="1C1C1C"/>
                </a:solidFill>
                <a:latin typeface="Times New Roman"/>
                <a:cs typeface="Times New Roman"/>
              </a:rPr>
              <a:t>Aqpoio</a:t>
            </a:r>
            <a:endParaRPr sz="900">
              <a:latin typeface="Times New Roman"/>
              <a:cs typeface="Times New Roman"/>
            </a:endParaRPr>
          </a:p>
          <a:p>
            <a:pPr marL="12700" marR="5080" indent="10795">
              <a:lnSpc>
                <a:spcPct val="106700"/>
              </a:lnSpc>
            </a:pPr>
            <a:r>
              <a:rPr dirty="0" sz="900" spc="-30" i="1">
                <a:solidFill>
                  <a:srgbClr val="383838"/>
                </a:solidFill>
                <a:latin typeface="Times New Roman"/>
                <a:cs typeface="Times New Roman"/>
              </a:rPr>
              <a:t>Diretor </a:t>
            </a:r>
            <a:r>
              <a:rPr dirty="0" sz="900" i="1">
                <a:solidFill>
                  <a:srgbClr val="333333"/>
                </a:solidFill>
                <a:latin typeface="Times New Roman"/>
                <a:cs typeface="Times New Roman"/>
              </a:rPr>
              <a:t>do</a:t>
            </a:r>
            <a:r>
              <a:rPr dirty="0" sz="900" spc="-30" i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900" spc="-25" i="1">
                <a:solidFill>
                  <a:srgbClr val="2F2F2F"/>
                </a:solidFill>
                <a:latin typeface="Times New Roman"/>
                <a:cs typeface="Times New Roman"/>
              </a:rPr>
              <a:t>Departamento</a:t>
            </a:r>
            <a:r>
              <a:rPr dirty="0" sz="900" spc="30" i="1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900" i="1">
                <a:solidFill>
                  <a:srgbClr val="3D3D3D"/>
                </a:solidFill>
                <a:latin typeface="Times New Roman"/>
                <a:cs typeface="Times New Roman"/>
              </a:rPr>
              <a:t>de </a:t>
            </a:r>
            <a:r>
              <a:rPr dirty="0" sz="900" spc="-10" i="1">
                <a:solidFill>
                  <a:srgbClr val="232323"/>
                </a:solidFill>
                <a:latin typeface="Times New Roman"/>
                <a:cs typeface="Times New Roman"/>
              </a:rPr>
              <a:t>í'lanejamento</a:t>
            </a:r>
            <a:r>
              <a:rPr dirty="0" sz="900" spc="35" i="1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dirty="0" sz="900" i="1">
                <a:solidFill>
                  <a:srgbClr val="383838"/>
                </a:solidFill>
                <a:latin typeface="Times New Roman"/>
                <a:cs typeface="Times New Roman"/>
              </a:rPr>
              <a:t>da</a:t>
            </a:r>
            <a:r>
              <a:rPr dirty="0" sz="900" spc="10" i="1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dirty="0" sz="900" spc="-40" i="1">
                <a:solidFill>
                  <a:srgbClr val="282828"/>
                </a:solidFill>
                <a:latin typeface="Times New Roman"/>
                <a:cs typeface="Times New Roman"/>
              </a:rPr>
              <a:t>Educação</a:t>
            </a:r>
            <a:r>
              <a:rPr dirty="0" sz="900" spc="-20" i="1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dirty="0" sz="900" spc="-20" i="1">
                <a:solidFill>
                  <a:srgbClr val="262626"/>
                </a:solidFill>
                <a:latin typeface="Times New Roman"/>
                <a:cs typeface="Times New Roman"/>
              </a:rPr>
              <a:t>Gestor </a:t>
            </a:r>
            <a:r>
              <a:rPr dirty="0" sz="900" i="1">
                <a:solidFill>
                  <a:srgbClr val="2F2F2F"/>
                </a:solidFill>
                <a:latin typeface="Times New Roman"/>
                <a:cs typeface="Times New Roman"/>
              </a:rPr>
              <a:t>dos</a:t>
            </a:r>
            <a:r>
              <a:rPr dirty="0" sz="900" spc="40" i="1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900" spc="-35" i="1">
                <a:solidFill>
                  <a:srgbClr val="2A2A2A"/>
                </a:solidFill>
                <a:latin typeface="Times New Roman"/>
                <a:cs typeface="Times New Roman"/>
              </a:rPr>
              <a:t>Ter</a:t>
            </a:r>
            <a:r>
              <a:rPr dirty="0" sz="900" spc="-35">
                <a:solidFill>
                  <a:srgbClr val="2A2A2A"/>
                </a:solidFill>
                <a:latin typeface="Times New Roman"/>
                <a:cs typeface="Times New Roman"/>
              </a:rPr>
              <a:t>m</a:t>
            </a:r>
            <a:r>
              <a:rPr dirty="0" sz="900" spc="-35" i="1">
                <a:solidFill>
                  <a:srgbClr val="2A2A2A"/>
                </a:solidFill>
                <a:latin typeface="Times New Roman"/>
                <a:cs typeface="Times New Roman"/>
              </a:rPr>
              <a:t>os</a:t>
            </a:r>
            <a:r>
              <a:rPr dirty="0" sz="900" spc="-50" i="1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dirty="0" sz="900" spc="-35" i="1">
                <a:solidFill>
                  <a:srgbClr val="383838"/>
                </a:solidFill>
                <a:latin typeface="Times New Roman"/>
                <a:cs typeface="Times New Roman"/>
              </a:rPr>
              <a:t>de </a:t>
            </a:r>
            <a:r>
              <a:rPr dirty="0" sz="900" spc="-10" i="1">
                <a:solidFill>
                  <a:srgbClr val="2B2B2B"/>
                </a:solidFill>
                <a:latin typeface="Times New Roman"/>
                <a:cs typeface="Times New Roman"/>
              </a:rPr>
              <a:t>Colaboração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00210" y="6502703"/>
            <a:ext cx="83502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30">
                <a:solidFill>
                  <a:srgbClr val="3B3B3B"/>
                </a:solidFill>
                <a:latin typeface="Times New Roman"/>
                <a:cs typeface="Times New Roman"/>
              </a:rPr>
              <a:t>RG.:</a:t>
            </a:r>
            <a:r>
              <a:rPr dirty="0" sz="900" spc="3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dirty="0" sz="900" spc="-45">
                <a:solidFill>
                  <a:srgbClr val="525252"/>
                </a:solidFill>
                <a:latin typeface="Times New Roman"/>
                <a:cs typeface="Times New Roman"/>
              </a:rPr>
              <a:t>1</a:t>
            </a:r>
            <a:r>
              <a:rPr dirty="0" sz="900" spc="-11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dirty="0" sz="900" spc="-35">
                <a:solidFill>
                  <a:srgbClr val="2D2D2D"/>
                </a:solidFill>
                <a:latin typeface="Times New Roman"/>
                <a:cs typeface="Times New Roman"/>
              </a:rPr>
              <a:t>1.089.712-</a:t>
            </a:r>
            <a:r>
              <a:rPr dirty="0" sz="900" spc="-60">
                <a:solidFill>
                  <a:srgbClr val="2D2D2D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1113114" y="3697395"/>
          <a:ext cx="5666740" cy="22491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055"/>
                <a:gridCol w="1546225"/>
                <a:gridCol w="102235"/>
                <a:gridCol w="648335"/>
                <a:gridCol w="69214"/>
                <a:gridCol w="676275"/>
                <a:gridCol w="66039"/>
                <a:gridCol w="925829"/>
                <a:gridCol w="59689"/>
                <a:gridCol w="648335"/>
                <a:gridCol w="66039"/>
                <a:gridCol w="590550"/>
              </a:tblGrid>
              <a:tr h="11683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  <a:tabLst>
                          <a:tab pos="1540510" algn="l"/>
                        </a:tabLst>
                      </a:pPr>
                      <a:r>
                        <a:rPr dirty="0" sz="850" spc="-5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u="sng" sz="850">
                          <a:solidFill>
                            <a:srgbClr val="3D3D3D"/>
                          </a:solidFill>
                          <a:uFill>
                            <a:solidFill>
                              <a:srgbClr val="575757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065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12700">
                      <a:solidFill>
                        <a:srgbClr val="57575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12700">
                      <a:solidFill>
                        <a:srgbClr val="57575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12700">
                      <a:solidFill>
                        <a:srgbClr val="57575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12700">
                      <a:solidFill>
                        <a:srgbClr val="575757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12700">
                      <a:solidFill>
                        <a:srgbClr val="5B5B5B"/>
                      </a:solidFill>
                      <a:prstDash val="solid"/>
                    </a:lnB>
                  </a:tcPr>
                </a:tc>
              </a:tr>
              <a:tr h="5715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2065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12700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12700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12700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12700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12700">
                      <a:solidFill>
                        <a:srgbClr val="5B5B5B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</a:tr>
              <a:tr h="173355">
                <a:tc>
                  <a:txBody>
                    <a:bodyPr/>
                    <a:lstStyle/>
                    <a:p>
                      <a:pPr algn="ctr" marL="33020">
                        <a:lnSpc>
                          <a:spcPts val="925"/>
                        </a:lnSpc>
                      </a:pPr>
                      <a:r>
                        <a:rPr dirty="0" sz="850" spc="-50">
                          <a:solidFill>
                            <a:srgbClr val="3B3B3B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280" marR="30480">
                        <a:lnSpc>
                          <a:spcPts val="925"/>
                        </a:lnSpc>
                      </a:pPr>
                      <a:r>
                        <a:rPr dirty="0" sz="850" spc="-80">
                          <a:solidFill>
                            <a:srgbClr val="2A2A2A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850" spc="-15">
                          <a:solidFill>
                            <a:srgbClr val="2A2A2A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conaataz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2400">
                <a:tc>
                  <a:txBody>
                    <a:bodyPr/>
                    <a:lstStyle/>
                    <a:p>
                      <a:pPr algn="ctr" marL="34925">
                        <a:lnSpc>
                          <a:spcPts val="925"/>
                        </a:lnSpc>
                      </a:pPr>
                      <a:r>
                        <a:rPr dirty="0" sz="850" spc="-50">
                          <a:solidFill>
                            <a:srgbClr val="3B3B3B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 marR="30480">
                        <a:lnSpc>
                          <a:spcPts val="925"/>
                        </a:lnSpc>
                      </a:pPr>
                      <a:r>
                        <a:rPr dirty="0" sz="850" spc="-5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ts val="965"/>
                        </a:lnSpc>
                      </a:pPr>
                      <a:r>
                        <a:rPr dirty="0" sz="1050" spc="-340">
                          <a:solidFill>
                            <a:srgbClr val="494949"/>
                          </a:solidFill>
                          <a:latin typeface="Consolas"/>
                          <a:cs typeface="Consolas"/>
                        </a:rPr>
                        <a:t>)</a:t>
                      </a:r>
                      <a:endParaRPr sz="1050">
                        <a:latin typeface="Consolas"/>
                        <a:cs typeface="Consolas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8575">
                        <a:lnSpc>
                          <a:spcPts val="965"/>
                        </a:lnSpc>
                      </a:pPr>
                      <a:r>
                        <a:rPr dirty="0" sz="1050" spc="-50">
                          <a:solidFill>
                            <a:srgbClr val="363636"/>
                          </a:solidFill>
                          <a:latin typeface="Consolas"/>
                          <a:cs typeface="Consolas"/>
                        </a:rPr>
                        <a:t>)</a:t>
                      </a:r>
                      <a:endParaRPr sz="1050">
                        <a:latin typeface="Consolas"/>
                        <a:cs typeface="Consolas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1920">
                <a:tc>
                  <a:txBody>
                    <a:bodyPr/>
                    <a:lstStyle/>
                    <a:p>
                      <a:pPr algn="ctr" marL="27940">
                        <a:lnSpc>
                          <a:spcPts val="860"/>
                        </a:lnSpc>
                      </a:pPr>
                      <a:r>
                        <a:rPr dirty="0" sz="1200" spc="-50">
                          <a:solidFill>
                            <a:srgbClr val="3A3A3A"/>
                          </a:solidFill>
                          <a:latin typeface="Times New Roman"/>
                          <a:cs typeface="Times New Roman"/>
                        </a:rPr>
                        <a:t>*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 marR="30480">
                        <a:lnSpc>
                          <a:spcPts val="860"/>
                        </a:lnSpc>
                      </a:pPr>
                      <a:r>
                        <a:rPr dirty="0" sz="1200" spc="-330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6050">
                <a:tc>
                  <a:txBody>
                    <a:bodyPr/>
                    <a:lstStyle/>
                    <a:p>
                      <a:pPr algn="ctr" marL="36830">
                        <a:lnSpc>
                          <a:spcPts val="905"/>
                        </a:lnSpc>
                      </a:pPr>
                      <a:r>
                        <a:rPr dirty="0" sz="800" spc="-50">
                          <a:solidFill>
                            <a:srgbClr val="383838"/>
                          </a:solidFill>
                          <a:latin typeface="Courier New"/>
                          <a:cs typeface="Courier New"/>
                        </a:rPr>
                        <a:t>7</a:t>
                      </a:r>
                      <a:endParaRPr sz="800">
                        <a:latin typeface="Courier New"/>
                        <a:cs typeface="Courier New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540">
                        <a:lnSpc>
                          <a:spcPts val="955"/>
                        </a:lnSpc>
                      </a:pPr>
                      <a:r>
                        <a:rPr dirty="0" sz="1050" spc="-50">
                          <a:solidFill>
                            <a:srgbClr val="545454"/>
                          </a:solidFill>
                          <a:latin typeface="Consolas"/>
                          <a:cs typeface="Consolas"/>
                        </a:rPr>
                        <a:t>'</a:t>
                      </a:r>
                      <a:endParaRPr sz="1050">
                        <a:latin typeface="Consolas"/>
                        <a:cs typeface="Consolas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6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1915">
                        <a:lnSpc>
                          <a:spcPts val="1050"/>
                        </a:lnSpc>
                      </a:pPr>
                      <a:r>
                        <a:rPr dirty="0" sz="1550" spc="-50">
                          <a:solidFill>
                            <a:srgbClr val="525252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1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6050">
                <a:tc>
                  <a:txBody>
                    <a:bodyPr/>
                    <a:lstStyle/>
                    <a:p>
                      <a:pPr algn="ctr" marL="40005">
                        <a:lnSpc>
                          <a:spcPts val="994"/>
                        </a:lnSpc>
                      </a:pPr>
                      <a:r>
                        <a:rPr dirty="0" sz="900" spc="-25">
                          <a:solidFill>
                            <a:srgbClr val="343434"/>
                          </a:solidFill>
                          <a:latin typeface="Arial MT"/>
                          <a:cs typeface="Arial MT"/>
                        </a:rPr>
                        <a:t>Io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8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2225">
                        <a:lnSpc>
                          <a:spcPts val="1150"/>
                        </a:lnSpc>
                      </a:pPr>
                      <a:r>
                        <a:rPr dirty="0" sz="1500" spc="-50">
                          <a:solidFill>
                            <a:srgbClr val="363636"/>
                          </a:solidFill>
                          <a:latin typeface="Consolas"/>
                          <a:cs typeface="Consolas"/>
                        </a:rPr>
                        <a:t>L</a:t>
                      </a:r>
                      <a:endParaRPr sz="1500">
                        <a:latin typeface="Consolas"/>
                        <a:cs typeface="Consolas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9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05700" cy="10782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2026-08-07T14:12:14Z</dcterms:created>
  <dcterms:modified xsi:type="dcterms:W3CDTF">2026-08-07T14:12:14Z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2026-08-07T00:00:00Z</vt:filetime>
  </property>
  <property fmtid="{D5CDD505-2E9C-101B-9397-08002B2CF9AE}" pid="4" name="Creator">
    <vt:lpwstr>PDFium</vt:lpwstr>
  </property>
  <property fmtid="{D5CDD505-2E9C-101B-9397-08002B2CF9AE}" pid="5" name="Producer">
    <vt:lpwstr>PDFium</vt:lpwstr>
  </property>
  <property fmtid="{D5CDD505-2E9C-101B-9397-08002B2CF9AE}" pid="6" name="LastSaved">
    <vt:filetime>2026-08-07T00:00:00Z</vt:filetime>
  </property>
</Properties>
</file>