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620000" cy="10731500"/>
  <p:notesSz cx="7620000" cy="10731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55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1500" y="3326765"/>
            <a:ext cx="6477000" cy="2253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3000" y="6009640"/>
            <a:ext cx="5334000" cy="268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1000" y="2468245"/>
            <a:ext cx="3314700" cy="7082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24300" y="2468245"/>
            <a:ext cx="3314700" cy="7082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000" y="429260"/>
            <a:ext cx="6858000" cy="171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" y="2468245"/>
            <a:ext cx="6858000" cy="7082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90800" y="9980295"/>
            <a:ext cx="2438400" cy="536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1000" y="9980295"/>
            <a:ext cx="1752600" cy="536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86400" y="9980295"/>
            <a:ext cx="1752600" cy="536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jp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jp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20" Type="http://schemas.openxmlformats.org/officeDocument/2006/relationships/image" Target="../media/image19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2290" y="923237"/>
            <a:ext cx="0" cy="7566025"/>
          </a:xfrm>
          <a:custGeom>
            <a:avLst/>
            <a:gdLst/>
            <a:ahLst/>
            <a:cxnLst/>
            <a:rect l="l" t="t" r="r" b="b"/>
            <a:pathLst>
              <a:path h="7566025">
                <a:moveTo>
                  <a:pt x="0" y="7565679"/>
                </a:moveTo>
                <a:lnTo>
                  <a:pt x="0" y="0"/>
                </a:lnTo>
              </a:path>
            </a:pathLst>
          </a:custGeom>
          <a:ln w="15227">
            <a:solidFill>
              <a:srgbClr val="4848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14676" y="923237"/>
            <a:ext cx="5920740" cy="7566025"/>
            <a:chOff x="1114676" y="923237"/>
            <a:chExt cx="5920740" cy="7566025"/>
          </a:xfrm>
        </p:grpSpPr>
        <p:sp>
          <p:nvSpPr>
            <p:cNvPr id="4" name="object 4"/>
            <p:cNvSpPr/>
            <p:nvPr/>
          </p:nvSpPr>
          <p:spPr>
            <a:xfrm>
              <a:off x="7027638" y="923237"/>
              <a:ext cx="0" cy="7566025"/>
            </a:xfrm>
            <a:custGeom>
              <a:avLst/>
              <a:gdLst/>
              <a:ahLst/>
              <a:cxnLst/>
              <a:rect l="l" t="t" r="r" b="b"/>
              <a:pathLst>
                <a:path h="7566025">
                  <a:moveTo>
                    <a:pt x="0" y="7565679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4848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14676" y="930855"/>
              <a:ext cx="5920740" cy="0"/>
            </a:xfrm>
            <a:custGeom>
              <a:avLst/>
              <a:gdLst/>
              <a:ahLst/>
              <a:cxnLst/>
              <a:rect l="l" t="t" r="r" b="b"/>
              <a:pathLst>
                <a:path w="5920740">
                  <a:moveTo>
                    <a:pt x="0" y="0"/>
                  </a:moveTo>
                  <a:lnTo>
                    <a:pt x="5920577" y="0"/>
                  </a:lnTo>
                </a:path>
              </a:pathLst>
            </a:custGeom>
            <a:ln w="15234">
              <a:solidFill>
                <a:srgbClr val="4848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14676" y="8481297"/>
              <a:ext cx="5920740" cy="0"/>
            </a:xfrm>
            <a:custGeom>
              <a:avLst/>
              <a:gdLst/>
              <a:ahLst/>
              <a:cxnLst/>
              <a:rect l="l" t="t" r="r" b="b"/>
              <a:pathLst>
                <a:path w="5920740">
                  <a:moveTo>
                    <a:pt x="0" y="0"/>
                  </a:moveTo>
                  <a:lnTo>
                    <a:pt x="5920577" y="0"/>
                  </a:lnTo>
                </a:path>
              </a:pathLst>
            </a:custGeom>
            <a:ln w="15234">
              <a:solidFill>
                <a:srgbClr val="4848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06546" y="2137463"/>
              <a:ext cx="5558155" cy="0"/>
            </a:xfrm>
            <a:custGeom>
              <a:avLst/>
              <a:gdLst/>
              <a:ahLst/>
              <a:cxnLst/>
              <a:rect l="l" t="t" r="r" b="b"/>
              <a:pathLst>
                <a:path w="5558155">
                  <a:moveTo>
                    <a:pt x="0" y="0"/>
                  </a:moveTo>
                  <a:lnTo>
                    <a:pt x="5558155" y="0"/>
                  </a:lnTo>
                </a:path>
              </a:pathLst>
            </a:custGeom>
            <a:ln w="21328">
              <a:solidFill>
                <a:srgbClr val="5959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7481" y="6919715"/>
              <a:ext cx="2261331" cy="425055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4367338" y="4597908"/>
            <a:ext cx="470534" cy="73660"/>
            <a:chOff x="4367338" y="4597908"/>
            <a:chExt cx="470534" cy="73660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67338" y="4597908"/>
              <a:ext cx="342625" cy="7312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41942" y="4597908"/>
              <a:ext cx="95935" cy="73127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90755" y="5845651"/>
            <a:ext cx="13705" cy="14168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67338" y="4597908"/>
            <a:ext cx="342625" cy="7312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44496" y="5521145"/>
            <a:ext cx="41115" cy="141685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39927" y="5850221"/>
            <a:ext cx="13705" cy="13711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339927" y="6339263"/>
            <a:ext cx="13705" cy="141685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41942" y="4597908"/>
            <a:ext cx="95935" cy="73127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67806" y="6339263"/>
            <a:ext cx="77661" cy="146255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176402" y="5521145"/>
            <a:ext cx="105071" cy="146255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480144" y="1243172"/>
            <a:ext cx="5002338" cy="255947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08057" y="1700220"/>
            <a:ext cx="4454136" cy="315363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407050" y="4287115"/>
            <a:ext cx="169028" cy="269658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1388776" y="4862996"/>
            <a:ext cx="196850" cy="471170"/>
            <a:chOff x="1388776" y="4862996"/>
            <a:chExt cx="196850" cy="471170"/>
          </a:xfrm>
        </p:grpSpPr>
        <p:pic>
          <p:nvPicPr>
            <p:cNvPr id="24" name="object 24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388776" y="4862996"/>
              <a:ext cx="187302" cy="141685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397913" y="5027533"/>
              <a:ext cx="187302" cy="306222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2690755" y="4858425"/>
            <a:ext cx="840740" cy="471170"/>
            <a:chOff x="2690755" y="4858425"/>
            <a:chExt cx="840740" cy="471170"/>
          </a:xfrm>
        </p:grpSpPr>
        <p:pic>
          <p:nvPicPr>
            <p:cNvPr id="27" name="object 2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690755" y="4858425"/>
              <a:ext cx="840575" cy="306222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695323" y="5192071"/>
              <a:ext cx="836007" cy="137114"/>
            </a:xfrm>
            <a:prstGeom prst="rect">
              <a:avLst/>
            </a:prstGeom>
          </p:spPr>
        </p:pic>
      </p:grpSp>
      <p:pic>
        <p:nvPicPr>
          <p:cNvPr id="29" name="object 2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3508489" y="5676543"/>
            <a:ext cx="18273" cy="310793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4339927" y="4575055"/>
            <a:ext cx="2362200" cy="758825"/>
            <a:chOff x="4339927" y="4575055"/>
            <a:chExt cx="2362200" cy="758825"/>
          </a:xfrm>
        </p:grpSpPr>
        <p:pic>
          <p:nvPicPr>
            <p:cNvPr id="31" name="object 3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339927" y="4579626"/>
              <a:ext cx="507086" cy="749559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869855" y="4575055"/>
              <a:ext cx="1831906" cy="265088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372374" y="5182930"/>
              <a:ext cx="836007" cy="150826"/>
            </a:xfrm>
            <a:prstGeom prst="rect">
              <a:avLst/>
            </a:prstGeom>
          </p:spPr>
        </p:pic>
      </p:grpSp>
      <p:pic>
        <p:nvPicPr>
          <p:cNvPr id="34" name="object 34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367806" y="5850221"/>
            <a:ext cx="77661" cy="306222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1368703" y="2442665"/>
            <a:ext cx="130175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78840" algn="l"/>
                <a:tab pos="1007110" algn="l"/>
              </a:tabLst>
            </a:pPr>
            <a:r>
              <a:rPr sz="1000" dirty="0">
                <a:solidFill>
                  <a:srgbClr val="1F1F1F"/>
                </a:solidFill>
                <a:latin typeface="Cambria"/>
                <a:cs typeface="Cambria"/>
              </a:rPr>
              <a:t>Ofício</a:t>
            </a:r>
            <a:r>
              <a:rPr sz="1000" spc="-1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1000" dirty="0">
                <a:solidFill>
                  <a:srgbClr val="343434"/>
                </a:solidFill>
                <a:latin typeface="Cambria"/>
                <a:cs typeface="Cambria"/>
              </a:rPr>
              <a:t>ri°</a:t>
            </a:r>
            <a:r>
              <a:rPr sz="1000" spc="280" dirty="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sz="1000" u="sng" spc="204" dirty="0">
                <a:solidFill>
                  <a:srgbClr val="696969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  </a:t>
            </a:r>
            <a:r>
              <a:rPr sz="1000" u="sng" spc="-50" dirty="0">
                <a:solidFill>
                  <a:srgbClr val="696969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6</a:t>
            </a:r>
            <a:r>
              <a:rPr sz="1000" u="sng" dirty="0">
                <a:solidFill>
                  <a:srgbClr val="696969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	</a:t>
            </a:r>
            <a:r>
              <a:rPr sz="1000" dirty="0">
                <a:solidFill>
                  <a:srgbClr val="696969"/>
                </a:solidFill>
                <a:latin typeface="Cambria"/>
                <a:cs typeface="Cambria"/>
              </a:rPr>
              <a:t>	</a:t>
            </a:r>
            <a:r>
              <a:rPr sz="1000" spc="-90" dirty="0">
                <a:solidFill>
                  <a:srgbClr val="363636"/>
                </a:solidFill>
                <a:latin typeface="Cambria"/>
                <a:cs typeface="Cambria"/>
              </a:rPr>
              <a:t>/2026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60450" y="2297172"/>
            <a:ext cx="447675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spc="-25" dirty="0">
                <a:solidFill>
                  <a:srgbClr val="363636"/>
                </a:solidFill>
                <a:latin typeface="Times New Roman"/>
                <a:cs typeface="Times New Roman"/>
              </a:rPr>
              <a:t>Guarulhos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166445" y="2298949"/>
            <a:ext cx="4921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5" dirty="0">
                <a:solidFill>
                  <a:srgbClr val="232323"/>
                </a:solidFill>
                <a:latin typeface="Cambria"/>
                <a:cs typeface="Cambria"/>
              </a:rPr>
              <a:t>04/03/2026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310104" y="3260783"/>
            <a:ext cx="5555615" cy="479425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5080" indent="790575" algn="just">
              <a:lnSpc>
                <a:spcPts val="1190"/>
              </a:lnSpc>
              <a:spcBef>
                <a:spcPts val="145"/>
              </a:spcBef>
            </a:pPr>
            <a:r>
              <a:rPr sz="1000" spc="-30" dirty="0">
                <a:solidFill>
                  <a:srgbClr val="363636"/>
                </a:solidFill>
                <a:latin typeface="Cambria"/>
                <a:cs typeface="Cambria"/>
              </a:rPr>
              <a:t>Vimos </a:t>
            </a:r>
            <a:r>
              <a:rPr sz="1000" spc="-75" dirty="0">
                <a:solidFill>
                  <a:srgbClr val="262626"/>
                </a:solidFill>
                <a:latin typeface="Cambria"/>
                <a:cs typeface="Cambria"/>
              </a:rPr>
              <a:t>através</a:t>
            </a:r>
            <a:r>
              <a:rPr sz="1000" spc="20" dirty="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sz="1000" spc="-35" dirty="0">
                <a:solidFill>
                  <a:srgbClr val="232323"/>
                </a:solidFill>
                <a:latin typeface="Cambria"/>
                <a:cs typeface="Cambria"/>
              </a:rPr>
              <a:t>deste,</a:t>
            </a:r>
            <a:r>
              <a:rPr sz="1000" spc="20" dirty="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sz="1000" spc="-40" dirty="0">
                <a:solidFill>
                  <a:srgbClr val="1C1C1C"/>
                </a:solidFill>
                <a:latin typeface="Cambria"/>
                <a:cs typeface="Cambria"/>
              </a:rPr>
              <a:t>solicitar</a:t>
            </a:r>
            <a:r>
              <a:rPr sz="1000" spc="20" dirty="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sz="1000" dirty="0">
                <a:solidFill>
                  <a:srgbClr val="3F3F3F"/>
                </a:solidFill>
                <a:latin typeface="Cambria"/>
                <a:cs typeface="Cambria"/>
              </a:rPr>
              <a:t>a</a:t>
            </a:r>
            <a:r>
              <a:rPr sz="1000" spc="15" dirty="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sz="1000" spc="-30" dirty="0">
                <a:solidFill>
                  <a:srgbClr val="343434"/>
                </a:solidFill>
                <a:latin typeface="Cambria"/>
                <a:cs typeface="Cambria"/>
              </a:rPr>
              <a:t>Vossa</a:t>
            </a:r>
            <a:r>
              <a:rPr sz="1000" spc="15" dirty="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sz="1000" spc="-45" dirty="0">
                <a:solidFill>
                  <a:srgbClr val="1C1C1C"/>
                </a:solidFill>
                <a:latin typeface="Cambria"/>
                <a:cs typeface="Cambria"/>
              </a:rPr>
              <a:t>Senhoria,</a:t>
            </a:r>
            <a:r>
              <a:rPr sz="1000" spc="60" dirty="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sz="1000" spc="-50" dirty="0">
                <a:solidFill>
                  <a:srgbClr val="1F1F1F"/>
                </a:solidFill>
                <a:latin typeface="Cambria"/>
                <a:cs typeface="Cambria"/>
              </a:rPr>
              <a:t>Homologação</a:t>
            </a:r>
            <a:r>
              <a:rPr sz="1000" spc="8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1000" spc="-45" dirty="0">
                <a:solidFill>
                  <a:srgbClr val="343434"/>
                </a:solidFill>
                <a:latin typeface="Cambria"/>
                <a:cs typeface="Cambria"/>
              </a:rPr>
              <a:t>do</a:t>
            </a:r>
            <a:r>
              <a:rPr sz="1000" spc="-15" dirty="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sz="1000" spc="-55" dirty="0">
                <a:solidFill>
                  <a:srgbClr val="2F2F2F"/>
                </a:solidFill>
                <a:latin typeface="Cambria"/>
                <a:cs typeface="Cambria"/>
              </a:rPr>
              <a:t>Quadro</a:t>
            </a:r>
            <a:r>
              <a:rPr sz="1000" dirty="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sz="1000" dirty="0">
                <a:solidFill>
                  <a:srgbClr val="343434"/>
                </a:solidFill>
                <a:latin typeface="Cambria"/>
                <a:cs typeface="Cambria"/>
              </a:rPr>
              <a:t>de</a:t>
            </a:r>
            <a:r>
              <a:rPr sz="1000" spc="5" dirty="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sz="1000" spc="-60" dirty="0">
                <a:solidFill>
                  <a:srgbClr val="2F2F2F"/>
                </a:solidFill>
                <a:latin typeface="Cambria"/>
                <a:cs typeface="Cambria"/>
              </a:rPr>
              <a:t>Recursos</a:t>
            </a:r>
            <a:r>
              <a:rPr sz="1000" spc="25" dirty="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sz="1000" spc="-30" dirty="0">
                <a:solidFill>
                  <a:srgbClr val="343434"/>
                </a:solidFill>
                <a:latin typeface="Cambria"/>
                <a:cs typeface="Cambria"/>
              </a:rPr>
              <a:t>Humanos</a:t>
            </a:r>
            <a:r>
              <a:rPr sz="1000" spc="500" dirty="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sz="1000" spc="-50" dirty="0">
                <a:solidFill>
                  <a:srgbClr val="2D2D2D"/>
                </a:solidFill>
                <a:latin typeface="Cambria"/>
                <a:cs typeface="Cambria"/>
              </a:rPr>
              <a:t>(anexo),</a:t>
            </a:r>
            <a:r>
              <a:rPr sz="1000" spc="-10" dirty="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sz="1000" spc="-70" dirty="0">
                <a:solidFill>
                  <a:srgbClr val="2D2D2D"/>
                </a:solidFill>
                <a:latin typeface="Cambria"/>
                <a:cs typeface="Cambria"/>
              </a:rPr>
              <a:t>conforme</a:t>
            </a:r>
            <a:r>
              <a:rPr sz="1000" spc="80" dirty="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sz="1000" spc="-70" dirty="0">
                <a:solidFill>
                  <a:srgbClr val="242424"/>
                </a:solidFill>
                <a:latin typeface="Cambria"/>
                <a:cs typeface="Cambria"/>
              </a:rPr>
              <a:t>alteraçdotões)</a:t>
            </a:r>
            <a:r>
              <a:rPr sz="1000" spc="10" dirty="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sz="1000" spc="-60" dirty="0">
                <a:solidFill>
                  <a:srgbClr val="3D3D3D"/>
                </a:solidFill>
                <a:latin typeface="Cambria"/>
                <a:cs typeface="Cambria"/>
              </a:rPr>
              <a:t>na</a:t>
            </a:r>
            <a:r>
              <a:rPr sz="1000" spc="40" dirty="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sz="1000" spc="-75" dirty="0">
                <a:solidFill>
                  <a:srgbClr val="0F0F0F"/>
                </a:solidFill>
                <a:latin typeface="Cambria"/>
                <a:cs typeface="Cambria"/>
              </a:rPr>
              <a:t>tabela</a:t>
            </a:r>
            <a:r>
              <a:rPr sz="1000" spc="35" dirty="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sz="1000" spc="-70" dirty="0">
                <a:solidFill>
                  <a:srgbClr val="232323"/>
                </a:solidFill>
                <a:latin typeface="Cambria"/>
                <a:cs typeface="Cambria"/>
              </a:rPr>
              <a:t>abaixo</a:t>
            </a:r>
            <a:r>
              <a:rPr sz="1000" spc="15" dirty="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sz="1000" spc="-75" dirty="0">
                <a:solidFill>
                  <a:srgbClr val="232323"/>
                </a:solidFill>
                <a:latin typeface="Cambria"/>
                <a:cs typeface="Cambria"/>
              </a:rPr>
              <a:t>juntamente</a:t>
            </a:r>
            <a:r>
              <a:rPr sz="1000" spc="85" dirty="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sz="1000" spc="-50" dirty="0">
                <a:solidFill>
                  <a:srgbClr val="363636"/>
                </a:solidFill>
                <a:latin typeface="Cambria"/>
                <a:cs typeface="Cambria"/>
              </a:rPr>
              <a:t>com</a:t>
            </a:r>
            <a:r>
              <a:rPr sz="1000" spc="85" dirty="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sz="1000" spc="-70" dirty="0">
                <a:solidFill>
                  <a:srgbClr val="262626"/>
                </a:solidFill>
                <a:latin typeface="Cambria"/>
                <a:cs typeface="Cambria"/>
              </a:rPr>
              <a:t>cópia(s)</a:t>
            </a:r>
            <a:r>
              <a:rPr sz="1000" spc="10" dirty="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sz="1000" spc="-75" dirty="0">
                <a:solidFill>
                  <a:srgbClr val="2B2B2B"/>
                </a:solidFill>
                <a:latin typeface="Cambria"/>
                <a:cs typeface="Cambria"/>
              </a:rPr>
              <a:t>do(s)</a:t>
            </a:r>
            <a:r>
              <a:rPr sz="1000" spc="20" dirty="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sz="1000" spc="-55" dirty="0">
                <a:solidFill>
                  <a:srgbClr val="343434"/>
                </a:solidFill>
                <a:latin typeface="Cambria"/>
                <a:cs typeface="Cambria"/>
              </a:rPr>
              <a:t>certificado(s)</a:t>
            </a:r>
            <a:r>
              <a:rPr sz="1000" dirty="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sz="1000" spc="-45" dirty="0">
                <a:solidFill>
                  <a:srgbClr val="363636"/>
                </a:solidFill>
                <a:latin typeface="Cambria"/>
                <a:cs typeface="Cambria"/>
              </a:rPr>
              <a:t>de</a:t>
            </a:r>
            <a:r>
              <a:rPr sz="1000" spc="50" dirty="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sz="1000" spc="-30" dirty="0">
                <a:solidFill>
                  <a:srgbClr val="2D2D2D"/>
                </a:solidFill>
                <a:latin typeface="Cambria"/>
                <a:cs typeface="Cambria"/>
              </a:rPr>
              <a:t>habilitação(Res)</a:t>
            </a:r>
            <a:r>
              <a:rPr sz="1000" spc="500" dirty="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sz="1000" spc="-70" dirty="0">
                <a:solidFill>
                  <a:srgbClr val="363636"/>
                </a:solidFill>
                <a:latin typeface="Cambria"/>
                <a:cs typeface="Cambria"/>
              </a:rPr>
              <a:t>do(s)</a:t>
            </a:r>
            <a:r>
              <a:rPr sz="1000" dirty="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sz="1000" spc="-80" dirty="0">
                <a:solidFill>
                  <a:srgbClr val="282828"/>
                </a:solidFill>
                <a:latin typeface="Cambria"/>
                <a:cs typeface="Cambria"/>
              </a:rPr>
              <a:t>novo(s)</a:t>
            </a:r>
            <a:r>
              <a:rPr sz="1000" spc="70" dirty="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sz="1000" spc="-65" dirty="0">
                <a:solidFill>
                  <a:srgbClr val="343434"/>
                </a:solidFill>
                <a:latin typeface="Cambria"/>
                <a:cs typeface="Cambria"/>
              </a:rPr>
              <a:t>funcionáriots)</a:t>
            </a:r>
            <a:r>
              <a:rPr sz="1000" spc="-5" dirty="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sz="1000" spc="-85" dirty="0">
                <a:solidFill>
                  <a:srgbClr val="3D3D3D"/>
                </a:solidFill>
                <a:latin typeface="Cambria"/>
                <a:cs typeface="Cambria"/>
              </a:rPr>
              <a:t>do</a:t>
            </a:r>
            <a:r>
              <a:rPr sz="1000" spc="35" dirty="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sz="1000" spc="-50" dirty="0">
                <a:solidFill>
                  <a:srgbClr val="2B2B2B"/>
                </a:solidFill>
                <a:latin typeface="Cambria"/>
                <a:cs typeface="Cambria"/>
              </a:rPr>
              <a:t>exercício</a:t>
            </a:r>
            <a:r>
              <a:rPr sz="1000" spc="35" dirty="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sz="1000" spc="-60" dirty="0">
                <a:solidFill>
                  <a:srgbClr val="2D2D2D"/>
                </a:solidFill>
                <a:latin typeface="Cambria"/>
                <a:cs typeface="Cambria"/>
              </a:rPr>
              <a:t>de</a:t>
            </a:r>
            <a:r>
              <a:rPr sz="1000" spc="25" dirty="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sz="1000" spc="-10" dirty="0">
                <a:solidFill>
                  <a:srgbClr val="2D2D2D"/>
                </a:solidFill>
                <a:latin typeface="Cambria"/>
                <a:cs typeface="Cambria"/>
              </a:rPr>
              <a:t>2026.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309330" y="7596074"/>
            <a:ext cx="2861945" cy="68643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24130">
              <a:lnSpc>
                <a:spcPct val="100000"/>
              </a:lnSpc>
              <a:spcBef>
                <a:spcPts val="210"/>
              </a:spcBef>
            </a:pPr>
            <a:r>
              <a:rPr sz="1050" i="1" spc="-35" dirty="0">
                <a:solidFill>
                  <a:srgbClr val="2B2B2B"/>
                </a:solidFill>
                <a:latin typeface="Cambria"/>
                <a:cs typeface="Cambria"/>
              </a:rPr>
              <a:t>llmo.</a:t>
            </a:r>
            <a:r>
              <a:rPr sz="1050" i="1" spc="10" dirty="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sz="1050" i="1" spc="-25" dirty="0">
                <a:solidFill>
                  <a:srgbClr val="343434"/>
                </a:solidFill>
                <a:latin typeface="Cambria"/>
                <a:cs typeface="Cambria"/>
              </a:rPr>
              <a:t>Sr.</a:t>
            </a:r>
            <a:endParaRPr sz="1050">
              <a:latin typeface="Cambria"/>
              <a:cs typeface="Cambria"/>
            </a:endParaRPr>
          </a:p>
          <a:p>
            <a:pPr marL="21590">
              <a:lnSpc>
                <a:spcPct val="100000"/>
              </a:lnSpc>
              <a:spcBef>
                <a:spcPts val="100"/>
              </a:spcBef>
            </a:pPr>
            <a:r>
              <a:rPr sz="950" i="1" dirty="0">
                <a:solidFill>
                  <a:srgbClr val="2A2A2A"/>
                </a:solidFill>
                <a:latin typeface="Cambria"/>
                <a:cs typeface="Cambria"/>
              </a:rPr>
              <a:t>Raphael</a:t>
            </a:r>
            <a:r>
              <a:rPr sz="950" i="1" spc="85" dirty="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sz="950" i="1" dirty="0">
                <a:solidFill>
                  <a:srgbClr val="181818"/>
                </a:solidFill>
                <a:latin typeface="Cambria"/>
                <a:cs typeface="Cambria"/>
              </a:rPr>
              <a:t>Henrlquec</a:t>
            </a:r>
            <a:r>
              <a:rPr sz="950" i="1" spc="200" dirty="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sz="950" i="1" spc="-10" dirty="0">
                <a:solidFill>
                  <a:srgbClr val="232323"/>
                </a:solidFill>
                <a:latin typeface="Cambria"/>
                <a:cs typeface="Cambria"/>
              </a:rPr>
              <a:t>Raposo</a:t>
            </a:r>
            <a:endParaRPr sz="950">
              <a:latin typeface="Cambria"/>
              <a:cs typeface="Cambria"/>
            </a:endParaRPr>
          </a:p>
          <a:p>
            <a:pPr marL="21590">
              <a:lnSpc>
                <a:spcPct val="100000"/>
              </a:lnSpc>
              <a:spcBef>
                <a:spcPts val="140"/>
              </a:spcBef>
            </a:pPr>
            <a:r>
              <a:rPr sz="1000" i="1" spc="-30" dirty="0">
                <a:solidFill>
                  <a:srgbClr val="2F2F2F"/>
                </a:solidFill>
                <a:latin typeface="Cambria"/>
                <a:cs typeface="Cambria"/>
              </a:rPr>
              <a:t>Diretor</a:t>
            </a:r>
            <a:r>
              <a:rPr sz="1000" i="1" spc="5" dirty="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sz="1000" i="1" dirty="0">
                <a:solidFill>
                  <a:srgbClr val="232323"/>
                </a:solidFill>
                <a:latin typeface="Cambria"/>
                <a:cs typeface="Cambria"/>
              </a:rPr>
              <a:t>do</a:t>
            </a:r>
            <a:r>
              <a:rPr sz="1000" i="1" spc="-5" dirty="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sz="1000" i="1" spc="-55" dirty="0">
                <a:solidFill>
                  <a:srgbClr val="2A2A2A"/>
                </a:solidFill>
                <a:latin typeface="Cambria"/>
                <a:cs typeface="Cambria"/>
              </a:rPr>
              <a:t>Departamento</a:t>
            </a:r>
            <a:r>
              <a:rPr sz="1000" i="1" spc="65" dirty="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sz="1000" i="1" dirty="0">
                <a:solidFill>
                  <a:srgbClr val="242424"/>
                </a:solidFill>
                <a:latin typeface="Cambria"/>
                <a:cs typeface="Cambria"/>
              </a:rPr>
              <a:t>de</a:t>
            </a:r>
            <a:r>
              <a:rPr sz="1000" i="1" spc="20" dirty="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sz="1000" i="1" spc="-40" dirty="0">
                <a:solidFill>
                  <a:srgbClr val="242424"/>
                </a:solidFill>
                <a:latin typeface="Cambria"/>
                <a:cs typeface="Cambria"/>
              </a:rPr>
              <a:t>Planejamento</a:t>
            </a:r>
            <a:r>
              <a:rPr sz="1000" i="1" spc="50" dirty="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sz="1000" i="1" dirty="0">
                <a:solidFill>
                  <a:srgbClr val="464646"/>
                </a:solidFill>
                <a:latin typeface="Cambria"/>
                <a:cs typeface="Cambria"/>
              </a:rPr>
              <a:t>da </a:t>
            </a:r>
            <a:r>
              <a:rPr sz="1000" i="1" spc="-10" dirty="0">
                <a:solidFill>
                  <a:srgbClr val="1C1C1C"/>
                </a:solidFill>
                <a:latin typeface="Cambria"/>
                <a:cs typeface="Cambria"/>
              </a:rPr>
              <a:t>Educação</a:t>
            </a:r>
            <a:endParaRPr sz="1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i="1" dirty="0">
                <a:solidFill>
                  <a:srgbClr val="313131"/>
                </a:solidFill>
                <a:latin typeface="Cambria"/>
                <a:cs typeface="Cambria"/>
              </a:rPr>
              <a:t>Gestor</a:t>
            </a:r>
            <a:r>
              <a:rPr sz="950" i="1" spc="50" dirty="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sz="950" i="1" dirty="0">
                <a:solidFill>
                  <a:srgbClr val="313131"/>
                </a:solidFill>
                <a:latin typeface="Cambria"/>
                <a:cs typeface="Cambria"/>
              </a:rPr>
              <a:t>dos</a:t>
            </a:r>
            <a:r>
              <a:rPr sz="950" i="1" spc="30" dirty="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sz="950" i="1" spc="-10" dirty="0">
                <a:solidFill>
                  <a:srgbClr val="2D2D2D"/>
                </a:solidFill>
                <a:latin typeface="Cambria"/>
                <a:cs typeface="Cambria"/>
              </a:rPr>
              <a:t>Termos</a:t>
            </a:r>
            <a:r>
              <a:rPr sz="950" i="1" spc="65" dirty="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sz="950" i="1" dirty="0">
                <a:solidFill>
                  <a:srgbClr val="282828"/>
                </a:solidFill>
                <a:latin typeface="Cambria"/>
                <a:cs typeface="Cambria"/>
              </a:rPr>
              <a:t>de</a:t>
            </a:r>
            <a:r>
              <a:rPr sz="950" i="1" spc="35" dirty="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sz="950" i="1" spc="-10" dirty="0">
                <a:solidFill>
                  <a:srgbClr val="2A2A2A"/>
                </a:solidFill>
                <a:latin typeface="Cambria"/>
                <a:cs typeface="Cambria"/>
              </a:rPr>
              <a:t>Colaboração</a:t>
            </a:r>
            <a:endParaRPr sz="950">
              <a:latin typeface="Cambria"/>
              <a:cs typeface="Cambria"/>
            </a:endParaRPr>
          </a:p>
        </p:txBody>
      </p:sp>
      <p:graphicFrame>
        <p:nvGraphicFramePr>
          <p:cNvPr id="40" name="object 40"/>
          <p:cNvGraphicFramePr>
            <a:graphicFrameLocks noGrp="1"/>
          </p:cNvGraphicFramePr>
          <p:nvPr/>
        </p:nvGraphicFramePr>
        <p:xfrm>
          <a:off x="1294364" y="4079919"/>
          <a:ext cx="5560693" cy="2763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8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48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89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2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664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75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1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48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ts val="940"/>
                        </a:lnSpc>
                      </a:pPr>
                      <a:r>
                        <a:rPr sz="850" spc="-10" dirty="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togtratada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4545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6355">
                        <a:lnSpc>
                          <a:spcPts val="940"/>
                        </a:lnSpc>
                        <a:tabLst>
                          <a:tab pos="354330" algn="l"/>
                        </a:tabLst>
                      </a:pPr>
                      <a:r>
                        <a:rPr sz="850" spc="-5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|</a:t>
                      </a:r>
                      <a:r>
                        <a:rPr sz="85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sz="850" spc="30" dirty="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R.G.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4545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5585">
                        <a:lnSpc>
                          <a:spcPts val="940"/>
                        </a:lnSpc>
                      </a:pPr>
                      <a:r>
                        <a:rPr sz="850" spc="-10" dirty="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€uação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4545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940"/>
                        </a:lnSpc>
                      </a:pPr>
                      <a:r>
                        <a:rPr sz="850" spc="-10" dirty="0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GubsntuTda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4545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ts val="940"/>
                        </a:lnSpc>
                      </a:pPr>
                      <a:r>
                        <a:rPr sz="850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|</a:t>
                      </a:r>
                      <a:r>
                        <a:rPr sz="850" spc="434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850" dirty="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sz="850" spc="50" dirty="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850" spc="-10" dirty="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partir</a:t>
                      </a:r>
                      <a:r>
                        <a:rPr sz="850" spc="30" dirty="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850" spc="-25" dirty="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0e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575757"/>
                      </a:solidFill>
                      <a:prstDash val="solid"/>
                    </a:lnR>
                    <a:lnT w="12700">
                      <a:solidFill>
                        <a:srgbClr val="545454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T w="12700" cap="flat" cmpd="sng" algn="ctr">
                      <a:solidFill>
                        <a:srgbClr val="545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575757"/>
                      </a:solidFill>
                      <a:prstDash val="solid"/>
                    </a:lnR>
                    <a:lnT w="12700">
                      <a:solidFill>
                        <a:srgbClr val="545454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575757"/>
                      </a:solidFill>
                      <a:prstDash val="solid"/>
                    </a:lnR>
                    <a:lnT w="12700">
                      <a:solidFill>
                        <a:srgbClr val="545454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575757"/>
                      </a:solidFill>
                      <a:prstDash val="solid"/>
                    </a:lnR>
                    <a:lnT w="12700">
                      <a:solidFill>
                        <a:srgbClr val="545454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T w="12700" cap="flat" cmpd="sng" algn="ctr">
                      <a:solidFill>
                        <a:srgbClr val="57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575757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ts val="944"/>
                        </a:lnSpc>
                      </a:pPr>
                      <a:r>
                        <a:rPr sz="1000" spc="-85" dirty="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Edilene</a:t>
                      </a:r>
                      <a:r>
                        <a:rPr sz="1000" spc="45" dirty="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00" spc="-90" dirty="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Pereira</a:t>
                      </a:r>
                      <a:r>
                        <a:rPr sz="1000" spc="-10" dirty="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00" spc="-25" dirty="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Nunes</a:t>
                      </a:r>
                      <a:endParaRPr sz="1000">
                        <a:latin typeface="Cambria"/>
                        <a:cs typeface="Cambria"/>
                      </a:endParaRPr>
                    </a:p>
                    <a:p>
                      <a:pPr marL="76200">
                        <a:lnSpc>
                          <a:spcPts val="1175"/>
                        </a:lnSpc>
                      </a:pPr>
                      <a:r>
                        <a:rPr sz="1000" spc="-10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Souza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3558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750" spc="-65" dirty="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48.918.338-</a:t>
                      </a:r>
                      <a:r>
                        <a:rPr sz="750" spc="-50" dirty="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750" spc="40" dirty="0">
                          <a:solidFill>
                            <a:srgbClr val="2D2D2D"/>
                          </a:solidFill>
                          <a:latin typeface="Times New Roman"/>
                          <a:cs typeface="Times New Roman"/>
                        </a:rPr>
                        <a:t>Pmfgssor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4295">
                        <a:lnSpc>
                          <a:spcPts val="975"/>
                        </a:lnSpc>
                      </a:pPr>
                      <a:r>
                        <a:rPr sz="850" spc="-45" dirty="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Simone</a:t>
                      </a:r>
                      <a:r>
                        <a:rPr sz="850" spc="30" dirty="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850" spc="-10" dirty="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Areújo</a:t>
                      </a:r>
                      <a:endParaRPr sz="850">
                        <a:latin typeface="Cambria"/>
                        <a:cs typeface="Cambria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Angeliçro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405"/>
                        </a:spcBef>
                        <a:tabLst>
                          <a:tab pos="427355" algn="l"/>
                        </a:tabLst>
                      </a:pPr>
                      <a:r>
                        <a:rPr sz="900" spc="-50" dirty="0">
                          <a:solidFill>
                            <a:srgbClr val="313131"/>
                          </a:solidFill>
                          <a:latin typeface="Consolas"/>
                          <a:cs typeface="Consolas"/>
                        </a:rPr>
                        <a:t>;</a:t>
                      </a:r>
                      <a:r>
                        <a:rPr sz="900" dirty="0">
                          <a:solidFill>
                            <a:srgbClr val="313131"/>
                          </a:solidFill>
                          <a:latin typeface="Consolas"/>
                          <a:cs typeface="Consolas"/>
                        </a:rPr>
                        <a:t>	</a:t>
                      </a:r>
                      <a:r>
                        <a:rPr sz="900" spc="-145" dirty="0">
                          <a:solidFill>
                            <a:srgbClr val="313131"/>
                          </a:solidFill>
                          <a:latin typeface="Consolas"/>
                          <a:cs typeface="Consolas"/>
                        </a:rPr>
                        <a:t>.</a:t>
                      </a:r>
                      <a:r>
                        <a:rPr sz="900" spc="-200" dirty="0">
                          <a:solidFill>
                            <a:srgbClr val="313131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900" spc="-25" dirty="0">
                          <a:solidFill>
                            <a:srgbClr val="313131"/>
                          </a:solidFill>
                          <a:latin typeface="Consolas"/>
                          <a:cs typeface="Consolas"/>
                        </a:rPr>
                        <a:t>#r^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T="51435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900" spc="-10" dirty="0">
                          <a:solidFill>
                            <a:srgbClr val="363636"/>
                          </a:solidFill>
                          <a:latin typeface="Consolas"/>
                          <a:cs typeface="Consolas"/>
                        </a:rPr>
                        <a:t>02/0U26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T="51435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900" spc="-50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2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T="50165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900" spc="-60" dirty="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Joseiia</a:t>
                      </a:r>
                      <a:r>
                        <a:rPr sz="900" spc="5" dirty="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spc="-2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siiva</a:t>
                      </a:r>
                      <a:r>
                        <a:rPr sz="900" spc="-3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spc="-45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nos</a:t>
                      </a:r>
                      <a:r>
                        <a:rPr sz="900" spc="12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spc="-10" dirty="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santos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T="50165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900" dirty="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e'si</a:t>
                      </a:r>
                      <a:r>
                        <a:rPr sz="900" spc="90" dirty="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spc="-25" dirty="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sz="900" spc="30" dirty="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spc="-25" dirty="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sin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T="50165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900" spc="-10" dirty="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Professor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T="50165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ts val="1150"/>
                        </a:lnSpc>
                      </a:pPr>
                      <a:r>
                        <a:rPr sz="1550" spc="-50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L</a:t>
                      </a:r>
                      <a:endParaRPr sz="155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1275">
                        <a:lnSpc>
                          <a:spcPts val="1150"/>
                        </a:lnSpc>
                      </a:pPr>
                      <a:r>
                        <a:rPr sz="1550" spc="-50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L</a:t>
                      </a:r>
                      <a:endParaRPr sz="155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940">
                <a:tc>
                  <a:txBody>
                    <a:bodyPr/>
                    <a:lstStyle/>
                    <a:p>
                      <a:pPr marL="20320" algn="ctr">
                        <a:lnSpc>
                          <a:spcPts val="1010"/>
                        </a:lnSpc>
                      </a:pPr>
                      <a:r>
                        <a:rPr sz="900" spc="-50" dirty="0">
                          <a:solidFill>
                            <a:srgbClr val="313131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  <a:tabLst>
                          <a:tab pos="569595" algn="l"/>
                        </a:tabLst>
                      </a:pPr>
                      <a:r>
                        <a:rPr sz="1200" spc="-50" dirty="0">
                          <a:solidFill>
                            <a:srgbClr val="414141"/>
                          </a:solidFill>
                          <a:latin typeface="Consolas"/>
                          <a:cs typeface="Consolas"/>
                        </a:rPr>
                        <a:t>'</a:t>
                      </a:r>
                      <a:r>
                        <a:rPr sz="1200" dirty="0">
                          <a:solidFill>
                            <a:srgbClr val="414141"/>
                          </a:solidFill>
                          <a:latin typeface="Consolas"/>
                          <a:cs typeface="Consolas"/>
                        </a:rPr>
                        <a:t>	</a:t>
                      </a:r>
                      <a:r>
                        <a:rPr sz="1000" spc="-50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’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ts val="1125"/>
                        </a:lnSpc>
                      </a:pPr>
                      <a:r>
                        <a:rPr sz="1800" spc="-50" dirty="0">
                          <a:solidFill>
                            <a:srgbClr val="484848"/>
                          </a:solidFill>
                          <a:latin typeface="Consolas"/>
                          <a:cs typeface="Consolas"/>
                        </a:rPr>
                        <a:t>L</a:t>
                      </a:r>
                      <a:endParaRPr sz="1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0180"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</a:pPr>
                      <a:r>
                        <a:rPr sz="1150" spc="-50" dirty="0">
                          <a:solidFill>
                            <a:srgbClr val="232323"/>
                          </a:solidFill>
                          <a:latin typeface="Comic Sans MS"/>
                          <a:cs typeface="Comic Sans MS"/>
                        </a:rPr>
                        <a:t>•</a:t>
                      </a:r>
                      <a:endParaRPr sz="115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830">
                        <a:lnSpc>
                          <a:spcPts val="1240"/>
                        </a:lnSpc>
                      </a:pPr>
                      <a:r>
                        <a:rPr sz="1150" spc="-515" dirty="0">
                          <a:solidFill>
                            <a:srgbClr val="464646"/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sz="115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1275">
                        <a:lnSpc>
                          <a:spcPts val="1245"/>
                        </a:lnSpc>
                      </a:pPr>
                      <a:r>
                        <a:rPr sz="1600" spc="-50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L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800" spc="-50" dirty="0">
                          <a:solidFill>
                            <a:srgbClr val="242424"/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800" spc="-305" dirty="0">
                          <a:solidFill>
                            <a:srgbClr val="4D4D4D"/>
                          </a:solidFill>
                          <a:latin typeface="Comic Sans MS"/>
                          <a:cs typeface="Comic Sans MS"/>
                        </a:rPr>
                        <a:t>t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1275">
                        <a:lnSpc>
                          <a:spcPts val="1195"/>
                        </a:lnSpc>
                      </a:pPr>
                      <a:r>
                        <a:rPr sz="1600" spc="-35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I</a:t>
                      </a:r>
                      <a:endParaRPr sz="16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marR="8255" algn="ctr">
                        <a:lnSpc>
                          <a:spcPts val="1025"/>
                        </a:lnSpc>
                      </a:pPr>
                      <a:r>
                        <a:rPr sz="1050" spc="-445" dirty="0">
                          <a:solidFill>
                            <a:srgbClr val="3F3F3F"/>
                          </a:solidFill>
                          <a:latin typeface="Courier New"/>
                          <a:cs typeface="Courier New"/>
                        </a:rPr>
                        <a:t>n)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8415" algn="ctr">
                        <a:lnSpc>
                          <a:spcPts val="1030"/>
                        </a:lnSpc>
                      </a:pPr>
                      <a:r>
                        <a:rPr sz="950" spc="-25" dirty="0">
                          <a:solidFill>
                            <a:srgbClr val="363636"/>
                          </a:solidFill>
                          <a:latin typeface="Courier New"/>
                          <a:cs typeface="Courier New"/>
                        </a:rPr>
                        <a:t>t2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R="232410" algn="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5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’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T="254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229235" algn="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5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’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T="254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305">
                        <a:lnSpc>
                          <a:spcPts val="1220"/>
                        </a:lnSpc>
                      </a:pPr>
                      <a:r>
                        <a:rPr sz="1800" spc="-605" dirty="0">
                          <a:solidFill>
                            <a:srgbClr val="424242"/>
                          </a:solidFill>
                          <a:latin typeface="Consolas"/>
                          <a:cs typeface="Consolas"/>
                        </a:rPr>
                        <a:t>L</a:t>
                      </a:r>
                      <a:endParaRPr sz="18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75757"/>
                      </a:solidFill>
                      <a:prstDash val="solid"/>
                    </a:lnL>
                    <a:lnR w="9525">
                      <a:solidFill>
                        <a:srgbClr val="575757"/>
                      </a:solidFill>
                      <a:prstDash val="solid"/>
                    </a:lnR>
                    <a:lnT w="9525">
                      <a:solidFill>
                        <a:srgbClr val="575757"/>
                      </a:solidFill>
                      <a:prstDash val="solid"/>
                    </a:lnT>
                    <a:lnB w="9525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41" name="object 41"/>
          <p:cNvSpPr txBox="1"/>
          <p:nvPr/>
        </p:nvSpPr>
        <p:spPr>
          <a:xfrm>
            <a:off x="5138179" y="7274139"/>
            <a:ext cx="1158875" cy="36068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sz="1050" spc="-40" dirty="0">
                <a:solidFill>
                  <a:srgbClr val="2D2D2D"/>
                </a:solidFill>
                <a:latin typeface="Times New Roman"/>
                <a:cs typeface="Times New Roman"/>
              </a:rPr>
              <a:t>Presidente</a:t>
            </a:r>
            <a:r>
              <a:rPr sz="1050" spc="-20" dirty="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525252"/>
                </a:solidFill>
                <a:latin typeface="Times New Roman"/>
                <a:cs typeface="Times New Roman"/>
              </a:rPr>
              <a:t>da</a:t>
            </a:r>
            <a:r>
              <a:rPr sz="1050" spc="-15" dirty="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sz="1050" spc="-10" dirty="0">
                <a:solidFill>
                  <a:srgbClr val="2B2B2B"/>
                </a:solidFill>
                <a:latin typeface="Times New Roman"/>
                <a:cs typeface="Times New Roman"/>
              </a:rPr>
              <a:t>Entidade</a:t>
            </a:r>
            <a:endParaRPr sz="1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85"/>
              </a:spcBef>
            </a:pPr>
            <a:r>
              <a:rPr sz="1000" dirty="0">
                <a:solidFill>
                  <a:srgbClr val="444444"/>
                </a:solidFill>
                <a:latin typeface="Cambria"/>
                <a:cs typeface="Cambria"/>
              </a:rPr>
              <a:t>RG.:</a:t>
            </a:r>
            <a:r>
              <a:rPr sz="1000" spc="245" dirty="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sz="1000" dirty="0">
                <a:solidFill>
                  <a:srgbClr val="505050"/>
                </a:solidFill>
                <a:latin typeface="Cambria"/>
                <a:cs typeface="Cambria"/>
              </a:rPr>
              <a:t>l</a:t>
            </a:r>
            <a:r>
              <a:rPr sz="1000" spc="25" dirty="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sz="1000" spc="-60" dirty="0">
                <a:solidFill>
                  <a:srgbClr val="2D2D2D"/>
                </a:solidFill>
                <a:latin typeface="Cambria"/>
                <a:cs typeface="Cambria"/>
              </a:rPr>
              <a:t>1.089.712-</a:t>
            </a:r>
            <a:r>
              <a:rPr sz="1000" spc="-50" dirty="0">
                <a:solidFill>
                  <a:srgbClr val="2D2D2D"/>
                </a:solidFill>
                <a:latin typeface="Cambria"/>
                <a:cs typeface="Cambria"/>
              </a:rPr>
              <a:t>2</a:t>
            </a:r>
            <a:endParaRPr sz="1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607300" cy="10731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152</Words>
  <Application>Microsoft Office PowerPoint</Application>
  <PresentationFormat>Personalizar</PresentationFormat>
  <Paragraphs>43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Calibri</vt:lpstr>
      <vt:lpstr>Cambria</vt:lpstr>
      <vt:lpstr>Comic Sans MS</vt:lpstr>
      <vt:lpstr>Consolas</vt:lpstr>
      <vt:lpstr>Courier New</vt:lpstr>
      <vt:lpstr>Times New Roman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INTEL</dc:creator>
  <cp:lastModifiedBy>INTEL</cp:lastModifiedBy>
  <cp:revision>1</cp:revision>
  <dcterms:created xsi:type="dcterms:W3CDTF">2026-03-09T11:11:53Z</dcterms:created>
  <dcterms:modified xsi:type="dcterms:W3CDTF">2026-03-09T11:12:24Z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2026-03-05T00:00:00Z</vt:filetime>
  </property>
  <property fmtid="{D5CDD505-2E9C-101B-9397-08002B2CF9AE}" pid="3" name="LastSaved">
    <vt:filetime>2026-03-09T00:00:00Z</vt:filetime>
  </property>
  <property fmtid="{D5CDD505-2E9C-101B-9397-08002B2CF9AE}" pid="4" name="Producer">
    <vt:lpwstr>EPSON Scan</vt:lpwstr>
  </property>
</Properties>
</file>