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607300" cy="10731500"/>
  <p:notesSz cx="7607300" cy="10731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322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70547" y="3326765"/>
            <a:ext cx="6466205" cy="2253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41095" y="6009640"/>
            <a:ext cx="5325110" cy="2682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0365" y="2468245"/>
            <a:ext cx="3309175" cy="7082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917759" y="2468245"/>
            <a:ext cx="3309175" cy="7082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0365" y="429260"/>
            <a:ext cx="6846570" cy="1717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0365" y="2468245"/>
            <a:ext cx="6846570" cy="7082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86482" y="9980295"/>
            <a:ext cx="2434336" cy="536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0365" y="9980295"/>
            <a:ext cx="1749679" cy="536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77256" y="9980295"/>
            <a:ext cx="1749679" cy="536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36.jpg"/><Relationship Id="rId21" Type="http://schemas.openxmlformats.org/officeDocument/2006/relationships/image" Target="../media/image31.jpg"/><Relationship Id="rId42" Type="http://schemas.openxmlformats.org/officeDocument/2006/relationships/image" Target="../media/image52.jpg"/><Relationship Id="rId47" Type="http://schemas.openxmlformats.org/officeDocument/2006/relationships/image" Target="../media/image57.png"/><Relationship Id="rId63" Type="http://schemas.openxmlformats.org/officeDocument/2006/relationships/image" Target="../media/image73.jpg"/><Relationship Id="rId68" Type="http://schemas.openxmlformats.org/officeDocument/2006/relationships/image" Target="../media/image78.png"/><Relationship Id="rId84" Type="http://schemas.openxmlformats.org/officeDocument/2006/relationships/image" Target="../media/image94.jpg"/><Relationship Id="rId16" Type="http://schemas.openxmlformats.org/officeDocument/2006/relationships/image" Target="../media/image26.png"/><Relationship Id="rId11" Type="http://schemas.openxmlformats.org/officeDocument/2006/relationships/image" Target="../media/image21.jpg"/><Relationship Id="rId32" Type="http://schemas.openxmlformats.org/officeDocument/2006/relationships/image" Target="../media/image42.jpg"/><Relationship Id="rId37" Type="http://schemas.openxmlformats.org/officeDocument/2006/relationships/image" Target="../media/image47.jpg"/><Relationship Id="rId53" Type="http://schemas.openxmlformats.org/officeDocument/2006/relationships/image" Target="../media/image63.jpg"/><Relationship Id="rId58" Type="http://schemas.openxmlformats.org/officeDocument/2006/relationships/image" Target="../media/image68.jpg"/><Relationship Id="rId74" Type="http://schemas.openxmlformats.org/officeDocument/2006/relationships/image" Target="../media/image84.jpg"/><Relationship Id="rId79" Type="http://schemas.openxmlformats.org/officeDocument/2006/relationships/image" Target="../media/image89.jpg"/><Relationship Id="rId5" Type="http://schemas.openxmlformats.org/officeDocument/2006/relationships/image" Target="../media/image15.jpg"/><Relationship Id="rId19" Type="http://schemas.openxmlformats.org/officeDocument/2006/relationships/image" Target="../media/image29.jpg"/><Relationship Id="rId14" Type="http://schemas.openxmlformats.org/officeDocument/2006/relationships/image" Target="../media/image24.png"/><Relationship Id="rId22" Type="http://schemas.openxmlformats.org/officeDocument/2006/relationships/image" Target="../media/image32.jpg"/><Relationship Id="rId27" Type="http://schemas.openxmlformats.org/officeDocument/2006/relationships/image" Target="../media/image37.jpg"/><Relationship Id="rId30" Type="http://schemas.openxmlformats.org/officeDocument/2006/relationships/image" Target="../media/image40.jpg"/><Relationship Id="rId35" Type="http://schemas.openxmlformats.org/officeDocument/2006/relationships/image" Target="../media/image45.jpg"/><Relationship Id="rId43" Type="http://schemas.openxmlformats.org/officeDocument/2006/relationships/image" Target="../media/image53.jpg"/><Relationship Id="rId48" Type="http://schemas.openxmlformats.org/officeDocument/2006/relationships/image" Target="../media/image58.jpg"/><Relationship Id="rId56" Type="http://schemas.openxmlformats.org/officeDocument/2006/relationships/image" Target="../media/image66.jpg"/><Relationship Id="rId64" Type="http://schemas.openxmlformats.org/officeDocument/2006/relationships/image" Target="../media/image74.png"/><Relationship Id="rId69" Type="http://schemas.openxmlformats.org/officeDocument/2006/relationships/image" Target="../media/image79.png"/><Relationship Id="rId77" Type="http://schemas.openxmlformats.org/officeDocument/2006/relationships/image" Target="../media/image87.jpg"/><Relationship Id="rId8" Type="http://schemas.openxmlformats.org/officeDocument/2006/relationships/image" Target="../media/image18.jpg"/><Relationship Id="rId51" Type="http://schemas.openxmlformats.org/officeDocument/2006/relationships/image" Target="../media/image61.png"/><Relationship Id="rId72" Type="http://schemas.openxmlformats.org/officeDocument/2006/relationships/image" Target="../media/image82.jpg"/><Relationship Id="rId80" Type="http://schemas.openxmlformats.org/officeDocument/2006/relationships/image" Target="../media/image90.jpg"/><Relationship Id="rId85" Type="http://schemas.openxmlformats.org/officeDocument/2006/relationships/image" Target="../media/image95.png"/><Relationship Id="rId3" Type="http://schemas.openxmlformats.org/officeDocument/2006/relationships/image" Target="../media/image13.jpg"/><Relationship Id="rId12" Type="http://schemas.openxmlformats.org/officeDocument/2006/relationships/image" Target="../media/image22.jpg"/><Relationship Id="rId17" Type="http://schemas.openxmlformats.org/officeDocument/2006/relationships/image" Target="../media/image27.jpg"/><Relationship Id="rId25" Type="http://schemas.openxmlformats.org/officeDocument/2006/relationships/image" Target="../media/image35.jpg"/><Relationship Id="rId33" Type="http://schemas.openxmlformats.org/officeDocument/2006/relationships/image" Target="../media/image43.jpg"/><Relationship Id="rId38" Type="http://schemas.openxmlformats.org/officeDocument/2006/relationships/image" Target="../media/image48.jpg"/><Relationship Id="rId46" Type="http://schemas.openxmlformats.org/officeDocument/2006/relationships/image" Target="../media/image56.jpg"/><Relationship Id="rId59" Type="http://schemas.openxmlformats.org/officeDocument/2006/relationships/image" Target="../media/image69.jpg"/><Relationship Id="rId67" Type="http://schemas.openxmlformats.org/officeDocument/2006/relationships/image" Target="../media/image77.jpg"/><Relationship Id="rId20" Type="http://schemas.openxmlformats.org/officeDocument/2006/relationships/image" Target="../media/image30.jpg"/><Relationship Id="rId41" Type="http://schemas.openxmlformats.org/officeDocument/2006/relationships/image" Target="../media/image51.jpg"/><Relationship Id="rId54" Type="http://schemas.openxmlformats.org/officeDocument/2006/relationships/image" Target="../media/image64.jpg"/><Relationship Id="rId62" Type="http://schemas.openxmlformats.org/officeDocument/2006/relationships/image" Target="../media/image72.jpg"/><Relationship Id="rId70" Type="http://schemas.openxmlformats.org/officeDocument/2006/relationships/image" Target="../media/image80.png"/><Relationship Id="rId75" Type="http://schemas.openxmlformats.org/officeDocument/2006/relationships/image" Target="../media/image85.jpg"/><Relationship Id="rId83" Type="http://schemas.openxmlformats.org/officeDocument/2006/relationships/image" Target="../media/image93.jpg"/><Relationship Id="rId88" Type="http://schemas.openxmlformats.org/officeDocument/2006/relationships/image" Target="../media/image98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jpg"/><Relationship Id="rId15" Type="http://schemas.openxmlformats.org/officeDocument/2006/relationships/image" Target="../media/image25.jpg"/><Relationship Id="rId23" Type="http://schemas.openxmlformats.org/officeDocument/2006/relationships/image" Target="../media/image33.jpg"/><Relationship Id="rId28" Type="http://schemas.openxmlformats.org/officeDocument/2006/relationships/image" Target="../media/image38.jpg"/><Relationship Id="rId36" Type="http://schemas.openxmlformats.org/officeDocument/2006/relationships/image" Target="../media/image46.jpg"/><Relationship Id="rId49" Type="http://schemas.openxmlformats.org/officeDocument/2006/relationships/image" Target="../media/image59.jpg"/><Relationship Id="rId57" Type="http://schemas.openxmlformats.org/officeDocument/2006/relationships/image" Target="../media/image67.jpg"/><Relationship Id="rId10" Type="http://schemas.openxmlformats.org/officeDocument/2006/relationships/image" Target="../media/image20.png"/><Relationship Id="rId31" Type="http://schemas.openxmlformats.org/officeDocument/2006/relationships/image" Target="../media/image41.jpg"/><Relationship Id="rId44" Type="http://schemas.openxmlformats.org/officeDocument/2006/relationships/image" Target="../media/image54.jpg"/><Relationship Id="rId52" Type="http://schemas.openxmlformats.org/officeDocument/2006/relationships/image" Target="../media/image62.jpg"/><Relationship Id="rId60" Type="http://schemas.openxmlformats.org/officeDocument/2006/relationships/image" Target="../media/image70.jpg"/><Relationship Id="rId65" Type="http://schemas.openxmlformats.org/officeDocument/2006/relationships/image" Target="../media/image75.png"/><Relationship Id="rId73" Type="http://schemas.openxmlformats.org/officeDocument/2006/relationships/image" Target="../media/image83.png"/><Relationship Id="rId78" Type="http://schemas.openxmlformats.org/officeDocument/2006/relationships/image" Target="../media/image88.jpg"/><Relationship Id="rId81" Type="http://schemas.openxmlformats.org/officeDocument/2006/relationships/image" Target="../media/image91.jpg"/><Relationship Id="rId86" Type="http://schemas.openxmlformats.org/officeDocument/2006/relationships/image" Target="../media/image96.jpg"/><Relationship Id="rId4" Type="http://schemas.openxmlformats.org/officeDocument/2006/relationships/image" Target="../media/image14.jpg"/><Relationship Id="rId9" Type="http://schemas.openxmlformats.org/officeDocument/2006/relationships/image" Target="../media/image19.jpg"/><Relationship Id="rId13" Type="http://schemas.openxmlformats.org/officeDocument/2006/relationships/image" Target="../media/image23.png"/><Relationship Id="rId18" Type="http://schemas.openxmlformats.org/officeDocument/2006/relationships/image" Target="../media/image28.jpg"/><Relationship Id="rId39" Type="http://schemas.openxmlformats.org/officeDocument/2006/relationships/image" Target="../media/image49.jpg"/><Relationship Id="rId34" Type="http://schemas.openxmlformats.org/officeDocument/2006/relationships/image" Target="../media/image44.jpg"/><Relationship Id="rId50" Type="http://schemas.openxmlformats.org/officeDocument/2006/relationships/image" Target="../media/image60.png"/><Relationship Id="rId55" Type="http://schemas.openxmlformats.org/officeDocument/2006/relationships/image" Target="../media/image65.png"/><Relationship Id="rId76" Type="http://schemas.openxmlformats.org/officeDocument/2006/relationships/image" Target="../media/image86.jpg"/><Relationship Id="rId7" Type="http://schemas.openxmlformats.org/officeDocument/2006/relationships/image" Target="../media/image17.jpg"/><Relationship Id="rId71" Type="http://schemas.openxmlformats.org/officeDocument/2006/relationships/image" Target="../media/image81.jpg"/><Relationship Id="rId2" Type="http://schemas.openxmlformats.org/officeDocument/2006/relationships/image" Target="../media/image12.jpg"/><Relationship Id="rId29" Type="http://schemas.openxmlformats.org/officeDocument/2006/relationships/image" Target="../media/image39.jpg"/><Relationship Id="rId24" Type="http://schemas.openxmlformats.org/officeDocument/2006/relationships/image" Target="../media/image34.jpg"/><Relationship Id="rId40" Type="http://schemas.openxmlformats.org/officeDocument/2006/relationships/image" Target="../media/image50.jpg"/><Relationship Id="rId45" Type="http://schemas.openxmlformats.org/officeDocument/2006/relationships/image" Target="../media/image55.jpg"/><Relationship Id="rId66" Type="http://schemas.openxmlformats.org/officeDocument/2006/relationships/image" Target="../media/image76.jpg"/><Relationship Id="rId87" Type="http://schemas.openxmlformats.org/officeDocument/2006/relationships/image" Target="../media/image97.jpg"/><Relationship Id="rId61" Type="http://schemas.openxmlformats.org/officeDocument/2006/relationships/image" Target="../media/image71.jpg"/><Relationship Id="rId82" Type="http://schemas.openxmlformats.org/officeDocument/2006/relationships/image" Target="../media/image9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86891" y="6558646"/>
            <a:ext cx="2442753" cy="255947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21347" y="60939"/>
            <a:ext cx="0" cy="7907020"/>
          </a:xfrm>
          <a:custGeom>
            <a:avLst/>
            <a:gdLst/>
            <a:ahLst/>
            <a:cxnLst/>
            <a:rect l="l" t="t" r="r" b="b"/>
            <a:pathLst>
              <a:path h="7907020">
                <a:moveTo>
                  <a:pt x="0" y="7906942"/>
                </a:moveTo>
                <a:lnTo>
                  <a:pt x="0" y="0"/>
                </a:lnTo>
              </a:path>
            </a:pathLst>
          </a:custGeom>
          <a:ln w="36595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20599" y="716042"/>
            <a:ext cx="0" cy="7310120"/>
          </a:xfrm>
          <a:custGeom>
            <a:avLst/>
            <a:gdLst/>
            <a:ahLst/>
            <a:cxnLst/>
            <a:rect l="l" t="t" r="r" b="b"/>
            <a:pathLst>
              <a:path h="7310120">
                <a:moveTo>
                  <a:pt x="0" y="7309731"/>
                </a:moveTo>
                <a:lnTo>
                  <a:pt x="0" y="0"/>
                </a:lnTo>
              </a:path>
            </a:pathLst>
          </a:custGeom>
          <a:ln w="15248">
            <a:solidFill>
              <a:srgbClr val="5B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612975" y="716042"/>
            <a:ext cx="6621145" cy="7310120"/>
            <a:chOff x="612975" y="716042"/>
            <a:chExt cx="6621145" cy="7310120"/>
          </a:xfrm>
        </p:grpSpPr>
        <p:sp>
          <p:nvSpPr>
            <p:cNvPr id="6" name="object 6"/>
            <p:cNvSpPr/>
            <p:nvPr/>
          </p:nvSpPr>
          <p:spPr>
            <a:xfrm>
              <a:off x="7226096" y="716042"/>
              <a:ext cx="0" cy="7310120"/>
            </a:xfrm>
            <a:custGeom>
              <a:avLst/>
              <a:gdLst/>
              <a:ahLst/>
              <a:cxnLst/>
              <a:rect l="l" t="t" r="r" b="b"/>
              <a:pathLst>
                <a:path h="7310120">
                  <a:moveTo>
                    <a:pt x="0" y="7309731"/>
                  </a:moveTo>
                  <a:lnTo>
                    <a:pt x="0" y="0"/>
                  </a:lnTo>
                </a:path>
              </a:pathLst>
            </a:custGeom>
            <a:ln w="15248">
              <a:solidFill>
                <a:srgbClr val="5B57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12975" y="723660"/>
              <a:ext cx="6621145" cy="0"/>
            </a:xfrm>
            <a:custGeom>
              <a:avLst/>
              <a:gdLst/>
              <a:ahLst/>
              <a:cxnLst/>
              <a:rect l="l" t="t" r="r" b="b"/>
              <a:pathLst>
                <a:path w="6621145">
                  <a:moveTo>
                    <a:pt x="0" y="0"/>
                  </a:moveTo>
                  <a:lnTo>
                    <a:pt x="6620748" y="0"/>
                  </a:lnTo>
                </a:path>
              </a:pathLst>
            </a:custGeom>
            <a:ln w="15234">
              <a:solidFill>
                <a:srgbClr val="5B57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12975" y="8018154"/>
              <a:ext cx="6621145" cy="0"/>
            </a:xfrm>
            <a:custGeom>
              <a:avLst/>
              <a:gdLst/>
              <a:ahLst/>
              <a:cxnLst/>
              <a:rect l="l" t="t" r="r" b="b"/>
              <a:pathLst>
                <a:path w="6621145">
                  <a:moveTo>
                    <a:pt x="0" y="0"/>
                  </a:moveTo>
                  <a:lnTo>
                    <a:pt x="6620748" y="0"/>
                  </a:lnTo>
                </a:path>
              </a:pathLst>
            </a:custGeom>
            <a:ln w="15234">
              <a:solidFill>
                <a:srgbClr val="5B57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99002" y="1933314"/>
              <a:ext cx="6261100" cy="0"/>
            </a:xfrm>
            <a:custGeom>
              <a:avLst/>
              <a:gdLst/>
              <a:ahLst/>
              <a:cxnLst/>
              <a:rect l="l" t="t" r="r" b="b"/>
              <a:pathLst>
                <a:path w="6261100">
                  <a:moveTo>
                    <a:pt x="0" y="0"/>
                  </a:moveTo>
                  <a:lnTo>
                    <a:pt x="6260891" y="0"/>
                  </a:lnTo>
                </a:path>
              </a:pathLst>
            </a:custGeom>
            <a:ln w="21328">
              <a:solidFill>
                <a:srgbClr val="60606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15943" y="5731389"/>
            <a:ext cx="18297" cy="146255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57311" y="2138987"/>
            <a:ext cx="420848" cy="77698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448162" y="5735958"/>
            <a:ext cx="59467" cy="141685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87442" y="4337390"/>
            <a:ext cx="45744" cy="73127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253265" y="5735958"/>
            <a:ext cx="9148" cy="141685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334769" y="5735958"/>
            <a:ext cx="13723" cy="137114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47547" y="959802"/>
            <a:ext cx="4935824" cy="182819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71057" y="1425991"/>
            <a:ext cx="4396040" cy="146255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73718" y="5571421"/>
            <a:ext cx="201275" cy="466189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162743" y="5406883"/>
            <a:ext cx="59467" cy="466189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870274" y="2232423"/>
            <a:ext cx="890269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484848"/>
                </a:solidFill>
                <a:latin typeface="Times New Roman"/>
                <a:cs typeface="Times New Roman"/>
              </a:rPr>
              <a:t>Oficio</a:t>
            </a:r>
            <a:r>
              <a:rPr sz="1000" spc="25" dirty="0">
                <a:solidFill>
                  <a:srgbClr val="484848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494949"/>
                </a:solidFill>
                <a:latin typeface="Times New Roman"/>
                <a:cs typeface="Times New Roman"/>
              </a:rPr>
              <a:t>n°</a:t>
            </a:r>
            <a:r>
              <a:rPr sz="1000" spc="270" dirty="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sz="1000" u="sng" spc="440" dirty="0">
                <a:solidFill>
                  <a:srgbClr val="424242"/>
                </a:solidFill>
                <a:uFill>
                  <a:solidFill>
                    <a:srgbClr val="676767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u="sng" spc="-235" dirty="0">
                <a:solidFill>
                  <a:srgbClr val="424242"/>
                </a:solidFill>
                <a:uFill>
                  <a:solidFill>
                    <a:srgbClr val="676767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000" u="sng" spc="-85" dirty="0">
                <a:solidFill>
                  <a:srgbClr val="424242"/>
                </a:solidFill>
                <a:uFill>
                  <a:solidFill>
                    <a:srgbClr val="676767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u="sng" spc="-50" dirty="0">
                <a:solidFill>
                  <a:srgbClr val="545454"/>
                </a:solidFill>
                <a:uFill>
                  <a:solidFill>
                    <a:srgbClr val="676767"/>
                  </a:solidFill>
                </a:uFill>
                <a:latin typeface="Times New Roman"/>
                <a:cs typeface="Times New Roman"/>
              </a:rPr>
              <a:t>6</a:t>
            </a:r>
            <a:r>
              <a:rPr sz="1000" u="sng" spc="500" dirty="0">
                <a:solidFill>
                  <a:srgbClr val="545454"/>
                </a:solidFill>
                <a:uFill>
                  <a:solidFill>
                    <a:srgbClr val="676767"/>
                  </a:solidFill>
                </a:uFill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040294" y="1587985"/>
            <a:ext cx="32480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00" dirty="0">
                <a:solidFill>
                  <a:srgbClr val="525252"/>
                </a:solidFill>
                <a:latin typeface="Calibri"/>
                <a:cs typeface="Calibri"/>
              </a:rPr>
              <a:t>Telefone:</a:t>
            </a:r>
            <a:r>
              <a:rPr sz="1000" spc="270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646464"/>
                </a:solidFill>
                <a:latin typeface="Calibri"/>
                <a:cs typeface="Calibri"/>
              </a:rPr>
              <a:t>2'436-</a:t>
            </a:r>
            <a:r>
              <a:rPr sz="1000" spc="55" dirty="0">
                <a:solidFill>
                  <a:srgbClr val="646464"/>
                </a:solidFill>
                <a:latin typeface="Calibri"/>
                <a:cs typeface="Calibri"/>
              </a:rPr>
              <a:t>A</a:t>
            </a:r>
            <a:r>
              <a:rPr sz="1000" spc="-100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677E9A"/>
                </a:solidFill>
                <a:latin typeface="Calibri"/>
                <a:cs typeface="Calibri"/>
              </a:rPr>
              <a:t>710</a:t>
            </a:r>
            <a:r>
              <a:rPr sz="1000" spc="160" dirty="0">
                <a:solidFill>
                  <a:srgbClr val="677E9A"/>
                </a:solidFill>
                <a:latin typeface="Calibri"/>
                <a:cs typeface="Calibri"/>
              </a:rPr>
              <a:t>  </a:t>
            </a:r>
            <a:r>
              <a:rPr sz="1000" dirty="0">
                <a:solidFill>
                  <a:srgbClr val="575757"/>
                </a:solidFill>
                <a:latin typeface="Calibri"/>
                <a:cs typeface="Calibri"/>
              </a:rPr>
              <a:t>-</a:t>
            </a:r>
            <a:r>
              <a:rPr sz="1000" spc="114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444444"/>
                </a:solidFill>
                <a:latin typeface="Calibri"/>
                <a:cs typeface="Calibri"/>
              </a:rPr>
              <a:t>CNPJ.</a:t>
            </a:r>
            <a:r>
              <a:rPr sz="1000" spc="1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000" spc="125" dirty="0">
                <a:solidFill>
                  <a:srgbClr val="4D4D4D"/>
                </a:solidFill>
                <a:latin typeface="Calibri"/>
                <a:cs typeface="Calibri"/>
              </a:rPr>
              <a:t>08.9S3.367/0003-</a:t>
            </a:r>
            <a:r>
              <a:rPr sz="1000" spc="114" dirty="0">
                <a:solidFill>
                  <a:srgbClr val="4D4D4D"/>
                </a:solidFill>
                <a:latin typeface="Calibri"/>
                <a:cs typeface="Calibri"/>
              </a:rPr>
              <a:t>01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43069" y="2232423"/>
            <a:ext cx="27495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0" dirty="0">
                <a:solidFill>
                  <a:srgbClr val="484848"/>
                </a:solidFill>
                <a:latin typeface="Times New Roman"/>
                <a:cs typeface="Times New Roman"/>
              </a:rPr>
              <a:t>2025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297104" y="2086929"/>
            <a:ext cx="497205" cy="154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-50" dirty="0">
                <a:solidFill>
                  <a:srgbClr val="424242"/>
                </a:solidFill>
                <a:latin typeface="Courier New"/>
                <a:cs typeface="Courier New"/>
              </a:rPr>
              <a:t>040M2025</a:t>
            </a:r>
            <a:endParaRPr sz="850">
              <a:latin typeface="Courier New"/>
              <a:cs typeface="Courier New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94121" y="3048762"/>
            <a:ext cx="6280785" cy="48577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38100" marR="30480" indent="799465" algn="just">
              <a:lnSpc>
                <a:spcPts val="1190"/>
              </a:lnSpc>
              <a:spcBef>
                <a:spcPts val="195"/>
              </a:spcBef>
            </a:pPr>
            <a:r>
              <a:rPr sz="1050" spc="-35" dirty="0">
                <a:solidFill>
                  <a:srgbClr val="4D4D4D"/>
                </a:solidFill>
                <a:latin typeface="Times New Roman"/>
                <a:cs typeface="Times New Roman"/>
              </a:rPr>
              <a:t>Vimos</a:t>
            </a:r>
            <a:r>
              <a:rPr sz="1050" spc="20" dirty="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sz="1050" spc="-20" dirty="0">
                <a:solidFill>
                  <a:srgbClr val="3D3D3D"/>
                </a:solidFill>
                <a:latin typeface="Times New Roman"/>
                <a:cs typeface="Times New Roman"/>
              </a:rPr>
              <a:t>através</a:t>
            </a:r>
            <a:r>
              <a:rPr sz="1050" spc="15" dirty="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solidFill>
                  <a:srgbClr val="3D3D3D"/>
                </a:solidFill>
                <a:latin typeface="Times New Roman"/>
                <a:cs typeface="Times New Roman"/>
              </a:rPr>
              <a:t>deste,</a:t>
            </a:r>
            <a:r>
              <a:rPr sz="1050" spc="-5" dirty="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solidFill>
                  <a:srgbClr val="424242"/>
                </a:solidFill>
                <a:latin typeface="Times New Roman"/>
                <a:cs typeface="Times New Roman"/>
              </a:rPr>
              <a:t>solicitar</a:t>
            </a:r>
            <a:r>
              <a:rPr sz="1050" spc="20" dirty="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444444"/>
                </a:solidFill>
                <a:latin typeface="Times New Roman"/>
                <a:cs typeface="Times New Roman"/>
              </a:rPr>
              <a:t>a</a:t>
            </a:r>
            <a:r>
              <a:rPr sz="1050" spc="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solidFill>
                  <a:srgbClr val="3B3B3B"/>
                </a:solidFill>
                <a:latin typeface="Times New Roman"/>
                <a:cs typeface="Times New Roman"/>
              </a:rPr>
              <a:t>Vossa</a:t>
            </a:r>
            <a:r>
              <a:rPr sz="1050" spc="20" dirty="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solidFill>
                  <a:srgbClr val="414141"/>
                </a:solidFill>
                <a:latin typeface="Times New Roman"/>
                <a:cs typeface="Times New Roman"/>
              </a:rPr>
              <a:t>Senhoria,</a:t>
            </a:r>
            <a:r>
              <a:rPr sz="1050" spc="40" dirty="0">
                <a:solidFill>
                  <a:srgbClr val="414141"/>
                </a:solidFill>
                <a:latin typeface="Times New Roman"/>
                <a:cs typeface="Times New Roman"/>
              </a:rPr>
              <a:t> </a:t>
            </a:r>
            <a:r>
              <a:rPr sz="1050" spc="-45" dirty="0">
                <a:solidFill>
                  <a:srgbClr val="343434"/>
                </a:solidFill>
                <a:latin typeface="Times New Roman"/>
                <a:cs typeface="Times New Roman"/>
              </a:rPr>
              <a:t>Homologação</a:t>
            </a:r>
            <a:r>
              <a:rPr sz="1050" spc="65" dirty="0">
                <a:solidFill>
                  <a:srgbClr val="343434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3F3F3F"/>
                </a:solidFill>
                <a:latin typeface="Times New Roman"/>
                <a:cs typeface="Times New Roman"/>
              </a:rPr>
              <a:t>do </a:t>
            </a:r>
            <a:r>
              <a:rPr sz="1050" spc="-20" dirty="0">
                <a:solidFill>
                  <a:srgbClr val="545454"/>
                </a:solidFill>
                <a:latin typeface="Times New Roman"/>
                <a:cs typeface="Times New Roman"/>
              </a:rPr>
              <a:t>Quadro</a:t>
            </a:r>
            <a:r>
              <a:rPr sz="1050" spc="25" dirty="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4F4F4F"/>
                </a:solidFill>
                <a:latin typeface="Times New Roman"/>
                <a:cs typeface="Times New Roman"/>
              </a:rPr>
              <a:t>de</a:t>
            </a:r>
            <a:r>
              <a:rPr sz="1050" spc="15" dirty="0">
                <a:solidFill>
                  <a:srgbClr val="4F4F4F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solidFill>
                  <a:srgbClr val="494949"/>
                </a:solidFill>
                <a:latin typeface="Times New Roman"/>
                <a:cs typeface="Times New Roman"/>
              </a:rPr>
              <a:t>Recursos</a:t>
            </a:r>
            <a:r>
              <a:rPr sz="1050" spc="75" dirty="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sz="1050" spc="-20" dirty="0">
                <a:solidFill>
                  <a:srgbClr val="363636"/>
                </a:solidFill>
                <a:latin typeface="Times New Roman"/>
                <a:cs typeface="Times New Roman"/>
              </a:rPr>
              <a:t>humanos</a:t>
            </a:r>
            <a:r>
              <a:rPr sz="1050" spc="10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solidFill>
                  <a:srgbClr val="464646"/>
                </a:solidFill>
                <a:latin typeface="Times New Roman"/>
                <a:cs typeface="Times New Roman"/>
              </a:rPr>
              <a:t>(anexo), </a:t>
            </a:r>
            <a:r>
              <a:rPr sz="1000" dirty="0">
                <a:solidFill>
                  <a:srgbClr val="414141"/>
                </a:solidFill>
                <a:latin typeface="Times New Roman"/>
                <a:cs typeface="Times New Roman"/>
              </a:rPr>
              <a:t>coniõrme</a:t>
            </a:r>
            <a:r>
              <a:rPr sz="1000" spc="140" dirty="0">
                <a:solidFill>
                  <a:srgbClr val="414141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424242"/>
                </a:solidFill>
                <a:latin typeface="Times New Roman"/>
                <a:cs typeface="Times New Roman"/>
              </a:rPr>
              <a:t>alte</a:t>
            </a:r>
            <a:r>
              <a:rPr sz="1000" spc="240" dirty="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sz="1500" spc="75" baseline="-5555" dirty="0">
                <a:solidFill>
                  <a:srgbClr val="424242"/>
                </a:solidFill>
                <a:latin typeface="Times New Roman"/>
                <a:cs typeface="Times New Roman"/>
              </a:rPr>
              <a:t>su</a:t>
            </a:r>
            <a:r>
              <a:rPr sz="1500" spc="75" baseline="2777" dirty="0">
                <a:solidFill>
                  <a:srgbClr val="424242"/>
                </a:solidFill>
                <a:latin typeface="Times New Roman"/>
                <a:cs typeface="Times New Roman"/>
              </a:rPr>
              <a:t>(ões) </a:t>
            </a:r>
            <a:r>
              <a:rPr sz="1000" dirty="0">
                <a:solidFill>
                  <a:srgbClr val="4F4F4F"/>
                </a:solidFill>
                <a:latin typeface="Times New Roman"/>
                <a:cs typeface="Times New Roman"/>
              </a:rPr>
              <a:t>na</a:t>
            </a:r>
            <a:r>
              <a:rPr sz="1000" spc="135" dirty="0">
                <a:solidFill>
                  <a:srgbClr val="4F4F4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383838"/>
                </a:solidFill>
                <a:latin typeface="Times New Roman"/>
                <a:cs typeface="Times New Roman"/>
              </a:rPr>
              <a:t>tabela</a:t>
            </a:r>
            <a:r>
              <a:rPr sz="1000" spc="15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4D4D4D"/>
                </a:solidFill>
                <a:latin typeface="Times New Roman"/>
                <a:cs typeface="Times New Roman"/>
              </a:rPr>
              <a:t>abaixo</a:t>
            </a:r>
            <a:r>
              <a:rPr sz="1000" spc="150" dirty="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444444"/>
                </a:solidFill>
                <a:latin typeface="Times New Roman"/>
                <a:cs typeface="Times New Roman"/>
              </a:rPr>
              <a:t>juntamente</a:t>
            </a:r>
            <a:r>
              <a:rPr sz="1000" spc="1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4B4B4B"/>
                </a:solidFill>
                <a:latin typeface="Times New Roman"/>
                <a:cs typeface="Times New Roman"/>
              </a:rPr>
              <a:t>com</a:t>
            </a:r>
            <a:r>
              <a:rPr sz="1000" spc="155" dirty="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3F3F3F"/>
                </a:solidFill>
                <a:latin typeface="Times New Roman"/>
                <a:cs typeface="Times New Roman"/>
              </a:rPr>
              <a:t>cópia(s)</a:t>
            </a:r>
            <a:r>
              <a:rPr sz="1000" spc="145" dirty="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3D3D3D"/>
                </a:solidFill>
                <a:latin typeface="Times New Roman"/>
                <a:cs typeface="Times New Roman"/>
              </a:rPr>
              <a:t>do(s)</a:t>
            </a:r>
            <a:r>
              <a:rPr sz="1000" spc="130" dirty="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3D3D3D"/>
                </a:solidFill>
                <a:latin typeface="Times New Roman"/>
                <a:cs typeface="Times New Roman"/>
              </a:rPr>
              <a:t>certificado(s)</a:t>
            </a:r>
            <a:r>
              <a:rPr sz="1000" spc="70" dirty="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5B5B5B"/>
                </a:solidFill>
                <a:latin typeface="Times New Roman"/>
                <a:cs typeface="Times New Roman"/>
              </a:rPr>
              <a:t>de</a:t>
            </a:r>
            <a:r>
              <a:rPr sz="1000" spc="140" dirty="0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sz="1000" spc="-20" dirty="0">
                <a:solidFill>
                  <a:srgbClr val="4B4B4B"/>
                </a:solidFill>
                <a:latin typeface="Times New Roman"/>
                <a:cs typeface="Times New Roman"/>
              </a:rPr>
              <a:t>habilitação(ões)</a:t>
            </a:r>
            <a:r>
              <a:rPr sz="1000" spc="114" dirty="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545454"/>
                </a:solidFill>
                <a:latin typeface="Times New Roman"/>
                <a:cs typeface="Times New Roman"/>
              </a:rPr>
              <a:t>do(s)</a:t>
            </a:r>
            <a:r>
              <a:rPr sz="1000" spc="120" dirty="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3F3F3F"/>
                </a:solidFill>
                <a:latin typeface="Times New Roman"/>
                <a:cs typeface="Times New Roman"/>
              </a:rPr>
              <a:t>novo(s) </a:t>
            </a:r>
            <a:r>
              <a:rPr sz="1000" spc="-35" dirty="0">
                <a:solidFill>
                  <a:srgbClr val="4B4B4B"/>
                </a:solidFill>
                <a:latin typeface="Times New Roman"/>
                <a:cs typeface="Times New Roman"/>
              </a:rPr>
              <a:t>funcionário(s)</a:t>
            </a:r>
            <a:r>
              <a:rPr sz="1000" spc="-65" dirty="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sz="1000" spc="-30" dirty="0">
                <a:solidFill>
                  <a:srgbClr val="464646"/>
                </a:solidFill>
                <a:latin typeface="Times New Roman"/>
                <a:cs typeface="Times New Roman"/>
              </a:rPr>
              <a:t>do</a:t>
            </a:r>
            <a:r>
              <a:rPr sz="1000" spc="-5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1000" spc="-30" dirty="0">
                <a:solidFill>
                  <a:srgbClr val="444444"/>
                </a:solidFill>
                <a:latin typeface="Times New Roman"/>
                <a:cs typeface="Times New Roman"/>
              </a:rPr>
              <a:t>exercício</a:t>
            </a:r>
            <a:r>
              <a:rPr sz="1000" spc="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000" spc="-20" dirty="0">
                <a:solidFill>
                  <a:srgbClr val="2F2F2F"/>
                </a:solidFill>
                <a:latin typeface="Times New Roman"/>
                <a:cs typeface="Times New Roman"/>
              </a:rPr>
              <a:t>de</a:t>
            </a:r>
            <a:r>
              <a:rPr sz="1000" spc="15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3B3B3B"/>
                </a:solidFill>
                <a:latin typeface="Times New Roman"/>
                <a:cs typeface="Times New Roman"/>
              </a:rPr>
              <a:t>2025.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9646" y="7160931"/>
            <a:ext cx="1861185" cy="66865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i="1" spc="-15" dirty="0">
                <a:solidFill>
                  <a:srgbClr val="444444"/>
                </a:solidFill>
                <a:latin typeface="Cambria"/>
                <a:cs typeface="Cambria"/>
              </a:rPr>
              <a:t>llma.</a:t>
            </a:r>
            <a:r>
              <a:rPr sz="1000" i="1" spc="15" dirty="0">
                <a:solidFill>
                  <a:srgbClr val="444444"/>
                </a:solidFill>
                <a:latin typeface="Cambria"/>
                <a:cs typeface="Cambria"/>
              </a:rPr>
              <a:t> </a:t>
            </a:r>
            <a:r>
              <a:rPr sz="1000" i="1" spc="-20" dirty="0">
                <a:solidFill>
                  <a:srgbClr val="383838"/>
                </a:solidFill>
                <a:latin typeface="Cambria"/>
                <a:cs typeface="Cambria"/>
              </a:rPr>
              <a:t>Sra.</a:t>
            </a:r>
            <a:endParaRPr sz="1000">
              <a:latin typeface="Cambria"/>
              <a:cs typeface="Cambria"/>
            </a:endParaRPr>
          </a:p>
          <a:p>
            <a:pPr marL="13970">
              <a:lnSpc>
                <a:spcPct val="100000"/>
              </a:lnSpc>
              <a:spcBef>
                <a:spcPts val="95"/>
              </a:spcBef>
            </a:pPr>
            <a:r>
              <a:rPr sz="1000" i="1" dirty="0">
                <a:solidFill>
                  <a:srgbClr val="343434"/>
                </a:solidFill>
                <a:latin typeface="Cambria"/>
                <a:cs typeface="Cambria"/>
              </a:rPr>
              <a:t>Gisela</a:t>
            </a:r>
            <a:r>
              <a:rPr sz="1000" i="1" spc="-15" dirty="0">
                <a:solidFill>
                  <a:srgbClr val="343434"/>
                </a:solidFill>
                <a:latin typeface="Cambria"/>
                <a:cs typeface="Cambria"/>
              </a:rPr>
              <a:t> </a:t>
            </a:r>
            <a:r>
              <a:rPr sz="1000" i="1" spc="-10" dirty="0">
                <a:solidFill>
                  <a:srgbClr val="3A3A3A"/>
                </a:solidFill>
                <a:latin typeface="Cambria"/>
                <a:cs typeface="Cambria"/>
              </a:rPr>
              <a:t>Mayumi</a:t>
            </a:r>
            <a:r>
              <a:rPr sz="1000" i="1" spc="10" dirty="0">
                <a:solidFill>
                  <a:srgbClr val="3A3A3A"/>
                </a:solidFill>
                <a:latin typeface="Cambria"/>
                <a:cs typeface="Cambria"/>
              </a:rPr>
              <a:t> </a:t>
            </a:r>
            <a:r>
              <a:rPr sz="1000" i="1" spc="-10" dirty="0">
                <a:solidFill>
                  <a:srgbClr val="3D3D3D"/>
                </a:solidFill>
                <a:latin typeface="Cambria"/>
                <a:cs typeface="Cambria"/>
              </a:rPr>
              <a:t>dodama</a:t>
            </a:r>
            <a:endParaRPr sz="1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60"/>
              </a:spcBef>
            </a:pPr>
            <a:endParaRPr sz="1000">
              <a:latin typeface="Cambria"/>
              <a:cs typeface="Cambria"/>
            </a:endParaRPr>
          </a:p>
          <a:p>
            <a:pPr marL="24130">
              <a:lnSpc>
                <a:spcPct val="100000"/>
              </a:lnSpc>
            </a:pPr>
            <a:r>
              <a:rPr sz="950" i="1" dirty="0">
                <a:solidFill>
                  <a:srgbClr val="3A3A3A"/>
                </a:solidFill>
                <a:latin typeface="Cambria"/>
                <a:cs typeface="Cambria"/>
              </a:rPr>
              <a:t>gestora</a:t>
            </a:r>
            <a:r>
              <a:rPr sz="950" i="1" spc="15" dirty="0">
                <a:solidFill>
                  <a:srgbClr val="3A3A3A"/>
                </a:solidFill>
                <a:latin typeface="Cambria"/>
                <a:cs typeface="Cambria"/>
              </a:rPr>
              <a:t> </a:t>
            </a:r>
            <a:r>
              <a:rPr sz="950" i="1" dirty="0">
                <a:solidFill>
                  <a:srgbClr val="4D4D4D"/>
                </a:solidFill>
                <a:latin typeface="Cambria"/>
                <a:cs typeface="Cambria"/>
              </a:rPr>
              <a:t>dos</a:t>
            </a:r>
            <a:r>
              <a:rPr sz="950" i="1" spc="15" dirty="0">
                <a:solidFill>
                  <a:srgbClr val="4D4D4D"/>
                </a:solidFill>
                <a:latin typeface="Cambria"/>
                <a:cs typeface="Cambria"/>
              </a:rPr>
              <a:t> </a:t>
            </a:r>
            <a:r>
              <a:rPr sz="950" i="1" spc="-10" dirty="0">
                <a:solidFill>
                  <a:srgbClr val="3A3A3A"/>
                </a:solidFill>
                <a:latin typeface="Cambria"/>
                <a:cs typeface="Cambria"/>
              </a:rPr>
              <a:t>Termos</a:t>
            </a:r>
            <a:r>
              <a:rPr sz="950" i="1" spc="10" dirty="0">
                <a:solidFill>
                  <a:srgbClr val="3A3A3A"/>
                </a:solidFill>
                <a:latin typeface="Cambria"/>
                <a:cs typeface="Cambria"/>
              </a:rPr>
              <a:t> </a:t>
            </a:r>
            <a:r>
              <a:rPr sz="950" i="1" dirty="0">
                <a:solidFill>
                  <a:srgbClr val="505050"/>
                </a:solidFill>
                <a:latin typeface="Cambria"/>
                <a:cs typeface="Cambria"/>
              </a:rPr>
              <a:t>de</a:t>
            </a:r>
            <a:r>
              <a:rPr sz="950" i="1" spc="10" dirty="0">
                <a:solidFill>
                  <a:srgbClr val="505050"/>
                </a:solidFill>
                <a:latin typeface="Cambria"/>
                <a:cs typeface="Cambria"/>
              </a:rPr>
              <a:t> </a:t>
            </a:r>
            <a:r>
              <a:rPr sz="950" i="1" spc="-10" dirty="0">
                <a:solidFill>
                  <a:srgbClr val="3A3A3A"/>
                </a:solidFill>
                <a:latin typeface="Cambria"/>
                <a:cs typeface="Cambria"/>
              </a:rPr>
              <a:t>Colaboração</a:t>
            </a:r>
            <a:endParaRPr sz="950">
              <a:latin typeface="Cambria"/>
              <a:cs typeface="Cambria"/>
            </a:endParaRPr>
          </a:p>
        </p:txBody>
      </p:sp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792903" y="3872725"/>
          <a:ext cx="6311896" cy="2670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9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0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7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77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1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5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8430">
                <a:tc rowSpan="2">
                  <a:txBody>
                    <a:bodyPr/>
                    <a:lstStyle/>
                    <a:p>
                      <a:pPr marL="73025">
                        <a:lnSpc>
                          <a:spcPts val="1005"/>
                        </a:lnSpc>
                      </a:pPr>
                      <a:r>
                        <a:rPr sz="950" spc="-35" dirty="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N“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40640">
                        <a:lnSpc>
                          <a:spcPts val="1005"/>
                        </a:lnSpc>
                        <a:tabLst>
                          <a:tab pos="504825" algn="l"/>
                          <a:tab pos="1458595" algn="l"/>
                        </a:tabLst>
                      </a:pPr>
                      <a:r>
                        <a:rPr sz="950" spc="-50" dirty="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|</a:t>
                      </a:r>
                      <a:r>
                        <a:rPr sz="900" u="sng" dirty="0">
                          <a:solidFill>
                            <a:srgbClr val="4B4B4B"/>
                          </a:solidFill>
                          <a:uFill>
                            <a:solidFill>
                              <a:srgbClr val="646464"/>
                            </a:solidFill>
                          </a:uFill>
                          <a:latin typeface="Courier New"/>
                          <a:cs typeface="Courier New"/>
                        </a:rPr>
                        <a:t>	</a:t>
                      </a:r>
                      <a:r>
                        <a:rPr sz="900" u="sng" spc="-120" dirty="0">
                          <a:solidFill>
                            <a:srgbClr val="4B4B4B"/>
                          </a:solidFill>
                          <a:uFill>
                            <a:solidFill>
                              <a:srgbClr val="646464"/>
                            </a:solidFill>
                          </a:uFill>
                          <a:latin typeface="Courier New"/>
                          <a:cs typeface="Courier New"/>
                        </a:rPr>
                        <a:t>Cont</a:t>
                      </a:r>
                      <a:r>
                        <a:rPr sz="900" u="sng" spc="-105" dirty="0">
                          <a:solidFill>
                            <a:srgbClr val="4B4B4B"/>
                          </a:solidFill>
                          <a:uFill>
                            <a:solidFill>
                              <a:srgbClr val="646464"/>
                            </a:solidFill>
                          </a:u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900" u="sng" spc="-10" dirty="0">
                          <a:solidFill>
                            <a:srgbClr val="4B4B4B"/>
                          </a:solidFill>
                          <a:uFill>
                            <a:solidFill>
                              <a:srgbClr val="646464"/>
                            </a:solidFill>
                          </a:uFill>
                          <a:latin typeface="Courier New"/>
                          <a:cs typeface="Courier New"/>
                        </a:rPr>
                        <a:t>mtedm</a:t>
                      </a:r>
                      <a:r>
                        <a:rPr sz="900" u="sng" dirty="0">
                          <a:solidFill>
                            <a:srgbClr val="4B4B4B"/>
                          </a:solidFill>
                          <a:uFill>
                            <a:solidFill>
                              <a:srgbClr val="646464"/>
                            </a:solidFill>
                          </a:uFill>
                          <a:latin typeface="Courier New"/>
                          <a:cs typeface="Courier New"/>
                        </a:rPr>
                        <a:t>	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74295">
                        <a:lnSpc>
                          <a:spcPts val="1005"/>
                        </a:lnSpc>
                        <a:tabLst>
                          <a:tab pos="352425" algn="l"/>
                          <a:tab pos="827405" algn="l"/>
                        </a:tabLst>
                      </a:pPr>
                      <a:r>
                        <a:rPr sz="950" u="sng" dirty="0">
                          <a:solidFill>
                            <a:srgbClr val="383838"/>
                          </a:solidFill>
                          <a:uFill>
                            <a:solidFill>
                              <a:srgbClr val="606060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sz="950" u="sng" spc="-20" dirty="0">
                          <a:solidFill>
                            <a:srgbClr val="383838"/>
                          </a:solidFill>
                          <a:uFill>
                            <a:solidFill>
                              <a:srgbClr val="606060"/>
                            </a:solidFill>
                          </a:uFill>
                          <a:latin typeface="Calibri"/>
                          <a:cs typeface="Calibri"/>
                        </a:rPr>
                        <a:t>R.G.</a:t>
                      </a:r>
                      <a:r>
                        <a:rPr sz="950" u="sng" dirty="0">
                          <a:solidFill>
                            <a:srgbClr val="383838"/>
                          </a:solidFill>
                          <a:uFill>
                            <a:solidFill>
                              <a:srgbClr val="606060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6195">
                        <a:lnSpc>
                          <a:spcPts val="1005"/>
                        </a:lnSpc>
                        <a:tabLst>
                          <a:tab pos="295910" algn="l"/>
                          <a:tab pos="836930" algn="l"/>
                        </a:tabLst>
                      </a:pPr>
                      <a:r>
                        <a:rPr sz="950" spc="-50" dirty="0">
                          <a:solidFill>
                            <a:srgbClr val="575757"/>
                          </a:solidFill>
                          <a:latin typeface="Calibri"/>
                          <a:cs typeface="Calibri"/>
                        </a:rPr>
                        <a:t>|</a:t>
                      </a:r>
                      <a:r>
                        <a:rPr sz="950" u="sng" dirty="0">
                          <a:solidFill>
                            <a:srgbClr val="3A3A3A"/>
                          </a:solidFill>
                          <a:uFill>
                            <a:solidFill>
                              <a:srgbClr val="646464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sz="950" u="sng" spc="-10" dirty="0">
                          <a:solidFill>
                            <a:srgbClr val="3A3A3A"/>
                          </a:solidFill>
                          <a:uFill>
                            <a:solidFill>
                              <a:srgbClr val="646464"/>
                            </a:solidFill>
                          </a:uFill>
                          <a:latin typeface="Calibri"/>
                          <a:cs typeface="Calibri"/>
                        </a:rPr>
                        <a:t>Função</a:t>
                      </a:r>
                      <a:r>
                        <a:rPr sz="950" u="sng" dirty="0">
                          <a:solidFill>
                            <a:srgbClr val="3A3A3A"/>
                          </a:solidFill>
                          <a:uFill>
                            <a:solidFill>
                              <a:srgbClr val="646464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2230">
                        <a:lnSpc>
                          <a:spcPts val="994"/>
                        </a:lnSpc>
                        <a:tabLst>
                          <a:tab pos="416559" algn="l"/>
                          <a:tab pos="1282065" algn="l"/>
                        </a:tabLst>
                      </a:pPr>
                      <a:r>
                        <a:rPr sz="900" u="sng" dirty="0">
                          <a:solidFill>
                            <a:srgbClr val="383838"/>
                          </a:solidFill>
                          <a:uFill>
                            <a:solidFill>
                              <a:srgbClr val="646464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00" u="sng" spc="-10" dirty="0">
                          <a:solidFill>
                            <a:srgbClr val="383838"/>
                          </a:solidFill>
                          <a:uFill>
                            <a:solidFill>
                              <a:srgbClr val="646464"/>
                            </a:solidFill>
                          </a:uFill>
                          <a:latin typeface="Times New Roman"/>
                          <a:cs typeface="Times New Roman"/>
                        </a:rPr>
                        <a:t>Sebytitufda</a:t>
                      </a:r>
                      <a:r>
                        <a:rPr sz="900" u="sng" dirty="0">
                          <a:solidFill>
                            <a:srgbClr val="383838"/>
                          </a:solidFill>
                          <a:uFill>
                            <a:solidFill>
                              <a:srgbClr val="646464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8895">
                        <a:lnSpc>
                          <a:spcPts val="960"/>
                        </a:lnSpc>
                        <a:tabLst>
                          <a:tab pos="353060" algn="l"/>
                        </a:tabLst>
                      </a:pPr>
                      <a:r>
                        <a:rPr sz="900" spc="-5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|</a:t>
                      </a:r>
                      <a:r>
                        <a:rPr sz="90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00" spc="-20" dirty="0">
                          <a:solidFill>
                            <a:srgbClr val="525252"/>
                          </a:solidFill>
                          <a:latin typeface="Times New Roman"/>
                          <a:cs typeface="Times New Roman"/>
                        </a:rPr>
                        <a:t>R.G.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12700">
                      <a:solidFill>
                        <a:srgbClr val="6767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4610">
                        <a:lnSpc>
                          <a:spcPts val="960"/>
                        </a:lnSpc>
                        <a:tabLst>
                          <a:tab pos="231775" algn="l"/>
                        </a:tabLst>
                      </a:pPr>
                      <a:r>
                        <a:rPr sz="900" spc="-50" dirty="0">
                          <a:solidFill>
                            <a:srgbClr val="5D5D5D"/>
                          </a:solidFill>
                          <a:latin typeface="Times New Roman"/>
                          <a:cs typeface="Times New Roman"/>
                        </a:rPr>
                        <a:t>|</a:t>
                      </a:r>
                      <a:r>
                        <a:rPr sz="900" dirty="0">
                          <a:solidFill>
                            <a:srgbClr val="5D5D5D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900" spc="-150" dirty="0">
                          <a:solidFill>
                            <a:srgbClr val="70707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900" spc="105" dirty="0">
                          <a:solidFill>
                            <a:srgbClr val="70707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solidFill>
                            <a:srgbClr val="363636"/>
                          </a:solidFill>
                          <a:latin typeface="Times New Roman"/>
                          <a:cs typeface="Times New Roman"/>
                        </a:rPr>
                        <a:t>partir</a:t>
                      </a:r>
                      <a:r>
                        <a:rPr sz="900" spc="30" dirty="0">
                          <a:solidFill>
                            <a:srgbClr val="36363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25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de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12700">
                      <a:solidFill>
                        <a:srgbClr val="60606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T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646464"/>
                      </a:solidFill>
                      <a:prstDash val="solid"/>
                    </a:lnR>
                    <a:lnT w="12700">
                      <a:solidFill>
                        <a:srgbClr val="676767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T w="12700" cap="flat" cmpd="sng" algn="ctr">
                      <a:solidFill>
                        <a:srgbClr val="606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646464"/>
                      </a:solidFill>
                      <a:prstDash val="solid"/>
                    </a:lnR>
                    <a:lnT w="12700">
                      <a:solidFill>
                        <a:srgbClr val="606060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 marL="14604" algn="ctr">
                        <a:lnSpc>
                          <a:spcPts val="1065"/>
                        </a:lnSpc>
                      </a:pPr>
                      <a:r>
                        <a:rPr sz="950" spc="-50" dirty="0">
                          <a:solidFill>
                            <a:srgbClr val="4D4D4D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994"/>
                        </a:lnSpc>
                      </a:pPr>
                      <a:r>
                        <a:rPr sz="950" spc="-10" dirty="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Professor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850" spc="-20" dirty="0">
                          <a:solidFill>
                            <a:srgbClr val="545454"/>
                          </a:solidFill>
                          <a:latin typeface="Cambria"/>
                          <a:cs typeface="Cambria"/>
                        </a:rPr>
                        <a:t>Aux.</a:t>
                      </a:r>
                      <a:r>
                        <a:rPr sz="850" spc="-10" dirty="0">
                          <a:solidFill>
                            <a:srgbClr val="545454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10" dirty="0">
                          <a:solidFill>
                            <a:srgbClr val="363636"/>
                          </a:solidFill>
                          <a:latin typeface="Cambria"/>
                          <a:cs typeface="Cambria"/>
                        </a:rPr>
                        <a:t>Cozinha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50165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4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44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44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44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46464"/>
                      </a:solidFill>
                      <a:prstDash val="solid"/>
                    </a:lnL>
                    <a:lnR w="9525">
                      <a:solidFill>
                        <a:srgbClr val="646464"/>
                      </a:solidFill>
                      <a:prstDash val="solid"/>
                    </a:lnR>
                    <a:lnT w="952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7" name="object 27"/>
          <p:cNvSpPr txBox="1"/>
          <p:nvPr/>
        </p:nvSpPr>
        <p:spPr>
          <a:xfrm>
            <a:off x="5095054" y="6848055"/>
            <a:ext cx="1151255" cy="34290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4"/>
              </a:spcBef>
            </a:pPr>
            <a:r>
              <a:rPr sz="900" dirty="0">
                <a:solidFill>
                  <a:srgbClr val="3D3D3D"/>
                </a:solidFill>
                <a:latin typeface="Times New Roman"/>
                <a:cs typeface="Times New Roman"/>
              </a:rPr>
              <a:t>Presidente</a:t>
            </a:r>
            <a:r>
              <a:rPr sz="900" spc="190" dirty="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414141"/>
                </a:solidFill>
                <a:latin typeface="Times New Roman"/>
                <a:cs typeface="Times New Roman"/>
              </a:rPr>
              <a:t>da</a:t>
            </a:r>
            <a:r>
              <a:rPr sz="900" spc="215" dirty="0">
                <a:solidFill>
                  <a:srgbClr val="414141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3F3F3F"/>
                </a:solidFill>
                <a:latin typeface="Times New Roman"/>
                <a:cs typeface="Times New Roman"/>
              </a:rPr>
              <a:t>Entidade</a:t>
            </a:r>
            <a:endParaRPr sz="9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15"/>
              </a:spcBef>
            </a:pPr>
            <a:r>
              <a:rPr sz="1000" spc="-10" dirty="0">
                <a:solidFill>
                  <a:srgbClr val="464646"/>
                </a:solidFill>
                <a:latin typeface="Times New Roman"/>
                <a:cs typeface="Times New Roman"/>
              </a:rPr>
              <a:t>RG.:</a:t>
            </a:r>
            <a:r>
              <a:rPr sz="1000" spc="14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1000" spc="-185" dirty="0">
                <a:solidFill>
                  <a:srgbClr val="606060"/>
                </a:solidFill>
                <a:latin typeface="Times New Roman"/>
                <a:cs typeface="Times New Roman"/>
              </a:rPr>
              <a:t>I</a:t>
            </a:r>
            <a:r>
              <a:rPr sz="1000" spc="-40" dirty="0">
                <a:solidFill>
                  <a:srgbClr val="606060"/>
                </a:solidFill>
                <a:latin typeface="Times New Roman"/>
                <a:cs typeface="Times New Roman"/>
              </a:rPr>
              <a:t> </a:t>
            </a:r>
            <a:r>
              <a:rPr sz="1000" spc="-35" dirty="0">
                <a:solidFill>
                  <a:srgbClr val="484848"/>
                </a:solidFill>
                <a:latin typeface="Times New Roman"/>
                <a:cs typeface="Times New Roman"/>
              </a:rPr>
              <a:t>1.089.712-</a:t>
            </a:r>
            <a:r>
              <a:rPr sz="1000" spc="-50" dirty="0">
                <a:solidFill>
                  <a:srgbClr val="484848"/>
                </a:solidFill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98698" y="7833811"/>
            <a:ext cx="2138268" cy="361068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3706" y="24376"/>
            <a:ext cx="0" cy="5676900"/>
          </a:xfrm>
          <a:custGeom>
            <a:avLst/>
            <a:gdLst/>
            <a:ahLst/>
            <a:cxnLst/>
            <a:rect l="l" t="t" r="r" b="b"/>
            <a:pathLst>
              <a:path h="5676900">
                <a:moveTo>
                  <a:pt x="0" y="5676544"/>
                </a:moveTo>
                <a:lnTo>
                  <a:pt x="0" y="0"/>
                </a:lnTo>
              </a:path>
            </a:pathLst>
          </a:custGeom>
          <a:ln w="21321">
            <a:solidFill>
              <a:srgbClr val="9393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95116" y="2224303"/>
            <a:ext cx="0" cy="7270115"/>
          </a:xfrm>
          <a:custGeom>
            <a:avLst/>
            <a:gdLst/>
            <a:ahLst/>
            <a:cxnLst/>
            <a:rect l="l" t="t" r="r" b="b"/>
            <a:pathLst>
              <a:path h="7270115">
                <a:moveTo>
                  <a:pt x="0" y="7270120"/>
                </a:moveTo>
                <a:lnTo>
                  <a:pt x="0" y="0"/>
                </a:lnTo>
              </a:path>
            </a:pathLst>
          </a:custGeom>
          <a:ln w="21321">
            <a:solidFill>
              <a:srgbClr val="AEAE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9135" y="2495485"/>
            <a:ext cx="4495845" cy="10969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72835" y="2810849"/>
            <a:ext cx="607670" cy="127973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3499815" y="2650881"/>
            <a:ext cx="589915" cy="909955"/>
            <a:chOff x="3499815" y="2650881"/>
            <a:chExt cx="589915" cy="909955"/>
          </a:xfrm>
        </p:grpSpPr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99815" y="2650881"/>
              <a:ext cx="589394" cy="59873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99815" y="3277038"/>
              <a:ext cx="365515" cy="283370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4262830" y="2650881"/>
            <a:ext cx="772160" cy="1065530"/>
            <a:chOff x="4262830" y="2650881"/>
            <a:chExt cx="772160" cy="1065530"/>
          </a:xfrm>
        </p:grpSpPr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262830" y="2650881"/>
              <a:ext cx="772152" cy="13254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262830" y="2810849"/>
              <a:ext cx="772152" cy="749559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262830" y="3587831"/>
              <a:ext cx="767583" cy="127973"/>
            </a:xfrm>
            <a:prstGeom prst="rect">
              <a:avLst/>
            </a:prstGeom>
          </p:spPr>
        </p:pic>
      </p:grpSp>
      <p:pic>
        <p:nvPicPr>
          <p:cNvPr id="14" name="object 1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262830" y="4835573"/>
            <a:ext cx="772152" cy="1220319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236015" y="2495485"/>
            <a:ext cx="991461" cy="95980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144636" y="2710298"/>
            <a:ext cx="443188" cy="54845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720323" y="4671035"/>
            <a:ext cx="18275" cy="1384857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720323" y="2655451"/>
            <a:ext cx="18275" cy="1841905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6469631" y="2495485"/>
            <a:ext cx="328964" cy="95980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6469631" y="6544934"/>
            <a:ext cx="18275" cy="132544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39135" y="2650881"/>
            <a:ext cx="379222" cy="132544"/>
          </a:xfrm>
          <a:prstGeom prst="rect">
            <a:avLst/>
          </a:prstGeom>
        </p:spPr>
      </p:pic>
      <p:grpSp>
        <p:nvGrpSpPr>
          <p:cNvPr id="22" name="object 22"/>
          <p:cNvGrpSpPr/>
          <p:nvPr/>
        </p:nvGrpSpPr>
        <p:grpSpPr>
          <a:xfrm>
            <a:off x="539135" y="2952534"/>
            <a:ext cx="384175" cy="612775"/>
            <a:chOff x="539135" y="2952534"/>
            <a:chExt cx="384175" cy="612775"/>
          </a:xfrm>
        </p:grpSpPr>
        <p:pic>
          <p:nvPicPr>
            <p:cNvPr id="23" name="object 23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39135" y="2952534"/>
              <a:ext cx="383791" cy="146255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39135" y="3126211"/>
              <a:ext cx="379222" cy="127973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39135" y="3281607"/>
              <a:ext cx="379222" cy="12797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39135" y="3432434"/>
              <a:ext cx="379222" cy="132544"/>
            </a:xfrm>
            <a:prstGeom prst="rect">
              <a:avLst/>
            </a:prstGeom>
          </p:spPr>
        </p:pic>
      </p:grpSp>
      <p:pic>
        <p:nvPicPr>
          <p:cNvPr id="27" name="object 27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5144636" y="2865694"/>
            <a:ext cx="443188" cy="63986"/>
          </a:xfrm>
          <a:prstGeom prst="rect">
            <a:avLst/>
          </a:prstGeom>
        </p:spPr>
      </p:pic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475170" y="731277"/>
          <a:ext cx="6661784" cy="76485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7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2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7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02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70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17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34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070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221740">
                <a:tc gridSpan="1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92125">
                        <a:lnSpc>
                          <a:spcPts val="1145"/>
                        </a:lnSpc>
                        <a:tabLst>
                          <a:tab pos="3075940" algn="l"/>
                          <a:tab pos="4706620" algn="l"/>
                        </a:tabLst>
                      </a:pPr>
                      <a:r>
                        <a:rPr sz="1000" spc="135" dirty="0">
                          <a:solidFill>
                            <a:srgbClr val="464646"/>
                          </a:solidFill>
                          <a:latin typeface="Cambria"/>
                          <a:cs typeface="Cambria"/>
                        </a:rPr>
                        <a:t>Carrz</a:t>
                      </a:r>
                      <a:r>
                        <a:rPr sz="1000" spc="250" dirty="0">
                          <a:solidFill>
                            <a:srgbClr val="46464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spc="120" dirty="0">
                          <a:solidFill>
                            <a:srgbClr val="464646"/>
                          </a:solidFill>
                          <a:latin typeface="Cambria"/>
                          <a:cs typeface="Cambria"/>
                        </a:rPr>
                        <a:t>ta </a:t>
                      </a:r>
                      <a:r>
                        <a:rPr sz="1000" spc="110" dirty="0">
                          <a:solidFill>
                            <a:srgbClr val="646464"/>
                          </a:solidFill>
                          <a:latin typeface="Cambria"/>
                          <a:cs typeface="Cambria"/>
                        </a:rPr>
                        <a:t>,9</a:t>
                      </a:r>
                      <a:r>
                        <a:rPr sz="1000" spc="50" dirty="0">
                          <a:solidFill>
                            <a:srgbClr val="646464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spc="110" dirty="0">
                          <a:solidFill>
                            <a:srgbClr val="414141"/>
                          </a:solidFill>
                          <a:latin typeface="Cambria"/>
                          <a:cs typeface="Cambria"/>
                        </a:rPr>
                        <a:t>ca</a:t>
                      </a:r>
                      <a:r>
                        <a:rPr sz="1000" spc="110" dirty="0">
                          <a:solidFill>
                            <a:srgbClr val="4D4D4D"/>
                          </a:solidFill>
                          <a:latin typeface="Cambria"/>
                          <a:cs typeface="Cambria"/>
                        </a:rPr>
                        <a:t>ciO</a:t>
                      </a:r>
                      <a:r>
                        <a:rPr sz="1000" spc="110" dirty="0">
                          <a:solidFill>
                            <a:srgbClr val="747474"/>
                          </a:solidFill>
                          <a:latin typeface="Cambria"/>
                          <a:cs typeface="Cambria"/>
                        </a:rPr>
                        <a:t>_</a:t>
                      </a:r>
                      <a:r>
                        <a:rPr sz="1000" spc="-85" dirty="0">
                          <a:solidFill>
                            <a:srgbClr val="747474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dirty="0">
                          <a:solidFill>
                            <a:srgbClr val="5D748A"/>
                          </a:solidFill>
                          <a:latin typeface="Cambria"/>
                          <a:cs typeface="Cambria"/>
                        </a:rPr>
                        <a:t>9</a:t>
                      </a:r>
                      <a:r>
                        <a:rPr sz="1000" spc="150" dirty="0">
                          <a:solidFill>
                            <a:srgbClr val="5D748A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dirty="0">
                          <a:solidFill>
                            <a:srgbClr val="4D4D4D"/>
                          </a:solidFill>
                          <a:latin typeface="Cambria"/>
                          <a:cs typeface="Cambria"/>
                        </a:rPr>
                        <a:t>rtrc›n</a:t>
                      </a:r>
                      <a:r>
                        <a:rPr sz="1000" spc="-110" dirty="0">
                          <a:solidFill>
                            <a:srgbClr val="4D4D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dirty="0">
                          <a:solidFill>
                            <a:srgbClr val="798E9C"/>
                          </a:solidFill>
                          <a:latin typeface="Cambria"/>
                          <a:cs typeface="Cambria"/>
                        </a:rPr>
                        <a:t>że</a:t>
                      </a:r>
                      <a:r>
                        <a:rPr sz="1000" spc="190" dirty="0">
                          <a:solidFill>
                            <a:srgbClr val="798E9C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dirty="0">
                          <a:solidFill>
                            <a:srgbClr val="646464"/>
                          </a:solidFill>
                          <a:latin typeface="Cambria"/>
                          <a:cs typeface="Cambria"/>
                        </a:rPr>
                        <a:t>‹Z</a:t>
                      </a:r>
                      <a:r>
                        <a:rPr sz="1000" spc="345" dirty="0">
                          <a:solidFill>
                            <a:srgbClr val="646464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spc="-10" dirty="0">
                          <a:solidFill>
                            <a:srgbClr val="646464"/>
                          </a:solidFill>
                          <a:latin typeface="Cambria"/>
                          <a:cs typeface="Cambria"/>
                        </a:rPr>
                        <a:t>icii</a:t>
                      </a:r>
                      <a:r>
                        <a:rPr sz="1000" spc="-10" dirty="0">
                          <a:solidFill>
                            <a:srgbClr val="72879C"/>
                          </a:solidFill>
                          <a:latin typeface="Cambria"/>
                          <a:cs typeface="Cambria"/>
                        </a:rPr>
                        <a:t>d</a:t>
                      </a:r>
                      <a:r>
                        <a:rPr sz="1000" spc="-10" dirty="0">
                          <a:solidFill>
                            <a:srgbClr val="646464"/>
                          </a:solidFill>
                          <a:latin typeface="Cambria"/>
                          <a:cs typeface="Cambria"/>
                        </a:rPr>
                        <a:t>cm</a:t>
                      </a:r>
                      <a:r>
                        <a:rPr sz="1000" dirty="0">
                          <a:solidFill>
                            <a:srgbClr val="646464"/>
                          </a:solidFill>
                          <a:latin typeface="Cambria"/>
                          <a:cs typeface="Cambria"/>
                        </a:rPr>
                        <a:t>	</a:t>
                      </a:r>
                      <a:r>
                        <a:rPr sz="1000" dirty="0">
                          <a:solidFill>
                            <a:srgbClr val="6D6D6D"/>
                          </a:solidFill>
                          <a:latin typeface="Cambria"/>
                          <a:cs typeface="Cambria"/>
                        </a:rPr>
                        <a:t>fO</a:t>
                      </a:r>
                      <a:r>
                        <a:rPr sz="1000" spc="155" dirty="0">
                          <a:solidFill>
                            <a:srgbClr val="6D6D6D"/>
                          </a:solidFill>
                          <a:latin typeface="Cambria"/>
                          <a:cs typeface="Cambria"/>
                        </a:rPr>
                        <a:t>  </a:t>
                      </a:r>
                      <a:r>
                        <a:rPr sz="1000" dirty="0">
                          <a:solidFill>
                            <a:srgbClr val="595959"/>
                          </a:solidFill>
                          <a:latin typeface="Cambria"/>
                          <a:cs typeface="Cambria"/>
                        </a:rPr>
                        <a:t>-</a:t>
                      </a:r>
                      <a:r>
                        <a:rPr sz="1000" spc="335" dirty="0">
                          <a:solidFill>
                            <a:srgbClr val="595959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spc="155" dirty="0">
                          <a:solidFill>
                            <a:srgbClr val="A095AE"/>
                          </a:solidFill>
                          <a:latin typeface="Cambria"/>
                          <a:cs typeface="Cambria"/>
                        </a:rPr>
                        <a:t>Utfó</a:t>
                      </a:r>
                      <a:r>
                        <a:rPr sz="1000" spc="95" dirty="0">
                          <a:solidFill>
                            <a:srgbClr val="A095AE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spc="195" dirty="0">
                          <a:solidFill>
                            <a:srgbClr val="545454"/>
                          </a:solidFill>
                          <a:latin typeface="Cambria"/>
                          <a:cs typeface="Cambria"/>
                        </a:rPr>
                        <a:t>do</a:t>
                      </a:r>
                      <a:r>
                        <a:rPr sz="1000" spc="250" dirty="0">
                          <a:solidFill>
                            <a:srgbClr val="545454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spc="180" dirty="0">
                          <a:solidFill>
                            <a:srgbClr val="525252"/>
                          </a:solidFill>
                          <a:latin typeface="Cambria"/>
                          <a:cs typeface="Cambria"/>
                        </a:rPr>
                        <a:t>na</a:t>
                      </a:r>
                      <a:r>
                        <a:rPr sz="1000" spc="70" dirty="0">
                          <a:solidFill>
                            <a:srgbClr val="52525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i="1" spc="30" dirty="0">
                          <a:solidFill>
                            <a:srgbClr val="797979"/>
                          </a:solidFill>
                          <a:latin typeface="Cambria"/>
                          <a:cs typeface="Cambria"/>
                        </a:rPr>
                        <a:t>‹Zm</a:t>
                      </a:r>
                      <a:r>
                        <a:rPr sz="1000" i="1" spc="30" dirty="0">
                          <a:solidFill>
                            <a:srgbClr val="708087"/>
                          </a:solidFill>
                          <a:latin typeface="Cambria"/>
                          <a:cs typeface="Cambria"/>
                        </a:rPr>
                        <a:t>z</a:t>
                      </a:r>
                      <a:r>
                        <a:rPr sz="1000" i="1" dirty="0">
                          <a:solidFill>
                            <a:srgbClr val="708087"/>
                          </a:solidFill>
                          <a:latin typeface="Cambria"/>
                          <a:cs typeface="Cambria"/>
                        </a:rPr>
                        <a:t>	</a:t>
                      </a:r>
                      <a:r>
                        <a:rPr sz="1000" i="1" spc="-25" dirty="0">
                          <a:solidFill>
                            <a:srgbClr val="606060"/>
                          </a:solidFill>
                          <a:latin typeface="Cambria"/>
                          <a:cs typeface="Cambria"/>
                        </a:rPr>
                        <a:t>cie</a:t>
                      </a:r>
                      <a:endParaRPr sz="1000">
                        <a:latin typeface="Cambria"/>
                        <a:cs typeface="Cambria"/>
                      </a:endParaRPr>
                    </a:p>
                    <a:p>
                      <a:pPr marL="1412240">
                        <a:lnSpc>
                          <a:spcPts val="1265"/>
                        </a:lnSpc>
                      </a:pPr>
                      <a:r>
                        <a:rPr sz="1100" spc="7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zoioione.</a:t>
                      </a:r>
                      <a:r>
                        <a:rPr sz="1100" spc="22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100" spc="80" dirty="0">
                          <a:solidFill>
                            <a:srgbClr val="3F3F3F"/>
                          </a:solidFill>
                          <a:latin typeface="Cambria"/>
                          <a:cs typeface="Cambria"/>
                        </a:rPr>
                        <a:t>zewn-</a:t>
                      </a:r>
                      <a:r>
                        <a:rPr sz="1100" spc="75" dirty="0">
                          <a:solidFill>
                            <a:srgbClr val="3F3F3F"/>
                          </a:solidFill>
                          <a:latin typeface="Cambria"/>
                          <a:cs typeface="Cambria"/>
                        </a:rPr>
                        <a:t>szao</a:t>
                      </a:r>
                      <a:r>
                        <a:rPr sz="1100" spc="65" dirty="0">
                          <a:solidFill>
                            <a:srgbClr val="3F3F3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100" spc="55" dirty="0">
                          <a:solidFill>
                            <a:srgbClr val="494949"/>
                          </a:solidFill>
                          <a:latin typeface="Cambria"/>
                          <a:cs typeface="Cambria"/>
                        </a:rPr>
                        <a:t>-</a:t>
                      </a:r>
                      <a:r>
                        <a:rPr sz="1100" spc="35" dirty="0">
                          <a:solidFill>
                            <a:srgbClr val="494949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100" spc="135" dirty="0">
                          <a:solidFill>
                            <a:srgbClr val="505050"/>
                          </a:solidFill>
                          <a:latin typeface="Cambria"/>
                          <a:cs typeface="Cambria"/>
                        </a:rPr>
                        <a:t>czas.</a:t>
                      </a:r>
                      <a:r>
                        <a:rPr sz="1100" spc="-15" dirty="0">
                          <a:solidFill>
                            <a:srgbClr val="50505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100" spc="110" dirty="0">
                          <a:solidFill>
                            <a:srgbClr val="525252"/>
                          </a:solidFill>
                          <a:latin typeface="Cambria"/>
                          <a:cs typeface="Cambria"/>
                        </a:rPr>
                        <a:t>oe.sssmszzooos-</a:t>
                      </a:r>
                      <a:r>
                        <a:rPr sz="1100" spc="95" dirty="0">
                          <a:solidFill>
                            <a:srgbClr val="525252"/>
                          </a:solidFill>
                          <a:latin typeface="Cambria"/>
                          <a:cs typeface="Cambria"/>
                        </a:rPr>
                        <a:t>oa</a:t>
                      </a:r>
                      <a:endParaRPr sz="1100">
                        <a:latin typeface="Cambria"/>
                        <a:cs typeface="Cambria"/>
                      </a:endParaRPr>
                    </a:p>
                    <a:p>
                      <a:pPr marL="2002789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150" b="1" dirty="0">
                          <a:solidFill>
                            <a:srgbClr val="2A2A2A"/>
                          </a:solidFill>
                          <a:latin typeface="Cambria"/>
                          <a:cs typeface="Cambria"/>
                        </a:rPr>
                        <a:t>ANEXO</a:t>
                      </a:r>
                      <a:r>
                        <a:rPr sz="1150" b="1" spc="75" dirty="0">
                          <a:solidFill>
                            <a:srgbClr val="2A2A2A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150" b="1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IY</a:t>
                      </a:r>
                      <a:r>
                        <a:rPr sz="1150" b="1" spc="55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150" dirty="0">
                          <a:solidFill>
                            <a:srgbClr val="3F3F3F"/>
                          </a:solidFill>
                          <a:latin typeface="Cambria"/>
                          <a:cs typeface="Cambria"/>
                        </a:rPr>
                        <a:t>-</a:t>
                      </a:r>
                      <a:r>
                        <a:rPr sz="1150" spc="140" dirty="0">
                          <a:solidFill>
                            <a:srgbClr val="3F3F3F"/>
                          </a:solidFill>
                          <a:latin typeface="Cambria"/>
                          <a:cs typeface="Cambria"/>
                        </a:rPr>
                        <a:t>  </a:t>
                      </a:r>
                      <a:r>
                        <a:rPr sz="1150" b="1" spc="50" dirty="0">
                          <a:solidFill>
                            <a:srgbClr val="313131"/>
                          </a:solidFill>
                          <a:latin typeface="Cambria"/>
                          <a:cs typeface="Cambria"/>
                        </a:rPr>
                        <a:t>EDUCA$ŚO</a:t>
                      </a:r>
                      <a:r>
                        <a:rPr sz="1150" b="1" spc="150" dirty="0">
                          <a:solidFill>
                            <a:srgbClr val="313131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150" dirty="0">
                          <a:solidFill>
                            <a:srgbClr val="343434"/>
                          </a:solidFill>
                          <a:latin typeface="Cambria"/>
                          <a:cs typeface="Cambria"/>
                        </a:rPr>
                        <a:t>INFANTIL</a:t>
                      </a:r>
                      <a:r>
                        <a:rPr sz="1150" spc="140" dirty="0">
                          <a:solidFill>
                            <a:srgbClr val="343434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150" dirty="0">
                          <a:solidFill>
                            <a:srgbClr val="343434"/>
                          </a:solidFill>
                          <a:latin typeface="Cambria"/>
                          <a:cs typeface="Cambria"/>
                        </a:rPr>
                        <a:t>-</a:t>
                      </a:r>
                      <a:r>
                        <a:rPr sz="1150" spc="40" dirty="0">
                          <a:solidFill>
                            <a:srgbClr val="343434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150" spc="60" dirty="0">
                          <a:solidFill>
                            <a:srgbClr val="343434"/>
                          </a:solidFill>
                          <a:latin typeface="Cambria"/>
                          <a:cs typeface="Cambria"/>
                        </a:rPr>
                        <a:t>CRECHE</a:t>
                      </a:r>
                      <a:endParaRPr sz="11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765">
                <a:tc gridSpan="14">
                  <a:txBody>
                    <a:bodyPr/>
                    <a:lstStyle/>
                    <a:p>
                      <a:pPr marL="2091055">
                        <a:lnSpc>
                          <a:spcPts val="1030"/>
                        </a:lnSpc>
                      </a:pPr>
                      <a:r>
                        <a:rPr sz="1000" u="sng" spc="-10" dirty="0">
                          <a:solidFill>
                            <a:srgbClr val="282828"/>
                          </a:solidFill>
                          <a:uFill>
                            <a:solidFill>
                              <a:srgbClr val="4B4B4B"/>
                            </a:solidFill>
                          </a:uFill>
                          <a:latin typeface="Cambria"/>
                          <a:cs typeface="Cambria"/>
                        </a:rPr>
                        <a:t>Ouadro</a:t>
                      </a:r>
                      <a:r>
                        <a:rPr sz="1000" u="sng" dirty="0">
                          <a:solidFill>
                            <a:srgbClr val="282828"/>
                          </a:solidFill>
                          <a:uFill>
                            <a:solidFill>
                              <a:srgbClr val="4B4B4B"/>
                            </a:solidFill>
                          </a:u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u="sng" spc="-65" dirty="0">
                          <a:solidFill>
                            <a:srgbClr val="3D3D3D"/>
                          </a:solidFill>
                          <a:uFill>
                            <a:solidFill>
                              <a:srgbClr val="4B4B4B"/>
                            </a:solidFill>
                          </a:uFill>
                          <a:latin typeface="Cambria"/>
                          <a:cs typeface="Cambria"/>
                        </a:rPr>
                        <a:t>de</a:t>
                      </a:r>
                      <a:r>
                        <a:rPr sz="1000" u="sng" spc="-5" dirty="0">
                          <a:solidFill>
                            <a:srgbClr val="3D3D3D"/>
                          </a:solidFill>
                          <a:uFill>
                            <a:solidFill>
                              <a:srgbClr val="4B4B4B"/>
                            </a:solidFill>
                          </a:u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u="sng" spc="-50" dirty="0">
                          <a:solidFill>
                            <a:srgbClr val="2A2A2A"/>
                          </a:solidFill>
                          <a:uFill>
                            <a:solidFill>
                              <a:srgbClr val="4B4B4B"/>
                            </a:solidFill>
                          </a:uFill>
                          <a:latin typeface="Cambria"/>
                          <a:cs typeface="Cambria"/>
                        </a:rPr>
                        <a:t>Recuraos</a:t>
                      </a:r>
                      <a:r>
                        <a:rPr sz="1000" u="sng" spc="50" dirty="0">
                          <a:solidFill>
                            <a:srgbClr val="2A2A2A"/>
                          </a:solidFill>
                          <a:uFill>
                            <a:solidFill>
                              <a:srgbClr val="4B4B4B"/>
                            </a:solidFill>
                          </a:u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u="sng" spc="-75" dirty="0">
                          <a:solidFill>
                            <a:srgbClr val="212121"/>
                          </a:solidFill>
                          <a:uFill>
                            <a:solidFill>
                              <a:srgbClr val="4B4B4B"/>
                            </a:solidFill>
                          </a:uFill>
                          <a:latin typeface="Cambria"/>
                          <a:cs typeface="Cambria"/>
                        </a:rPr>
                        <a:t>Humunos</a:t>
                      </a:r>
                      <a:r>
                        <a:rPr sz="1000" u="sng" spc="15" dirty="0">
                          <a:solidFill>
                            <a:srgbClr val="212121"/>
                          </a:solidFill>
                          <a:uFill>
                            <a:solidFill>
                              <a:srgbClr val="4B4B4B"/>
                            </a:solidFill>
                          </a:u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u="sng" dirty="0">
                          <a:solidFill>
                            <a:srgbClr val="3F3F3F"/>
                          </a:solidFill>
                          <a:uFill>
                            <a:solidFill>
                              <a:srgbClr val="4B4B4B"/>
                            </a:solidFill>
                          </a:uFill>
                          <a:latin typeface="Cambria"/>
                          <a:cs typeface="Cambria"/>
                        </a:rPr>
                        <a:t>-</a:t>
                      </a:r>
                      <a:r>
                        <a:rPr sz="1000" u="sng" spc="30" dirty="0">
                          <a:solidFill>
                            <a:srgbClr val="3F3F3F"/>
                          </a:solidFill>
                          <a:uFill>
                            <a:solidFill>
                              <a:srgbClr val="4B4B4B"/>
                            </a:solidFill>
                          </a:u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u="sng" spc="-20" dirty="0">
                          <a:solidFill>
                            <a:srgbClr val="313131"/>
                          </a:solidFill>
                          <a:uFill>
                            <a:solidFill>
                              <a:srgbClr val="4B4B4B"/>
                            </a:solidFill>
                          </a:uFill>
                          <a:latin typeface="Cambria"/>
                          <a:cs typeface="Cambria"/>
                        </a:rPr>
                        <a:t>2025</a:t>
                      </a:r>
                      <a:endParaRPr sz="1000">
                        <a:latin typeface="Cambria"/>
                        <a:cs typeface="Cambria"/>
                      </a:endParaRPr>
                    </a:p>
                    <a:p>
                      <a:pPr marL="173990">
                        <a:lnSpc>
                          <a:spcPct val="100000"/>
                        </a:lnSpc>
                        <a:spcBef>
                          <a:spcPts val="940"/>
                        </a:spcBef>
                        <a:tabLst>
                          <a:tab pos="805180" algn="l"/>
                          <a:tab pos="6007735" algn="l"/>
                        </a:tabLst>
                      </a:pPr>
                      <a:r>
                        <a:rPr sz="800" spc="-10" dirty="0">
                          <a:solidFill>
                            <a:srgbClr val="313131"/>
                          </a:solidFill>
                          <a:latin typeface="Times New Roman"/>
                          <a:cs typeface="Times New Roman"/>
                        </a:rPr>
                        <a:t>ńn&amp;&amp;&amp;•</a:t>
                      </a:r>
                      <a:r>
                        <a:rPr sz="800" dirty="0">
                          <a:solidFill>
                            <a:srgbClr val="313131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u="sng" spc="-105" dirty="0">
                          <a:solidFill>
                            <a:srgbClr val="333333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u="sng" spc="-30" dirty="0">
                          <a:solidFill>
                            <a:srgbClr val="333333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Times New Roman"/>
                          <a:cs typeface="Times New Roman"/>
                        </a:rPr>
                        <a:t>Associaę8o</a:t>
                      </a:r>
                      <a:r>
                        <a:rPr sz="800" u="sng" spc="-20" dirty="0">
                          <a:solidFill>
                            <a:srgbClr val="333333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u="sng" spc="-10" dirty="0">
                          <a:solidFill>
                            <a:srgbClr val="363636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Times New Roman"/>
                          <a:cs typeface="Times New Roman"/>
                        </a:rPr>
                        <a:t>dos</a:t>
                      </a:r>
                      <a:r>
                        <a:rPr sz="800" u="sng" spc="-20" dirty="0">
                          <a:solidFill>
                            <a:srgbClr val="363636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u="sng" spc="-25" dirty="0">
                          <a:solidFill>
                            <a:srgbClr val="333333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Times New Roman"/>
                          <a:cs typeface="Times New Roman"/>
                        </a:rPr>
                        <a:t>Moradores</a:t>
                      </a:r>
                      <a:r>
                        <a:rPr sz="800" u="sng" spc="45" dirty="0">
                          <a:solidFill>
                            <a:srgbClr val="333333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u="sng" spc="-30" dirty="0">
                          <a:solidFill>
                            <a:srgbClr val="343434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Times New Roman"/>
                          <a:cs typeface="Times New Roman"/>
                        </a:rPr>
                        <a:t>para</a:t>
                      </a:r>
                      <a:r>
                        <a:rPr sz="800" u="sng" spc="25" dirty="0">
                          <a:solidFill>
                            <a:srgbClr val="343434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u="sng" spc="-25" dirty="0">
                          <a:solidFill>
                            <a:srgbClr val="282828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Times New Roman"/>
                          <a:cs typeface="Times New Roman"/>
                        </a:rPr>
                        <a:t>Desenvolviomento </a:t>
                      </a:r>
                      <a:r>
                        <a:rPr sz="800" u="sng" dirty="0">
                          <a:solidFill>
                            <a:srgbClr val="343434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Times New Roman"/>
                          <a:cs typeface="Times New Roman"/>
                        </a:rPr>
                        <a:t>do </a:t>
                      </a:r>
                      <a:r>
                        <a:rPr sz="800" u="sng" spc="-20" dirty="0">
                          <a:solidFill>
                            <a:srgbClr val="2F2F2F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Times New Roman"/>
                          <a:cs typeface="Times New Roman"/>
                        </a:rPr>
                        <a:t>Ague</a:t>
                      </a:r>
                      <a:r>
                        <a:rPr sz="800" u="sng" spc="-10" dirty="0">
                          <a:solidFill>
                            <a:srgbClr val="2F2F2F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u="sng" spc="-20" dirty="0">
                          <a:solidFill>
                            <a:srgbClr val="4D4D4D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Times New Roman"/>
                          <a:cs typeface="Times New Roman"/>
                        </a:rPr>
                        <a:t>Azul</a:t>
                      </a:r>
                      <a:r>
                        <a:rPr sz="800" u="sng" spc="215" dirty="0">
                          <a:solidFill>
                            <a:srgbClr val="4D4D4D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u="sng" dirty="0">
                          <a:solidFill>
                            <a:srgbClr val="383838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Times New Roman"/>
                          <a:cs typeface="Times New Roman"/>
                        </a:rPr>
                        <a:t>AMAAIV	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3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2700">
                      <a:solidFill>
                        <a:srgbClr val="60606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2700">
                      <a:solidFill>
                        <a:srgbClr val="5B5B5B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2700">
                      <a:solidFill>
                        <a:srgbClr val="5B5B5B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2700">
                      <a:solidFill>
                        <a:srgbClr val="5B5B5B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2700">
                      <a:solidFill>
                        <a:srgbClr val="5B5B5B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2700">
                      <a:solidFill>
                        <a:srgbClr val="60606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2700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2700">
                      <a:solidFill>
                        <a:srgbClr val="606060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270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270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270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270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2700">
                      <a:solidFill>
                        <a:srgbClr val="606060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270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4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650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|</a:t>
                      </a:r>
                      <a:r>
                        <a:rPr sz="650" spc="170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5" dirty="0">
                          <a:solidFill>
                            <a:srgbClr val="363636"/>
                          </a:solidFill>
                          <a:latin typeface="Times New Roman"/>
                          <a:cs typeface="Times New Roman"/>
                        </a:rPr>
                        <a:t>Adcmicio</a:t>
                      </a:r>
                      <a:r>
                        <a:rPr sz="650" spc="-15" dirty="0">
                          <a:solidFill>
                            <a:srgbClr val="36363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da</a:t>
                      </a:r>
                      <a:r>
                        <a:rPr sz="650" spc="-3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35" dirty="0">
                          <a:solidFill>
                            <a:srgbClr val="232323"/>
                          </a:solidFill>
                          <a:latin typeface="Times New Roman"/>
                          <a:cs typeface="Times New Roman"/>
                        </a:rPr>
                        <a:t>Siła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362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650" spc="-30" dirty="0">
                          <a:solidFill>
                            <a:srgbClr val="696969"/>
                          </a:solidFill>
                          <a:latin typeface="Times New Roman"/>
                          <a:cs typeface="Times New Roman"/>
                        </a:rPr>
                        <a:t>ó7</a:t>
                      </a:r>
                      <a:r>
                        <a:rPr sz="650" spc="-15" dirty="0">
                          <a:solidFill>
                            <a:srgbClr val="69696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989.0I7•X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956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650" spc="-75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RS</a:t>
                      </a:r>
                      <a:r>
                        <a:rPr sz="650" spc="2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595959"/>
                          </a:solidFill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650" spc="-50" dirty="0">
                          <a:solidFill>
                            <a:srgbClr val="59595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95" dirty="0">
                          <a:solidFill>
                            <a:srgbClr val="5E5E5E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650" spc="-15" dirty="0">
                          <a:solidFill>
                            <a:srgbClr val="5E5E5E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30.79|</a:t>
                      </a:r>
                      <a:r>
                        <a:rPr sz="650" spc="-90" dirty="0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5" dirty="0">
                          <a:solidFill>
                            <a:srgbClr val="414141"/>
                          </a:solidFill>
                          <a:latin typeface="Times New Roman"/>
                          <a:cs typeface="Times New Roman"/>
                        </a:rPr>
                        <a:t>50266-</a:t>
                      </a:r>
                      <a:r>
                        <a:rPr sz="650" spc="-50" dirty="0">
                          <a:solidFill>
                            <a:srgbClr val="414141"/>
                          </a:solidFill>
                          <a:latin typeface="Times New Roman"/>
                          <a:cs typeface="Times New Roman"/>
                        </a:rPr>
                        <a:t>9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marR="10795" algn="r">
                        <a:lnSpc>
                          <a:spcPts val="1125"/>
                        </a:lnSpc>
                      </a:pPr>
                      <a:r>
                        <a:rPr sz="1400" spc="-25" dirty="0">
                          <a:solidFill>
                            <a:srgbClr val="414141"/>
                          </a:solidFill>
                          <a:latin typeface="Courier New"/>
                          <a:cs typeface="Courier New"/>
                        </a:rPr>
                        <a:t>l•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</a:pPr>
                      <a:r>
                        <a:rPr sz="1400" spc="-50" dirty="0">
                          <a:solidFill>
                            <a:srgbClr val="414141"/>
                          </a:solidFill>
                          <a:latin typeface="Courier New"/>
                          <a:cs typeface="Courier New"/>
                        </a:rPr>
                        <a:t>"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650" spc="-25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Amsada</a:t>
                      </a:r>
                      <a:r>
                        <a:rPr sz="650" spc="-5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dos </a:t>
                      </a:r>
                      <a:r>
                        <a:rPr sz="650" spc="135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ktos</a:t>
                      </a:r>
                      <a:r>
                        <a:rPr sz="650" spc="-45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Silva</a:t>
                      </a:r>
                      <a:r>
                        <a:rPr sz="650" spc="3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Braga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9116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650" spc="-40" dirty="0">
                          <a:solidFill>
                            <a:srgbClr val="565656"/>
                          </a:solidFill>
                          <a:latin typeface="Times New Roman"/>
                          <a:cs typeface="Times New Roman"/>
                        </a:rPr>
                        <a:t>RS </a:t>
                      </a:r>
                      <a:r>
                        <a:rPr sz="65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650" spc="25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944.00|</a:t>
                      </a:r>
                      <a:r>
                        <a:rPr sz="65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D4D4D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650" spc="-10" dirty="0">
                          <a:solidFill>
                            <a:srgbClr val="565656"/>
                          </a:solidFill>
                          <a:latin typeface="Times New Roman"/>
                          <a:cs typeface="Times New Roman"/>
                        </a:rPr>
                        <a:t>0Sa</a:t>
                      </a:r>
                      <a:r>
                        <a:rPr sz="650" spc="-10" dirty="0">
                          <a:solidFill>
                            <a:srgbClr val="5E5E5E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650" spc="-10" dirty="0">
                          <a:solidFill>
                            <a:srgbClr val="606060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650" spc="-10" dirty="0">
                          <a:solidFill>
                            <a:srgbClr val="5D5D5D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650" spc="-25" dirty="0">
                          <a:solidFill>
                            <a:srgbClr val="383838"/>
                          </a:solidFill>
                          <a:latin typeface="Times New Roman"/>
                          <a:cs typeface="Times New Roman"/>
                        </a:rPr>
                        <a:t>Eóioei</a:t>
                      </a:r>
                      <a:r>
                        <a:rPr sz="650" spc="35" dirty="0">
                          <a:solidFill>
                            <a:srgbClr val="383838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Petein</a:t>
                      </a:r>
                      <a:r>
                        <a:rPr sz="650" spc="35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sz="650" spc="50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3B3B3B"/>
                          </a:solidFill>
                          <a:latin typeface="Times New Roman"/>
                          <a:cs typeface="Times New Roman"/>
                        </a:rPr>
                        <a:t>Lisbo•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650" spc="-25" dirty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S7.382</a:t>
                      </a:r>
                      <a:r>
                        <a:rPr sz="650" spc="60" dirty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30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052-</a:t>
                      </a:r>
                      <a:r>
                        <a:rPr sz="650" spc="-75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50" dirty="0">
                          <a:solidFill>
                            <a:srgbClr val="60606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898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650" spc="-85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TU</a:t>
                      </a:r>
                      <a:r>
                        <a:rPr sz="650" spc="-2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484848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650" spc="15" dirty="0">
                          <a:solidFill>
                            <a:srgbClr val="484848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2A2A2A"/>
                          </a:solidFill>
                          <a:latin typeface="Times New Roman"/>
                          <a:cs typeface="Times New Roman"/>
                        </a:rPr>
                        <a:t>9@.00|</a:t>
                      </a:r>
                      <a:r>
                        <a:rPr sz="650" dirty="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S9</a:t>
                      </a:r>
                      <a:r>
                        <a:rPr sz="650" spc="-10" dirty="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545454"/>
                          </a:solidFill>
                          <a:latin typeface="Times New Roman"/>
                          <a:cs typeface="Times New Roman"/>
                        </a:rPr>
                        <a:t>66l</a:t>
                      </a:r>
                      <a:r>
                        <a:rPr sz="650" spc="-75" dirty="0">
                          <a:solidFill>
                            <a:srgbClr val="54545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0" dirty="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650" spc="-50" dirty="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650" spc="-10" dirty="0">
                          <a:solidFill>
                            <a:srgbClr val="313131"/>
                          </a:solidFill>
                          <a:latin typeface="Times New Roman"/>
                          <a:cs typeface="Times New Roman"/>
                        </a:rPr>
                        <a:t>07'42mI</a:t>
                      </a:r>
                      <a:r>
                        <a:rPr sz="650" spc="-5" dirty="0">
                          <a:solidFill>
                            <a:srgbClr val="31313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0" dirty="0">
                          <a:solidFill>
                            <a:srgbClr val="707070"/>
                          </a:solidFill>
                          <a:latin typeface="Times New Roman"/>
                          <a:cs typeface="Times New Roman"/>
                        </a:rPr>
                        <a:t>7:30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867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650" spc="-35" dirty="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RS</a:t>
                      </a:r>
                      <a:r>
                        <a:rPr sz="650" spc="5" dirty="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626262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650" spc="-10" dirty="0">
                          <a:solidFill>
                            <a:srgbClr val="62626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3B3B3B"/>
                          </a:solidFill>
                          <a:latin typeface="Times New Roman"/>
                          <a:cs typeface="Times New Roman"/>
                        </a:rPr>
                        <a:t>94a,00t3827</a:t>
                      </a:r>
                      <a:r>
                        <a:rPr sz="650" spc="10" dirty="0">
                          <a:solidFill>
                            <a:srgbClr val="3B3B3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5" dirty="0">
                          <a:solidFill>
                            <a:srgbClr val="60606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650" spc="-25" dirty="0">
                          <a:solidFill>
                            <a:srgbClr val="5D5D5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650" spc="-50" dirty="0">
                          <a:solidFill>
                            <a:srgbClr val="5D5D5D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650" spc="-25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650" spc="-25" dirty="0">
                          <a:solidFill>
                            <a:srgbClr val="5D5D5D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650" spc="-25" dirty="0">
                          <a:solidFill>
                            <a:srgbClr val="60606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650" spc="-25" dirty="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•crśa</a:t>
                      </a:r>
                      <a:r>
                        <a:rPr sz="650" spc="15" dirty="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3B3B3B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650" spc="-10" dirty="0">
                          <a:solidFill>
                            <a:srgbClr val="575757"/>
                          </a:solidFill>
                          <a:latin typeface="Times New Roman"/>
                          <a:cs typeface="Times New Roman"/>
                        </a:rPr>
                        <a:t>iI</a:t>
                      </a:r>
                      <a:r>
                        <a:rPr sz="650" spc="-1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v•</a:t>
                      </a:r>
                      <a:r>
                        <a:rPr sz="650" spc="5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Moura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413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3812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650" spc="-20" dirty="0">
                          <a:solidFill>
                            <a:srgbClr val="545454"/>
                          </a:solidFill>
                          <a:latin typeface="Times New Roman"/>
                          <a:cs typeface="Times New Roman"/>
                        </a:rPr>
                        <a:t>S7 </a:t>
                      </a:r>
                      <a:r>
                        <a:rPr sz="650" dirty="0">
                          <a:solidFill>
                            <a:srgbClr val="383838"/>
                          </a:solidFill>
                          <a:latin typeface="Times New Roman"/>
                          <a:cs typeface="Times New Roman"/>
                        </a:rPr>
                        <a:t>9l2</a:t>
                      </a:r>
                      <a:r>
                        <a:rPr sz="650" spc="130" dirty="0">
                          <a:solidFill>
                            <a:srgbClr val="383838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55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4B4-</a:t>
                      </a:r>
                      <a:r>
                        <a:rPr sz="650" spc="-50" dirty="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6446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650" spc="-25" dirty="0">
                          <a:solidFill>
                            <a:srgbClr val="505050"/>
                          </a:solidFill>
                          <a:latin typeface="Times New Roman"/>
                          <a:cs typeface="Times New Roman"/>
                        </a:rPr>
                        <a:t>06-</a:t>
                      </a:r>
                      <a:r>
                        <a:rPr sz="650" spc="-20" dirty="0">
                          <a:solidFill>
                            <a:srgbClr val="505050"/>
                          </a:solidFill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650" spc="-15" dirty="0">
                          <a:solidFill>
                            <a:srgbClr val="5050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4D4D4D"/>
                          </a:solidFill>
                          <a:latin typeface="Times New Roman"/>
                          <a:cs typeface="Times New Roman"/>
                        </a:rPr>
                        <a:t>ś</a:t>
                      </a:r>
                      <a:r>
                        <a:rPr sz="650" spc="380" dirty="0">
                          <a:solidFill>
                            <a:srgbClr val="4D4D4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727272"/>
                          </a:solidFill>
                          <a:latin typeface="Times New Roman"/>
                          <a:cs typeface="Times New Roman"/>
                        </a:rPr>
                        <a:t>I6-</a:t>
                      </a:r>
                      <a:r>
                        <a:rPr sz="650" spc="-25" dirty="0">
                          <a:solidFill>
                            <a:srgbClr val="565656"/>
                          </a:solidFill>
                          <a:latin typeface="Times New Roman"/>
                          <a:cs typeface="Times New Roman"/>
                        </a:rPr>
                        <a:t>18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90525">
                        <a:lnSpc>
                          <a:spcPct val="100000"/>
                        </a:lnSpc>
                        <a:spcBef>
                          <a:spcPts val="150"/>
                        </a:spcBef>
                        <a:tabLst>
                          <a:tab pos="1006475" algn="l"/>
                        </a:tabLst>
                      </a:pPr>
                      <a:r>
                        <a:rPr sz="650" spc="-2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ItS</a:t>
                      </a:r>
                      <a:r>
                        <a:rPr sz="650" spc="-3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606060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650" spc="-5" dirty="0">
                          <a:solidFill>
                            <a:srgbClr val="60606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0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337</a:t>
                      </a:r>
                      <a:r>
                        <a:rPr sz="650" spc="-20" dirty="0">
                          <a:solidFill>
                            <a:srgbClr val="595959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650" dirty="0">
                          <a:solidFill>
                            <a:srgbClr val="595959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650" spc="-40" dirty="0">
                          <a:solidFill>
                            <a:srgbClr val="5E5E5E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650" spc="-50" dirty="0">
                          <a:solidFill>
                            <a:srgbClr val="5E5E5E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85" dirty="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650" spc="135" dirty="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733-</a:t>
                      </a:r>
                      <a:r>
                        <a:rPr sz="650" spc="-5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9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650" b="1" dirty="0">
                          <a:solidFill>
                            <a:srgbClr val="484848"/>
                          </a:solidFill>
                          <a:latin typeface="Times New Roman"/>
                          <a:cs typeface="Times New Roman"/>
                        </a:rPr>
                        <a:t>Geiy</a:t>
                      </a:r>
                      <a:r>
                        <a:rPr sz="650" b="1" spc="30" dirty="0">
                          <a:solidFill>
                            <a:srgbClr val="484848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Franciely</a:t>
                      </a:r>
                      <a:r>
                        <a:rPr sz="650" spc="9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35" dirty="0">
                          <a:solidFill>
                            <a:srgbClr val="3B3B3B"/>
                          </a:solidFill>
                          <a:latin typeface="Times New Roman"/>
                          <a:cs typeface="Times New Roman"/>
                        </a:rPr>
                        <a:t>Bs•i</a:t>
                      </a:r>
                      <a:r>
                        <a:rPr sz="650" spc="-95" dirty="0">
                          <a:solidFill>
                            <a:srgbClr val="3B3B3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525252"/>
                          </a:solidFill>
                          <a:latin typeface="Times New Roman"/>
                          <a:cs typeface="Times New Roman"/>
                        </a:rPr>
                        <a:t>ist</a:t>
                      </a:r>
                      <a:r>
                        <a:rPr sz="650" spc="220" dirty="0">
                          <a:solidFill>
                            <a:srgbClr val="52525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Sarnos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330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650" dirty="0">
                          <a:solidFill>
                            <a:srgbClr val="565656"/>
                          </a:solidFill>
                          <a:latin typeface="Times New Roman"/>
                          <a:cs typeface="Times New Roman"/>
                        </a:rPr>
                        <a:t>49.20I</a:t>
                      </a:r>
                      <a:r>
                        <a:rPr sz="650" spc="15" dirty="0">
                          <a:solidFill>
                            <a:srgbClr val="56565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40" dirty="0">
                          <a:solidFill>
                            <a:srgbClr val="2F2F2F"/>
                          </a:solidFill>
                          <a:latin typeface="Times New Roman"/>
                          <a:cs typeface="Times New Roman"/>
                        </a:rPr>
                        <a:t>629-</a:t>
                      </a:r>
                      <a:r>
                        <a:rPr sz="650" spc="-60" dirty="0">
                          <a:solidFill>
                            <a:srgbClr val="2F2F2F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650" spc="-10" dirty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07:00</a:t>
                      </a:r>
                      <a:r>
                        <a:rPr sz="650" spc="-20" dirty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śs</a:t>
                      </a:r>
                      <a:r>
                        <a:rPr sz="650" spc="-10" dirty="0">
                          <a:solidFill>
                            <a:srgbClr val="777777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650" spc="-10" dirty="0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6:48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854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650" spc="-185" dirty="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TYS</a:t>
                      </a:r>
                      <a:r>
                        <a:rPr sz="650" spc="5" dirty="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50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650" spc="75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944.00</a:t>
                      </a:r>
                      <a:r>
                        <a:rPr sz="650" spc="110" dirty="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30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1g406-</a:t>
                      </a:r>
                      <a:r>
                        <a:rPr sz="650" spc="-50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50" spc="-75" dirty="0">
                          <a:solidFill>
                            <a:srgbClr val="343434"/>
                          </a:solidFill>
                          <a:latin typeface="Times New Roman"/>
                          <a:cs typeface="Times New Roman"/>
                        </a:rPr>
                        <a:t>SiTva</a:t>
                      </a:r>
                      <a:r>
                        <a:rPr sz="650" spc="45" dirty="0">
                          <a:solidFill>
                            <a:srgbClr val="34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sz="650" spc="-6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Ol</a:t>
                      </a:r>
                      <a:r>
                        <a:rPr sz="650" spc="-65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ieira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302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650" spc="-1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07;Ri</a:t>
                      </a:r>
                      <a:r>
                        <a:rPr sz="650" spc="-3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595959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50" spc="-10" dirty="0">
                          <a:solidFill>
                            <a:srgbClr val="505050"/>
                          </a:solidFill>
                          <a:latin typeface="Times New Roman"/>
                          <a:cs typeface="Times New Roman"/>
                        </a:rPr>
                        <a:t>16:48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650" dirty="0">
                          <a:solidFill>
                            <a:srgbClr val="545454"/>
                          </a:solidFill>
                          <a:latin typeface="Times New Roman"/>
                          <a:cs typeface="Times New Roman"/>
                        </a:rPr>
                        <a:t>|</a:t>
                      </a:r>
                      <a:r>
                        <a:rPr sz="650" spc="195" dirty="0">
                          <a:solidFill>
                            <a:srgbClr val="54545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50" dirty="0">
                          <a:solidFill>
                            <a:srgbClr val="383838"/>
                          </a:solidFill>
                          <a:latin typeface="Times New Roman"/>
                          <a:cs typeface="Times New Roman"/>
                        </a:rPr>
                        <a:t>@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650" spc="-25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IY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650" spc="-25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07-</a:t>
                      </a:r>
                      <a:r>
                        <a:rPr sz="650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r>
                        <a:rPr sz="650" spc="-10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505050"/>
                          </a:solidFill>
                          <a:latin typeface="Times New Roman"/>
                          <a:cs typeface="Times New Roman"/>
                        </a:rPr>
                        <a:t>xs</a:t>
                      </a:r>
                      <a:r>
                        <a:rPr sz="650" spc="-10" dirty="0">
                          <a:solidFill>
                            <a:srgbClr val="696969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650" spc="-10" dirty="0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6'48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956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600" spc="-25" dirty="0">
                          <a:solidFill>
                            <a:srgbClr val="666666"/>
                          </a:solidFill>
                          <a:latin typeface="Times New Roman"/>
                          <a:cs typeface="Times New Roman"/>
                        </a:rPr>
                        <a:t>RS</a:t>
                      </a:r>
                      <a:r>
                        <a:rPr sz="600" spc="-30" dirty="0">
                          <a:solidFill>
                            <a:srgbClr val="6666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2.2I2.4</a:t>
                      </a:r>
                      <a:r>
                        <a:rPr sz="600" spc="185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600" spc="-40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4:z</a:t>
                      </a:r>
                      <a:r>
                        <a:rPr sz="600" spc="70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0" dirty="0">
                          <a:solidFill>
                            <a:srgbClr val="505050"/>
                          </a:solidFill>
                          <a:latin typeface="Times New Roman"/>
                          <a:cs typeface="Times New Roman"/>
                        </a:rPr>
                        <a:t>926O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4193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650" spc="-25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47.815.420-</a:t>
                      </a:r>
                      <a:r>
                        <a:rPr sz="650" spc="-5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006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650" spc="-20" dirty="0">
                          <a:solidFill>
                            <a:srgbClr val="484848"/>
                          </a:solidFill>
                          <a:latin typeface="Times New Roman"/>
                          <a:cs typeface="Times New Roman"/>
                        </a:rPr>
                        <a:t>07:42est</a:t>
                      </a:r>
                      <a:r>
                        <a:rPr sz="650" spc="30" dirty="0">
                          <a:solidFill>
                            <a:srgbClr val="484848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5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730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956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650" spc="-145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MS</a:t>
                      </a:r>
                      <a:r>
                        <a:rPr sz="650" spc="5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0" dirty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4.26</a:t>
                      </a:r>
                      <a:r>
                        <a:rPr sz="650" spc="-75" dirty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50" dirty="0">
                          <a:solidFill>
                            <a:srgbClr val="626262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650" spc="-50" dirty="0">
                          <a:solidFill>
                            <a:srgbClr val="484848"/>
                          </a:solidFill>
                          <a:latin typeface="Times New Roman"/>
                          <a:cs typeface="Times New Roman"/>
                        </a:rPr>
                        <a:t>.S8</a:t>
                      </a:r>
                      <a:r>
                        <a:rPr sz="650" spc="130" dirty="0">
                          <a:solidFill>
                            <a:srgbClr val="484848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5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52.037-</a:t>
                      </a:r>
                      <a:r>
                        <a:rPr sz="650" spc="-5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 marR="27305" algn="r">
                        <a:lnSpc>
                          <a:spcPts val="960"/>
                        </a:lnSpc>
                      </a:pPr>
                      <a:r>
                        <a:rPr sz="900" spc="-25" dirty="0">
                          <a:solidFill>
                            <a:srgbClr val="383838"/>
                          </a:solidFill>
                          <a:latin typeface="Consolas"/>
                          <a:cs typeface="Consolas"/>
                        </a:rPr>
                        <a:t>*o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960"/>
                        </a:lnSpc>
                      </a:pPr>
                      <a:r>
                        <a:rPr sz="900" spc="-25" dirty="0">
                          <a:solidFill>
                            <a:srgbClr val="2F2F2F"/>
                          </a:solidFill>
                          <a:latin typeface="Consolas"/>
                          <a:cs typeface="Consolas"/>
                        </a:rPr>
                        <a:t>'v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5904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650" spc="-3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4S.009ó9ó-</a:t>
                      </a:r>
                      <a:r>
                        <a:rPr sz="650" spc="-5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650" spc="-20" dirty="0">
                          <a:solidFill>
                            <a:srgbClr val="565656"/>
                          </a:solidFill>
                          <a:latin typeface="Times New Roman"/>
                          <a:cs typeface="Times New Roman"/>
                        </a:rPr>
                        <a:t>07;00</a:t>
                      </a:r>
                      <a:r>
                        <a:rPr sz="650" spc="60" dirty="0">
                          <a:solidFill>
                            <a:srgbClr val="56565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35" dirty="0">
                          <a:solidFill>
                            <a:srgbClr val="343434"/>
                          </a:solidFill>
                          <a:latin typeface="Times New Roman"/>
                          <a:cs typeface="Times New Roman"/>
                        </a:rPr>
                        <a:t>xs</a:t>
                      </a:r>
                      <a:r>
                        <a:rPr sz="650" spc="-35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16-</a:t>
                      </a:r>
                      <a:r>
                        <a:rPr sz="650" spc="-25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48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9116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650" dirty="0">
                          <a:solidFill>
                            <a:srgbClr val="545454"/>
                          </a:solidFill>
                          <a:latin typeface="Times New Roman"/>
                          <a:cs typeface="Times New Roman"/>
                        </a:rPr>
                        <a:t>P5</a:t>
                      </a:r>
                      <a:r>
                        <a:rPr sz="650" spc="35" dirty="0">
                          <a:solidFill>
                            <a:srgbClr val="54545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2,W.00|6364OI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3558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650" spc="-10" dirty="0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34.702.TS8•X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94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650" dirty="0">
                          <a:solidFill>
                            <a:srgbClr val="545454"/>
                          </a:solidFill>
                          <a:latin typeface="Times New Roman"/>
                          <a:cs typeface="Times New Roman"/>
                        </a:rPr>
                        <a:t>gS</a:t>
                      </a:r>
                      <a:r>
                        <a:rPr sz="650" spc="-40" dirty="0">
                          <a:solidFill>
                            <a:srgbClr val="54545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2.944.00</a:t>
                      </a:r>
                      <a:r>
                        <a:rPr sz="650" spc="75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55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S3SO4-</a:t>
                      </a:r>
                      <a:r>
                        <a:rPr sz="650" spc="-25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'I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650" spc="-3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fi5.970.834-</a:t>
                      </a:r>
                      <a:r>
                        <a:rPr sz="650" spc="-5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9116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650" spc="-60" dirty="0">
                          <a:solidFill>
                            <a:srgbClr val="545454"/>
                          </a:solidFill>
                          <a:latin typeface="Times New Roman"/>
                          <a:cs typeface="Times New Roman"/>
                        </a:rPr>
                        <a:t>RS</a:t>
                      </a:r>
                      <a:r>
                        <a:rPr sz="650" spc="-10" dirty="0">
                          <a:solidFill>
                            <a:srgbClr val="54545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0" dirty="0">
                          <a:solidFill>
                            <a:srgbClr val="3B3B3B"/>
                          </a:solidFill>
                          <a:latin typeface="Times New Roman"/>
                          <a:cs typeface="Times New Roman"/>
                        </a:rPr>
                        <a:t>*.944.00</a:t>
                      </a:r>
                      <a:r>
                        <a:rPr sz="650" spc="-55" dirty="0">
                          <a:solidFill>
                            <a:srgbClr val="3B3B3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|*S.980•2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241935" algn="l"/>
                        </a:tabLst>
                      </a:pPr>
                      <a:r>
                        <a:rPr sz="650" spc="-5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65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650" spc="-1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47.685.I9I•9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650" spc="-25" dirty="0">
                          <a:solidFill>
                            <a:srgbClr val="484848"/>
                          </a:solidFill>
                          <a:latin typeface="Times New Roman"/>
                          <a:cs typeface="Times New Roman"/>
                        </a:rPr>
                        <a:t>07:42as </a:t>
                      </a:r>
                      <a:r>
                        <a:rPr sz="650" spc="-10" dirty="0">
                          <a:solidFill>
                            <a:srgbClr val="60606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650" spc="-10" dirty="0">
                          <a:solidFill>
                            <a:srgbClr val="2B2B2B"/>
                          </a:solidFill>
                          <a:latin typeface="Times New Roman"/>
                          <a:cs typeface="Times New Roman"/>
                        </a:rPr>
                        <a:t>7:30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ts val="1100"/>
                        </a:lnSpc>
                        <a:tabLst>
                          <a:tab pos="391160" algn="l"/>
                        </a:tabLst>
                      </a:pPr>
                      <a:r>
                        <a:rPr sz="2100" spc="-75" baseline="-7936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100" baseline="-7936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650" dirty="0">
                          <a:solidFill>
                            <a:srgbClr val="595959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650" spc="150" dirty="0">
                          <a:solidFill>
                            <a:srgbClr val="59595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5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2.944.0fI</a:t>
                      </a:r>
                      <a:r>
                        <a:rPr sz="650" spc="135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5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99318-</a:t>
                      </a:r>
                      <a:r>
                        <a:rPr sz="650" spc="-50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200"/>
                        </a:spcBef>
                        <a:tabLst>
                          <a:tab pos="241300" algn="l"/>
                        </a:tabLst>
                      </a:pPr>
                      <a:r>
                        <a:rPr sz="650" spc="-5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65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650" spc="-20" dirty="0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20.5S4.I</a:t>
                      </a:r>
                      <a:r>
                        <a:rPr sz="650" spc="50" dirty="0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35" dirty="0">
                          <a:solidFill>
                            <a:srgbClr val="5D5D5D"/>
                          </a:solidFill>
                          <a:latin typeface="Times New Roman"/>
                          <a:cs typeface="Times New Roman"/>
                        </a:rPr>
                        <a:t>13-</a:t>
                      </a:r>
                      <a:r>
                        <a:rPr sz="650" spc="-50" dirty="0">
                          <a:solidFill>
                            <a:srgbClr val="5D5D5D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9116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650" spc="-55" dirty="0">
                          <a:solidFill>
                            <a:srgbClr val="5D5D5D"/>
                          </a:solidFill>
                          <a:latin typeface="Times New Roman"/>
                          <a:cs typeface="Times New Roman"/>
                        </a:rPr>
                        <a:t>RS</a:t>
                      </a:r>
                      <a:r>
                        <a:rPr sz="650" spc="15" dirty="0">
                          <a:solidFill>
                            <a:srgbClr val="5D5D5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55" dirty="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650" spc="-5" dirty="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3B3B3B"/>
                          </a:solidFill>
                          <a:latin typeface="Times New Roman"/>
                          <a:cs typeface="Times New Roman"/>
                        </a:rPr>
                        <a:t>024.3S</a:t>
                      </a:r>
                      <a:r>
                        <a:rPr sz="650" spc="-10" dirty="0">
                          <a:solidFill>
                            <a:srgbClr val="505050"/>
                          </a:solidFill>
                          <a:latin typeface="Times New Roman"/>
                          <a:cs typeface="Times New Roman"/>
                        </a:rPr>
                        <a:t>|9</a:t>
                      </a:r>
                      <a:r>
                        <a:rPr sz="650" spc="20" dirty="0">
                          <a:solidFill>
                            <a:srgbClr val="5050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75" dirty="0">
                          <a:solidFill>
                            <a:srgbClr val="60606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650" spc="-75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.7&amp;4-</a:t>
                      </a:r>
                      <a:r>
                        <a:rPr sz="650" spc="-5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650" spc="-2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07:+2</a:t>
                      </a:r>
                      <a:r>
                        <a:rPr sz="650" spc="3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5" dirty="0">
                          <a:solidFill>
                            <a:srgbClr val="727272"/>
                          </a:solidFill>
                          <a:latin typeface="Times New Roman"/>
                          <a:cs typeface="Times New Roman"/>
                        </a:rPr>
                        <a:t>Ń</a:t>
                      </a:r>
                      <a:r>
                        <a:rPr sz="650" spc="-75" dirty="0">
                          <a:solidFill>
                            <a:srgbClr val="72727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650" spc="-10" dirty="0">
                          <a:solidFill>
                            <a:srgbClr val="595959"/>
                          </a:solidFill>
                          <a:latin typeface="Times New Roman"/>
                          <a:cs typeface="Times New Roman"/>
                        </a:rPr>
                        <a:t>7:30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244475" algn="l"/>
                        </a:tabLst>
                      </a:pPr>
                      <a:r>
                        <a:rPr sz="650" spc="-50" dirty="0">
                          <a:solidFill>
                            <a:srgbClr val="525252"/>
                          </a:solidFill>
                          <a:latin typeface="Times New Roman"/>
                          <a:cs typeface="Times New Roman"/>
                        </a:rPr>
                        <a:t>|</a:t>
                      </a:r>
                      <a:r>
                        <a:rPr sz="650" dirty="0">
                          <a:solidFill>
                            <a:srgbClr val="525252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650" spc="-10" dirty="0">
                          <a:solidFill>
                            <a:srgbClr val="3B3B3B"/>
                          </a:solidFill>
                          <a:latin typeface="Times New Roman"/>
                          <a:cs typeface="Times New Roman"/>
                        </a:rPr>
                        <a:t>38.369.088•2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956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650" spc="-70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RS</a:t>
                      </a:r>
                      <a:r>
                        <a:rPr sz="650" spc="70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0" dirty="0">
                          <a:solidFill>
                            <a:srgbClr val="5D5D5D"/>
                          </a:solidFill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650" spc="-20" dirty="0">
                          <a:solidFill>
                            <a:srgbClr val="525252"/>
                          </a:solidFill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sz="650" spc="-40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30.79|</a:t>
                      </a:r>
                      <a:r>
                        <a:rPr sz="650" spc="-40" dirty="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ST</a:t>
                      </a:r>
                      <a:r>
                        <a:rPr sz="650" spc="-15" dirty="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3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.369-</a:t>
                      </a:r>
                      <a:r>
                        <a:rPr sz="650" spc="-5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650" spc="-10" dirty="0">
                          <a:solidFill>
                            <a:srgbClr val="484848"/>
                          </a:solidFill>
                          <a:latin typeface="Times New Roman"/>
                          <a:cs typeface="Times New Roman"/>
                        </a:rPr>
                        <a:t>SS.332.065•8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650" spc="-45" dirty="0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BŁ:43asl</a:t>
                      </a:r>
                      <a:r>
                        <a:rPr sz="650" spc="-10" dirty="0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5" dirty="0">
                          <a:solidFill>
                            <a:srgbClr val="606060"/>
                          </a:solidFill>
                          <a:latin typeface="Times New Roman"/>
                          <a:cs typeface="Times New Roman"/>
                        </a:rPr>
                        <a:t>330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956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650" spc="-6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RS</a:t>
                      </a:r>
                      <a:r>
                        <a:rPr sz="65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 2.94•t.6</a:t>
                      </a:r>
                      <a:r>
                        <a:rPr sz="650" spc="24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65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650" spc="-6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5" dirty="0">
                          <a:solidFill>
                            <a:srgbClr val="5D5D5D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650" spc="-25" dirty="0">
                          <a:solidFill>
                            <a:srgbClr val="383838"/>
                          </a:solidFill>
                          <a:latin typeface="Times New Roman"/>
                          <a:cs typeface="Times New Roman"/>
                        </a:rPr>
                        <a:t>BE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650" dirty="0">
                          <a:solidFill>
                            <a:srgbClr val="3B3B3B"/>
                          </a:solidFill>
                          <a:latin typeface="Times New Roman"/>
                          <a:cs typeface="Times New Roman"/>
                        </a:rPr>
                        <a:t>Mańno</a:t>
                      </a:r>
                      <a:r>
                        <a:rPr sz="650" spc="60" dirty="0">
                          <a:solidFill>
                            <a:srgbClr val="3B3B3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sz="650" spc="4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5" dirty="0">
                          <a:solidFill>
                            <a:srgbClr val="414141"/>
                          </a:solidFill>
                          <a:latin typeface="Times New Roman"/>
                          <a:cs typeface="Times New Roman"/>
                        </a:rPr>
                        <a:t>Azcyodo</a:t>
                      </a:r>
                      <a:r>
                        <a:rPr sz="650" spc="15" dirty="0">
                          <a:solidFill>
                            <a:srgbClr val="41414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Oliveira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667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4130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650" spc="-3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28.436.T89-</a:t>
                      </a:r>
                      <a:r>
                        <a:rPr sz="650" spc="-5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9116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650" spc="-105" dirty="0">
                          <a:solidFill>
                            <a:srgbClr val="525252"/>
                          </a:solidFill>
                          <a:latin typeface="Times New Roman"/>
                          <a:cs typeface="Times New Roman"/>
                        </a:rPr>
                        <a:t>RIS</a:t>
                      </a:r>
                      <a:r>
                        <a:rPr sz="650" spc="5" dirty="0">
                          <a:solidFill>
                            <a:srgbClr val="52525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30" dirty="0">
                          <a:solidFill>
                            <a:srgbClr val="666666"/>
                          </a:solidFill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650" spc="-65" dirty="0">
                          <a:solidFill>
                            <a:srgbClr val="6666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30" dirty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650" spc="-3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30.79</a:t>
                      </a:r>
                      <a:r>
                        <a:rPr sz="650" spc="14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30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108.708-</a:t>
                      </a:r>
                      <a:r>
                        <a:rPr sz="650" spc="-50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327660" algn="l"/>
                        </a:tabLst>
                      </a:pPr>
                      <a:r>
                        <a:rPr sz="650" spc="-25" dirty="0">
                          <a:solidFill>
                            <a:srgbClr val="414141"/>
                          </a:solidFill>
                          <a:latin typeface="Times New Roman"/>
                          <a:cs typeface="Times New Roman"/>
                        </a:rPr>
                        <a:t>tR</a:t>
                      </a:r>
                      <a:r>
                        <a:rPr sz="650" dirty="0">
                          <a:solidFill>
                            <a:srgbClr val="414141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650" spc="-45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d&lt;</a:t>
                      </a:r>
                      <a:r>
                        <a:rPr sz="650" spc="10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5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Nie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6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650" spc="-30" dirty="0">
                          <a:solidFill>
                            <a:srgbClr val="525252"/>
                          </a:solidFill>
                          <a:latin typeface="Times New Roman"/>
                          <a:cs typeface="Times New Roman"/>
                        </a:rPr>
                        <a:t>T9.339587-</a:t>
                      </a:r>
                      <a:r>
                        <a:rPr sz="650" spc="-50" dirty="0">
                          <a:solidFill>
                            <a:srgbClr val="525252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9116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650" spc="-125" dirty="0">
                          <a:solidFill>
                            <a:srgbClr val="484848"/>
                          </a:solidFill>
                          <a:latin typeface="Times New Roman"/>
                          <a:cs typeface="Times New Roman"/>
                        </a:rPr>
                        <a:t>MS</a:t>
                      </a:r>
                      <a:r>
                        <a:rPr sz="650" spc="50" dirty="0">
                          <a:solidFill>
                            <a:srgbClr val="484848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95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5.250.OOH</a:t>
                      </a:r>
                      <a:r>
                        <a:rPr sz="650" spc="20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35" dirty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9T</a:t>
                      </a:r>
                      <a:r>
                        <a:rPr sz="650" spc="-25" dirty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5" dirty="0">
                          <a:solidFill>
                            <a:srgbClr val="484848"/>
                          </a:solidFill>
                          <a:latin typeface="Times New Roman"/>
                          <a:cs typeface="Times New Roman"/>
                        </a:rPr>
                        <a:t>84-</a:t>
                      </a:r>
                      <a:r>
                        <a:rPr sz="650" spc="-50" dirty="0">
                          <a:solidFill>
                            <a:srgbClr val="484848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260"/>
                        </a:spcBef>
                        <a:tabLst>
                          <a:tab pos="542290" algn="l"/>
                        </a:tabLst>
                      </a:pPr>
                      <a:r>
                        <a:rPr sz="650" spc="-1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Sanóre</a:t>
                      </a:r>
                      <a:r>
                        <a:rPr sz="65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650" spc="-20" dirty="0">
                          <a:solidFill>
                            <a:srgbClr val="383838"/>
                          </a:solidFill>
                          <a:latin typeface="Times New Roman"/>
                          <a:cs typeface="Times New Roman"/>
                        </a:rPr>
                        <a:t>ióe</a:t>
                      </a:r>
                      <a:r>
                        <a:rPr sz="650" spc="-15" dirty="0">
                          <a:solidFill>
                            <a:srgbClr val="383838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b="1" spc="-40" dirty="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Femedos</a:t>
                      </a:r>
                      <a:r>
                        <a:rPr sz="650" b="1" spc="20" dirty="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Rocfie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302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225"/>
                        </a:spcBef>
                        <a:tabLst>
                          <a:tab pos="241300" algn="l"/>
                        </a:tabLst>
                      </a:pPr>
                      <a:r>
                        <a:rPr sz="650" spc="-50" dirty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|</a:t>
                      </a:r>
                      <a:r>
                        <a:rPr sz="650" dirty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650" spc="-20" dirty="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20.448</a:t>
                      </a:r>
                      <a:r>
                        <a:rPr sz="650" spc="35" dirty="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5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69B-7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650" spc="-1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Pedagogia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9116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650" spc="-125" dirty="0">
                          <a:solidFill>
                            <a:srgbClr val="676767"/>
                          </a:solidFill>
                          <a:latin typeface="Times New Roman"/>
                          <a:cs typeface="Times New Roman"/>
                        </a:rPr>
                        <a:t>RG</a:t>
                      </a:r>
                      <a:r>
                        <a:rPr sz="650" spc="10" dirty="0">
                          <a:solidFill>
                            <a:srgbClr val="676767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60606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650" spc="-40" dirty="0">
                          <a:solidFill>
                            <a:srgbClr val="60606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3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944,01</a:t>
                      </a:r>
                      <a:r>
                        <a:rPr sz="650" spc="-3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|</a:t>
                      </a:r>
                      <a:r>
                        <a:rPr sz="650" spc="290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505050"/>
                          </a:solidFill>
                          <a:latin typeface="Times New Roman"/>
                          <a:cs typeface="Times New Roman"/>
                        </a:rPr>
                        <a:t>III'</a:t>
                      </a:r>
                      <a:r>
                        <a:rPr sz="650" spc="-15" dirty="0">
                          <a:solidFill>
                            <a:srgbClr val="5050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D4D4D"/>
                          </a:solidFill>
                          <a:latin typeface="Times New Roman"/>
                          <a:cs typeface="Times New Roman"/>
                        </a:rPr>
                        <a:t>S32•7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650" spc="-35" dirty="0">
                          <a:solidFill>
                            <a:srgbClr val="525252"/>
                          </a:solidFill>
                          <a:latin typeface="Times New Roman"/>
                          <a:cs typeface="Times New Roman"/>
                        </a:rPr>
                        <a:t>Ame«da</a:t>
                      </a:r>
                      <a:r>
                        <a:rPr sz="650" spc="10" dirty="0">
                          <a:solidFill>
                            <a:srgbClr val="52525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626262"/>
                          </a:solidFill>
                          <a:latin typeface="Times New Roman"/>
                          <a:cs typeface="Times New Roman"/>
                        </a:rPr>
                        <a:t>do</a:t>
                      </a:r>
                      <a:r>
                        <a:rPr sz="650" spc="-5" dirty="0">
                          <a:solidFill>
                            <a:srgbClr val="62626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40" dirty="0">
                          <a:solidFill>
                            <a:srgbClr val="343434"/>
                          </a:solidFill>
                          <a:latin typeface="Times New Roman"/>
                          <a:cs typeface="Times New Roman"/>
                        </a:rPr>
                        <a:t>ŁJascir»ertto</a:t>
                      </a:r>
                      <a:r>
                        <a:rPr sz="650" spc="35" dirty="0">
                          <a:solidFill>
                            <a:srgbClr val="34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40" dirty="0">
                          <a:solidFill>
                            <a:srgbClr val="747474"/>
                          </a:solidFill>
                          <a:latin typeface="Times New Roman"/>
                          <a:cs typeface="Times New Roman"/>
                        </a:rPr>
                        <a:t>da</a:t>
                      </a:r>
                      <a:r>
                        <a:rPr sz="650" spc="-10" dirty="0">
                          <a:solidFill>
                            <a:srgbClr val="74747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65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SiJ</a:t>
                      </a:r>
                      <a:r>
                        <a:rPr sz="650" spc="-45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3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va</a:t>
                      </a:r>
                      <a:r>
                        <a:rPr sz="650" spc="5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Fermira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419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650" spc="-10" dirty="0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40.9S•</a:t>
                      </a:r>
                      <a:r>
                        <a:rPr sz="650" spc="25" dirty="0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3B3B3B"/>
                          </a:solidFill>
                          <a:latin typeface="Times New Roman"/>
                          <a:cs typeface="Times New Roman"/>
                        </a:rPr>
                        <a:t>4dI-</a:t>
                      </a:r>
                      <a:r>
                        <a:rPr sz="650" spc="-50" dirty="0">
                          <a:solidFill>
                            <a:srgbClr val="3B3B3B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9209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650" dirty="0">
                          <a:solidFill>
                            <a:srgbClr val="3B3B3B"/>
                          </a:solidFill>
                          <a:latin typeface="Times New Roman"/>
                          <a:cs typeface="Times New Roman"/>
                        </a:rPr>
                        <a:t>|</a:t>
                      </a:r>
                      <a:r>
                        <a:rPr sz="650" spc="130" dirty="0">
                          <a:solidFill>
                            <a:srgbClr val="3B3B3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EnsŃo</a:t>
                      </a:r>
                      <a:r>
                        <a:rPr sz="650" spc="-3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M*dio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956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650" spc="-75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RS</a:t>
                      </a:r>
                      <a:r>
                        <a:rPr sz="650" spc="-15" dirty="0">
                          <a:solidFill>
                            <a:srgbClr val="4F4F4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650" spc="-20" dirty="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35" dirty="0">
                          <a:solidFill>
                            <a:srgbClr val="505050"/>
                          </a:solidFill>
                          <a:latin typeface="Times New Roman"/>
                          <a:cs typeface="Times New Roman"/>
                        </a:rPr>
                        <a:t>212.46</a:t>
                      </a:r>
                      <a:r>
                        <a:rPr sz="650" spc="-35" dirty="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|</a:t>
                      </a:r>
                      <a:r>
                        <a:rPr sz="650" spc="245" dirty="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50" dirty="0">
                          <a:solidFill>
                            <a:srgbClr val="595959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650" spc="-5" dirty="0">
                          <a:solidFill>
                            <a:srgbClr val="59595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90" dirty="0">
                          <a:solidFill>
                            <a:srgbClr val="696969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50" spc="-55" dirty="0">
                          <a:solidFill>
                            <a:srgbClr val="69696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30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3.725-</a:t>
                      </a:r>
                      <a:r>
                        <a:rPr sz="650" spc="-50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650" b="1" spc="-30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tSima«a</a:t>
                      </a:r>
                      <a:r>
                        <a:rPr sz="650" b="1" spc="30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Atańjo</a:t>
                      </a:r>
                      <a:r>
                        <a:rPr sz="650" spc="10" dirty="0">
                          <a:solidFill>
                            <a:srgbClr val="49494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1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Angelicro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650" spc="-10" dirty="0">
                          <a:solidFill>
                            <a:srgbClr val="383838"/>
                          </a:solidFill>
                          <a:latin typeface="Times New Roman"/>
                          <a:cs typeface="Times New Roman"/>
                        </a:rPr>
                        <a:t>Profe</a:t>
                      </a:r>
                      <a:r>
                        <a:rPr sz="650" spc="-5" dirty="0">
                          <a:solidFill>
                            <a:srgbClr val="383838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5" dirty="0">
                          <a:solidFill>
                            <a:srgbClr val="383838"/>
                          </a:solidFill>
                          <a:latin typeface="Times New Roman"/>
                          <a:cs typeface="Times New Roman"/>
                        </a:rPr>
                        <a:t>aor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650" spc="-10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Pedagogia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9052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650" spc="-105" dirty="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IŁS</a:t>
                      </a:r>
                      <a:r>
                        <a:rPr sz="650" dirty="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dirty="0">
                          <a:solidFill>
                            <a:srgbClr val="676767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650" spc="-40" dirty="0">
                          <a:solidFill>
                            <a:srgbClr val="676767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5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94•T.00</a:t>
                      </a:r>
                      <a:r>
                        <a:rPr sz="650" spc="13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" spc="-25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24877-</a:t>
                      </a:r>
                      <a:r>
                        <a:rPr sz="650" spc="-50" dirty="0">
                          <a:solidFill>
                            <a:srgbClr val="444444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969"/>
                        </a:lnSpc>
                      </a:pPr>
                      <a:r>
                        <a:rPr sz="1200" spc="-50" dirty="0">
                          <a:solidFill>
                            <a:srgbClr val="3D3D3D"/>
                          </a:solidFill>
                          <a:latin typeface="Times New Roman"/>
                          <a:cs typeface="Times New Roman"/>
                        </a:rPr>
                        <a:t>’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969"/>
                        </a:lnSpc>
                      </a:pPr>
                      <a:r>
                        <a:rPr sz="1200" spc="-50" dirty="0">
                          <a:solidFill>
                            <a:srgbClr val="4D4D4D"/>
                          </a:solidFill>
                          <a:latin typeface="Times New Roman"/>
                          <a:cs typeface="Times New Roman"/>
                        </a:rPr>
                        <a:t>’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38760" algn="ctr">
                        <a:lnSpc>
                          <a:spcPts val="1150"/>
                        </a:lnSpc>
                      </a:pPr>
                      <a:r>
                        <a:rPr sz="1400" spc="-50" dirty="0">
                          <a:solidFill>
                            <a:srgbClr val="595959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44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2890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2700">
                      <a:solidFill>
                        <a:srgbClr val="575757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2700">
                      <a:solidFill>
                        <a:srgbClr val="60606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2700">
                      <a:solidFill>
                        <a:srgbClr val="5B5B5B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2700">
                      <a:solidFill>
                        <a:srgbClr val="60606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2700">
                      <a:solidFill>
                        <a:srgbClr val="60606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2700">
                      <a:solidFill>
                        <a:srgbClr val="60606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2700">
                      <a:solidFill>
                        <a:srgbClr val="60606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6476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270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2700">
                      <a:solidFill>
                        <a:srgbClr val="606060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270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2700">
                      <a:solidFill>
                        <a:srgbClr val="606060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2700">
                      <a:solidFill>
                        <a:srgbClr val="606060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575757"/>
                      </a:solidFill>
                      <a:prstDash val="solid"/>
                    </a:lnR>
                    <a:lnT w="12700">
                      <a:solidFill>
                        <a:srgbClr val="606060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2700">
                      <a:solidFill>
                        <a:srgbClr val="606060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12395"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922655">
                <a:tc gridSpan="1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483870" algn="ctr">
                        <a:lnSpc>
                          <a:spcPct val="100000"/>
                        </a:lnSpc>
                      </a:pPr>
                      <a:r>
                        <a:rPr sz="800" dirty="0">
                          <a:solidFill>
                            <a:srgbClr val="424242"/>
                          </a:solidFill>
                          <a:latin typeface="Cambria"/>
                          <a:cs typeface="Cambria"/>
                        </a:rPr>
                        <a:t>RG:</a:t>
                      </a:r>
                      <a:r>
                        <a:rPr sz="800" spc="145" dirty="0">
                          <a:solidFill>
                            <a:srgbClr val="42424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800" spc="-245" dirty="0">
                          <a:solidFill>
                            <a:srgbClr val="565656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sz="800" spc="80" dirty="0">
                          <a:solidFill>
                            <a:srgbClr val="56565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800" spc="-85" dirty="0">
                          <a:solidFill>
                            <a:srgbClr val="545454"/>
                          </a:solidFill>
                          <a:latin typeface="Cambria"/>
                          <a:cs typeface="Cambria"/>
                        </a:rPr>
                        <a:t>i</a:t>
                      </a:r>
                      <a:r>
                        <a:rPr sz="800" spc="-30" dirty="0">
                          <a:solidFill>
                            <a:srgbClr val="545454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800" spc="-50" dirty="0">
                          <a:solidFill>
                            <a:srgbClr val="2A2A2A"/>
                          </a:solidFill>
                          <a:latin typeface="Cambria"/>
                          <a:cs typeface="Cambria"/>
                        </a:rPr>
                        <a:t>.089.712-2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</a:tbl>
          </a:graphicData>
        </a:graphic>
      </p:graphicFrame>
      <p:pic>
        <p:nvPicPr>
          <p:cNvPr id="29" name="object 29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3417573" y="1032930"/>
            <a:ext cx="548273" cy="251376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4249122" y="4990970"/>
            <a:ext cx="438619" cy="137114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539135" y="4373955"/>
            <a:ext cx="379222" cy="283370"/>
          </a:xfrm>
          <a:prstGeom prst="rect">
            <a:avLst/>
          </a:prstGeom>
        </p:spPr>
      </p:pic>
      <p:grpSp>
        <p:nvGrpSpPr>
          <p:cNvPr id="32" name="object 32"/>
          <p:cNvGrpSpPr/>
          <p:nvPr/>
        </p:nvGrpSpPr>
        <p:grpSpPr>
          <a:xfrm>
            <a:off x="539135" y="4995541"/>
            <a:ext cx="384175" cy="909955"/>
            <a:chOff x="539135" y="4995541"/>
            <a:chExt cx="384175" cy="909955"/>
          </a:xfrm>
        </p:grpSpPr>
        <p:pic>
          <p:nvPicPr>
            <p:cNvPr id="33" name="object 33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539135" y="4995541"/>
              <a:ext cx="383791" cy="598733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539135" y="5603415"/>
              <a:ext cx="379222" cy="301652"/>
            </a:xfrm>
            <a:prstGeom prst="rect">
              <a:avLst/>
            </a:prstGeom>
          </p:spPr>
        </p:pic>
      </p:grpSp>
      <p:pic>
        <p:nvPicPr>
          <p:cNvPr id="35" name="object 35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1064565" y="3126211"/>
            <a:ext cx="703618" cy="127973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1069133" y="3747797"/>
            <a:ext cx="1224478" cy="598733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1064565" y="4373955"/>
            <a:ext cx="895514" cy="127973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1064565" y="4529351"/>
            <a:ext cx="1151375" cy="127973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1064565" y="4684748"/>
            <a:ext cx="671635" cy="127973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1064565" y="4840144"/>
            <a:ext cx="676204" cy="127973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1069133" y="4995541"/>
            <a:ext cx="1050858" cy="283370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2668266" y="3121640"/>
            <a:ext cx="612239" cy="127973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2668266" y="3587831"/>
            <a:ext cx="612239" cy="132544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2668266" y="3743227"/>
            <a:ext cx="612239" cy="132544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3504383" y="3743227"/>
            <a:ext cx="621377" cy="287940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3499815" y="4213988"/>
            <a:ext cx="365515" cy="598733"/>
          </a:xfrm>
          <a:prstGeom prst="rect">
            <a:avLst/>
          </a:prstGeom>
        </p:spPr>
      </p:pic>
      <p:pic>
        <p:nvPicPr>
          <p:cNvPr id="47" name="object 47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3499815" y="5461730"/>
            <a:ext cx="338102" cy="127973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3499815" y="5617126"/>
            <a:ext cx="319826" cy="127973"/>
          </a:xfrm>
          <a:prstGeom prst="rect">
            <a:avLst/>
          </a:prstGeom>
        </p:spPr>
      </p:pic>
      <p:pic>
        <p:nvPicPr>
          <p:cNvPr id="49" name="object 49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3499815" y="5772523"/>
            <a:ext cx="456894" cy="127973"/>
          </a:xfrm>
          <a:prstGeom prst="rect">
            <a:avLst/>
          </a:prstGeom>
        </p:spPr>
      </p:pic>
      <p:pic>
        <p:nvPicPr>
          <p:cNvPr id="50" name="object 50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2668266" y="5927919"/>
            <a:ext cx="845255" cy="132544"/>
          </a:xfrm>
          <a:prstGeom prst="rect">
            <a:avLst/>
          </a:prstGeom>
        </p:spPr>
      </p:pic>
      <p:pic>
        <p:nvPicPr>
          <p:cNvPr id="51" name="object 51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3504383" y="4990970"/>
            <a:ext cx="466032" cy="443337"/>
          </a:xfrm>
          <a:prstGeom prst="rect">
            <a:avLst/>
          </a:prstGeom>
        </p:spPr>
      </p:pic>
      <p:pic>
        <p:nvPicPr>
          <p:cNvPr id="52" name="object 52"/>
          <p:cNvPicPr/>
          <p:nvPr/>
        </p:nvPicPr>
        <p:blipFill>
          <a:blip r:embed="rId45" cstate="print"/>
          <a:stretch>
            <a:fillRect/>
          </a:stretch>
        </p:blipFill>
        <p:spPr>
          <a:xfrm>
            <a:off x="3600331" y="7555012"/>
            <a:ext cx="402067" cy="73127"/>
          </a:xfrm>
          <a:prstGeom prst="rect">
            <a:avLst/>
          </a:prstGeom>
        </p:spPr>
      </p:pic>
      <p:grpSp>
        <p:nvGrpSpPr>
          <p:cNvPr id="53" name="object 53"/>
          <p:cNvGrpSpPr/>
          <p:nvPr/>
        </p:nvGrpSpPr>
        <p:grpSpPr>
          <a:xfrm>
            <a:off x="4258260" y="3898624"/>
            <a:ext cx="813435" cy="909955"/>
            <a:chOff x="4258260" y="3898624"/>
            <a:chExt cx="813435" cy="909955"/>
          </a:xfrm>
        </p:grpSpPr>
        <p:pic>
          <p:nvPicPr>
            <p:cNvPr id="54" name="object 54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4262830" y="3898624"/>
              <a:ext cx="772152" cy="132544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4258260" y="4054020"/>
              <a:ext cx="813272" cy="754129"/>
            </a:xfrm>
            <a:prstGeom prst="rect">
              <a:avLst/>
            </a:prstGeom>
          </p:spPr>
        </p:pic>
      </p:grpSp>
      <p:pic>
        <p:nvPicPr>
          <p:cNvPr id="56" name="object 56"/>
          <p:cNvPicPr/>
          <p:nvPr/>
        </p:nvPicPr>
        <p:blipFill>
          <a:blip r:embed="rId48" cstate="print"/>
          <a:stretch>
            <a:fillRect/>
          </a:stretch>
        </p:blipFill>
        <p:spPr>
          <a:xfrm>
            <a:off x="4262830" y="4680177"/>
            <a:ext cx="461463" cy="127973"/>
          </a:xfrm>
          <a:prstGeom prst="rect">
            <a:avLst/>
          </a:prstGeom>
        </p:spPr>
      </p:pic>
      <p:pic>
        <p:nvPicPr>
          <p:cNvPr id="57" name="object 57"/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4262830" y="5301763"/>
            <a:ext cx="466032" cy="127973"/>
          </a:xfrm>
          <a:prstGeom prst="rect">
            <a:avLst/>
          </a:prstGeom>
        </p:spPr>
      </p:pic>
      <p:pic>
        <p:nvPicPr>
          <p:cNvPr id="58" name="object 58"/>
          <p:cNvPicPr/>
          <p:nvPr/>
        </p:nvPicPr>
        <p:blipFill>
          <a:blip r:embed="rId50" cstate="print"/>
          <a:stretch>
            <a:fillRect/>
          </a:stretch>
        </p:blipFill>
        <p:spPr>
          <a:xfrm>
            <a:off x="4262830" y="6238712"/>
            <a:ext cx="13706" cy="127973"/>
          </a:xfrm>
          <a:prstGeom prst="rect">
            <a:avLst/>
          </a:prstGeom>
        </p:spPr>
      </p:pic>
      <p:pic>
        <p:nvPicPr>
          <p:cNvPr id="59" name="object 59"/>
          <p:cNvPicPr/>
          <p:nvPr/>
        </p:nvPicPr>
        <p:blipFill>
          <a:blip r:embed="rId51" cstate="print"/>
          <a:stretch>
            <a:fillRect/>
          </a:stretch>
        </p:blipFill>
        <p:spPr>
          <a:xfrm>
            <a:off x="4262830" y="6549505"/>
            <a:ext cx="13706" cy="443337"/>
          </a:xfrm>
          <a:prstGeom prst="rect">
            <a:avLst/>
          </a:prstGeom>
        </p:spPr>
      </p:pic>
      <p:pic>
        <p:nvPicPr>
          <p:cNvPr id="60" name="object 60"/>
          <p:cNvPicPr/>
          <p:nvPr/>
        </p:nvPicPr>
        <p:blipFill>
          <a:blip r:embed="rId52" cstate="print"/>
          <a:stretch>
            <a:fillRect/>
          </a:stretch>
        </p:blipFill>
        <p:spPr>
          <a:xfrm>
            <a:off x="4358776" y="7555012"/>
            <a:ext cx="438619" cy="73127"/>
          </a:xfrm>
          <a:prstGeom prst="rect">
            <a:avLst/>
          </a:prstGeom>
        </p:spPr>
      </p:pic>
      <p:pic>
        <p:nvPicPr>
          <p:cNvPr id="61" name="object 61"/>
          <p:cNvPicPr/>
          <p:nvPr/>
        </p:nvPicPr>
        <p:blipFill>
          <a:blip r:embed="rId53" cstate="print"/>
          <a:stretch>
            <a:fillRect/>
          </a:stretch>
        </p:blipFill>
        <p:spPr>
          <a:xfrm>
            <a:off x="5149204" y="3021091"/>
            <a:ext cx="438619" cy="63986"/>
          </a:xfrm>
          <a:prstGeom prst="rect">
            <a:avLst/>
          </a:prstGeom>
        </p:spPr>
      </p:pic>
      <p:pic>
        <p:nvPicPr>
          <p:cNvPr id="62" name="object 62"/>
          <p:cNvPicPr/>
          <p:nvPr/>
        </p:nvPicPr>
        <p:blipFill>
          <a:blip r:embed="rId54" cstate="print"/>
          <a:stretch>
            <a:fillRect/>
          </a:stretch>
        </p:blipFill>
        <p:spPr>
          <a:xfrm>
            <a:off x="5149204" y="4259691"/>
            <a:ext cx="438619" cy="59416"/>
          </a:xfrm>
          <a:prstGeom prst="rect">
            <a:avLst/>
          </a:prstGeom>
        </p:spPr>
      </p:pic>
      <p:pic>
        <p:nvPicPr>
          <p:cNvPr id="63" name="object 63"/>
          <p:cNvPicPr/>
          <p:nvPr/>
        </p:nvPicPr>
        <p:blipFill>
          <a:blip r:embed="rId55" cstate="print"/>
          <a:stretch>
            <a:fillRect/>
          </a:stretch>
        </p:blipFill>
        <p:spPr>
          <a:xfrm>
            <a:off x="2668266" y="6549505"/>
            <a:ext cx="18276" cy="443337"/>
          </a:xfrm>
          <a:prstGeom prst="rect">
            <a:avLst/>
          </a:prstGeom>
        </p:spPr>
      </p:pic>
      <p:pic>
        <p:nvPicPr>
          <p:cNvPr id="64" name="object 64"/>
          <p:cNvPicPr/>
          <p:nvPr/>
        </p:nvPicPr>
        <p:blipFill>
          <a:blip r:embed="rId56" cstate="print"/>
          <a:stretch>
            <a:fillRect/>
          </a:stretch>
        </p:blipFill>
        <p:spPr>
          <a:xfrm>
            <a:off x="5162911" y="4415089"/>
            <a:ext cx="402067" cy="68557"/>
          </a:xfrm>
          <a:prstGeom prst="rect">
            <a:avLst/>
          </a:prstGeom>
        </p:spPr>
      </p:pic>
      <p:pic>
        <p:nvPicPr>
          <p:cNvPr id="65" name="object 65"/>
          <p:cNvPicPr/>
          <p:nvPr/>
        </p:nvPicPr>
        <p:blipFill>
          <a:blip r:embed="rId57" cstate="print"/>
          <a:stretch>
            <a:fillRect/>
          </a:stretch>
        </p:blipFill>
        <p:spPr>
          <a:xfrm>
            <a:off x="5144636" y="4730452"/>
            <a:ext cx="438619" cy="54845"/>
          </a:xfrm>
          <a:prstGeom prst="rect">
            <a:avLst/>
          </a:prstGeom>
        </p:spPr>
      </p:pic>
      <p:pic>
        <p:nvPicPr>
          <p:cNvPr id="66" name="object 66"/>
          <p:cNvPicPr/>
          <p:nvPr/>
        </p:nvPicPr>
        <p:blipFill>
          <a:blip r:embed="rId58" cstate="print"/>
          <a:stretch>
            <a:fillRect/>
          </a:stretch>
        </p:blipFill>
        <p:spPr>
          <a:xfrm>
            <a:off x="5149204" y="5036675"/>
            <a:ext cx="438619" cy="59416"/>
          </a:xfrm>
          <a:prstGeom prst="rect">
            <a:avLst/>
          </a:prstGeom>
        </p:spPr>
      </p:pic>
      <p:pic>
        <p:nvPicPr>
          <p:cNvPr id="67" name="object 67"/>
          <p:cNvPicPr/>
          <p:nvPr/>
        </p:nvPicPr>
        <p:blipFill>
          <a:blip r:embed="rId59" cstate="print"/>
          <a:stretch>
            <a:fillRect/>
          </a:stretch>
        </p:blipFill>
        <p:spPr>
          <a:xfrm>
            <a:off x="5135498" y="5352037"/>
            <a:ext cx="461463" cy="54845"/>
          </a:xfrm>
          <a:prstGeom prst="rect">
            <a:avLst/>
          </a:prstGeom>
        </p:spPr>
      </p:pic>
      <p:pic>
        <p:nvPicPr>
          <p:cNvPr id="68" name="object 68"/>
          <p:cNvPicPr/>
          <p:nvPr/>
        </p:nvPicPr>
        <p:blipFill>
          <a:blip r:embed="rId60" cstate="print"/>
          <a:stretch>
            <a:fillRect/>
          </a:stretch>
        </p:blipFill>
        <p:spPr>
          <a:xfrm>
            <a:off x="5144636" y="5512005"/>
            <a:ext cx="443188" cy="59416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61" cstate="print"/>
          <a:stretch>
            <a:fillRect/>
          </a:stretch>
        </p:blipFill>
        <p:spPr>
          <a:xfrm>
            <a:off x="5144636" y="5671972"/>
            <a:ext cx="438619" cy="68557"/>
          </a:xfrm>
          <a:prstGeom prst="rect">
            <a:avLst/>
          </a:prstGeom>
        </p:spPr>
      </p:pic>
      <p:pic>
        <p:nvPicPr>
          <p:cNvPr id="70" name="object 70"/>
          <p:cNvPicPr/>
          <p:nvPr/>
        </p:nvPicPr>
        <p:blipFill>
          <a:blip r:embed="rId62" cstate="print"/>
          <a:stretch>
            <a:fillRect/>
          </a:stretch>
        </p:blipFill>
        <p:spPr>
          <a:xfrm>
            <a:off x="5144636" y="5827369"/>
            <a:ext cx="438619" cy="54845"/>
          </a:xfrm>
          <a:prstGeom prst="rect">
            <a:avLst/>
          </a:prstGeom>
        </p:spPr>
      </p:pic>
      <p:pic>
        <p:nvPicPr>
          <p:cNvPr id="71" name="object 71"/>
          <p:cNvPicPr/>
          <p:nvPr/>
        </p:nvPicPr>
        <p:blipFill>
          <a:blip r:embed="rId63" cstate="print"/>
          <a:stretch>
            <a:fillRect/>
          </a:stretch>
        </p:blipFill>
        <p:spPr>
          <a:xfrm>
            <a:off x="5144636" y="5982765"/>
            <a:ext cx="443188" cy="54845"/>
          </a:xfrm>
          <a:prstGeom prst="rect">
            <a:avLst/>
          </a:prstGeom>
        </p:spPr>
      </p:pic>
      <p:pic>
        <p:nvPicPr>
          <p:cNvPr id="72" name="object 72"/>
          <p:cNvPicPr/>
          <p:nvPr/>
        </p:nvPicPr>
        <p:blipFill>
          <a:blip r:embed="rId64" cstate="print"/>
          <a:stretch>
            <a:fillRect/>
          </a:stretch>
        </p:blipFill>
        <p:spPr>
          <a:xfrm>
            <a:off x="5016705" y="6549505"/>
            <a:ext cx="18276" cy="443337"/>
          </a:xfrm>
          <a:prstGeom prst="rect">
            <a:avLst/>
          </a:prstGeom>
        </p:spPr>
      </p:pic>
      <p:pic>
        <p:nvPicPr>
          <p:cNvPr id="73" name="object 73"/>
          <p:cNvPicPr/>
          <p:nvPr/>
        </p:nvPicPr>
        <p:blipFill>
          <a:blip r:embed="rId65" cstate="print"/>
          <a:stretch>
            <a:fillRect/>
          </a:stretch>
        </p:blipFill>
        <p:spPr>
          <a:xfrm>
            <a:off x="5720323" y="6238712"/>
            <a:ext cx="18275" cy="127973"/>
          </a:xfrm>
          <a:prstGeom prst="rect">
            <a:avLst/>
          </a:prstGeom>
        </p:spPr>
      </p:pic>
      <p:pic>
        <p:nvPicPr>
          <p:cNvPr id="74" name="object 74"/>
          <p:cNvPicPr/>
          <p:nvPr/>
        </p:nvPicPr>
        <p:blipFill>
          <a:blip r:embed="rId66" cstate="print"/>
          <a:stretch>
            <a:fillRect/>
          </a:stretch>
        </p:blipFill>
        <p:spPr>
          <a:xfrm>
            <a:off x="6072132" y="3583260"/>
            <a:ext cx="680773" cy="132544"/>
          </a:xfrm>
          <a:prstGeom prst="rect">
            <a:avLst/>
          </a:prstGeom>
        </p:spPr>
      </p:pic>
      <p:pic>
        <p:nvPicPr>
          <p:cNvPr id="75" name="object 75"/>
          <p:cNvPicPr/>
          <p:nvPr/>
        </p:nvPicPr>
        <p:blipFill>
          <a:blip r:embed="rId67" cstate="print"/>
          <a:stretch>
            <a:fillRect/>
          </a:stretch>
        </p:blipFill>
        <p:spPr>
          <a:xfrm>
            <a:off x="6072132" y="4831003"/>
            <a:ext cx="680773" cy="132544"/>
          </a:xfrm>
          <a:prstGeom prst="rect">
            <a:avLst/>
          </a:prstGeom>
        </p:spPr>
      </p:pic>
      <p:pic>
        <p:nvPicPr>
          <p:cNvPr id="76" name="object 76"/>
          <p:cNvPicPr/>
          <p:nvPr/>
        </p:nvPicPr>
        <p:blipFill>
          <a:blip r:embed="rId68" cstate="print"/>
          <a:stretch>
            <a:fillRect/>
          </a:stretch>
        </p:blipFill>
        <p:spPr>
          <a:xfrm>
            <a:off x="6469631" y="6234141"/>
            <a:ext cx="18275" cy="132544"/>
          </a:xfrm>
          <a:prstGeom prst="rect">
            <a:avLst/>
          </a:prstGeom>
        </p:spPr>
      </p:pic>
      <p:pic>
        <p:nvPicPr>
          <p:cNvPr id="77" name="object 77"/>
          <p:cNvPicPr/>
          <p:nvPr/>
        </p:nvPicPr>
        <p:blipFill>
          <a:blip r:embed="rId69" cstate="print"/>
          <a:stretch>
            <a:fillRect/>
          </a:stretch>
        </p:blipFill>
        <p:spPr>
          <a:xfrm>
            <a:off x="6469631" y="6855728"/>
            <a:ext cx="13706" cy="137114"/>
          </a:xfrm>
          <a:prstGeom prst="rect">
            <a:avLst/>
          </a:prstGeom>
        </p:spPr>
      </p:pic>
      <p:pic>
        <p:nvPicPr>
          <p:cNvPr id="78" name="object 78"/>
          <p:cNvPicPr/>
          <p:nvPr/>
        </p:nvPicPr>
        <p:blipFill>
          <a:blip r:embed="rId70" cstate="print"/>
          <a:stretch>
            <a:fillRect/>
          </a:stretch>
        </p:blipFill>
        <p:spPr>
          <a:xfrm>
            <a:off x="5720323" y="6549505"/>
            <a:ext cx="18276" cy="443337"/>
          </a:xfrm>
          <a:prstGeom prst="rect">
            <a:avLst/>
          </a:prstGeom>
        </p:spPr>
      </p:pic>
      <p:pic>
        <p:nvPicPr>
          <p:cNvPr id="79" name="object 79"/>
          <p:cNvPicPr/>
          <p:nvPr/>
        </p:nvPicPr>
        <p:blipFill>
          <a:blip r:embed="rId71" cstate="print"/>
          <a:stretch>
            <a:fillRect/>
          </a:stretch>
        </p:blipFill>
        <p:spPr>
          <a:xfrm>
            <a:off x="539135" y="3592402"/>
            <a:ext cx="379222" cy="127973"/>
          </a:xfrm>
          <a:prstGeom prst="rect">
            <a:avLst/>
          </a:prstGeom>
        </p:spPr>
      </p:pic>
      <p:pic>
        <p:nvPicPr>
          <p:cNvPr id="80" name="object 80"/>
          <p:cNvPicPr/>
          <p:nvPr/>
        </p:nvPicPr>
        <p:blipFill>
          <a:blip r:embed="rId72" cstate="print"/>
          <a:stretch>
            <a:fillRect/>
          </a:stretch>
        </p:blipFill>
        <p:spPr>
          <a:xfrm>
            <a:off x="539135" y="3903193"/>
            <a:ext cx="388360" cy="127973"/>
          </a:xfrm>
          <a:prstGeom prst="rect">
            <a:avLst/>
          </a:prstGeom>
        </p:spPr>
      </p:pic>
      <p:pic>
        <p:nvPicPr>
          <p:cNvPr id="81" name="object 81"/>
          <p:cNvPicPr/>
          <p:nvPr/>
        </p:nvPicPr>
        <p:blipFill>
          <a:blip r:embed="rId73" cstate="print"/>
          <a:stretch>
            <a:fillRect/>
          </a:stretch>
        </p:blipFill>
        <p:spPr>
          <a:xfrm>
            <a:off x="3499815" y="6549505"/>
            <a:ext cx="22844" cy="598733"/>
          </a:xfrm>
          <a:prstGeom prst="rect">
            <a:avLst/>
          </a:prstGeom>
        </p:spPr>
      </p:pic>
      <p:pic>
        <p:nvPicPr>
          <p:cNvPr id="82" name="object 82"/>
          <p:cNvPicPr/>
          <p:nvPr/>
        </p:nvPicPr>
        <p:blipFill>
          <a:blip r:embed="rId74" cstate="print"/>
          <a:stretch>
            <a:fillRect/>
          </a:stretch>
        </p:blipFill>
        <p:spPr>
          <a:xfrm>
            <a:off x="539135" y="4218557"/>
            <a:ext cx="383791" cy="127973"/>
          </a:xfrm>
          <a:prstGeom prst="rect">
            <a:avLst/>
          </a:prstGeom>
        </p:spPr>
      </p:pic>
      <p:grpSp>
        <p:nvGrpSpPr>
          <p:cNvPr id="83" name="object 83"/>
          <p:cNvGrpSpPr/>
          <p:nvPr/>
        </p:nvGrpSpPr>
        <p:grpSpPr>
          <a:xfrm>
            <a:off x="539135" y="4684748"/>
            <a:ext cx="379730" cy="283845"/>
            <a:chOff x="539135" y="4684748"/>
            <a:chExt cx="379730" cy="283845"/>
          </a:xfrm>
        </p:grpSpPr>
        <p:pic>
          <p:nvPicPr>
            <p:cNvPr id="84" name="object 84"/>
            <p:cNvPicPr/>
            <p:nvPr/>
          </p:nvPicPr>
          <p:blipFill>
            <a:blip r:embed="rId75" cstate="print"/>
            <a:stretch>
              <a:fillRect/>
            </a:stretch>
          </p:blipFill>
          <p:spPr>
            <a:xfrm>
              <a:off x="539135" y="4684748"/>
              <a:ext cx="379222" cy="132544"/>
            </a:xfrm>
            <a:prstGeom prst="rect">
              <a:avLst/>
            </a:prstGeom>
          </p:spPr>
        </p:pic>
        <p:pic>
          <p:nvPicPr>
            <p:cNvPr id="85" name="object 85"/>
            <p:cNvPicPr/>
            <p:nvPr/>
          </p:nvPicPr>
          <p:blipFill>
            <a:blip r:embed="rId76" cstate="print"/>
            <a:stretch>
              <a:fillRect/>
            </a:stretch>
          </p:blipFill>
          <p:spPr>
            <a:xfrm>
              <a:off x="539135" y="4840144"/>
              <a:ext cx="379222" cy="127973"/>
            </a:xfrm>
            <a:prstGeom prst="rect">
              <a:avLst/>
            </a:prstGeom>
          </p:spPr>
        </p:pic>
      </p:grpSp>
      <p:pic>
        <p:nvPicPr>
          <p:cNvPr id="86" name="object 86"/>
          <p:cNvPicPr/>
          <p:nvPr/>
        </p:nvPicPr>
        <p:blipFill>
          <a:blip r:embed="rId77" cstate="print"/>
          <a:stretch>
            <a:fillRect/>
          </a:stretch>
        </p:blipFill>
        <p:spPr>
          <a:xfrm>
            <a:off x="539135" y="5932490"/>
            <a:ext cx="379222" cy="127973"/>
          </a:xfrm>
          <a:prstGeom prst="rect">
            <a:avLst/>
          </a:prstGeom>
        </p:spPr>
      </p:pic>
      <p:pic>
        <p:nvPicPr>
          <p:cNvPr id="87" name="object 87"/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539135" y="6243283"/>
            <a:ext cx="543704" cy="127973"/>
          </a:xfrm>
          <a:prstGeom prst="rect">
            <a:avLst/>
          </a:prstGeom>
        </p:spPr>
      </p:pic>
      <p:grpSp>
        <p:nvGrpSpPr>
          <p:cNvPr id="88" name="object 88"/>
          <p:cNvGrpSpPr/>
          <p:nvPr/>
        </p:nvGrpSpPr>
        <p:grpSpPr>
          <a:xfrm>
            <a:off x="539135" y="6554075"/>
            <a:ext cx="544195" cy="438784"/>
            <a:chOff x="539135" y="6554075"/>
            <a:chExt cx="544195" cy="438784"/>
          </a:xfrm>
        </p:grpSpPr>
        <p:pic>
          <p:nvPicPr>
            <p:cNvPr id="89" name="object 89"/>
            <p:cNvPicPr/>
            <p:nvPr/>
          </p:nvPicPr>
          <p:blipFill>
            <a:blip r:embed="rId79" cstate="print"/>
            <a:stretch>
              <a:fillRect/>
            </a:stretch>
          </p:blipFill>
          <p:spPr>
            <a:xfrm>
              <a:off x="539135" y="6554075"/>
              <a:ext cx="543704" cy="283370"/>
            </a:xfrm>
            <a:prstGeom prst="rect">
              <a:avLst/>
            </a:prstGeom>
          </p:spPr>
        </p:pic>
        <p:pic>
          <p:nvPicPr>
            <p:cNvPr id="90" name="object 90"/>
            <p:cNvPicPr/>
            <p:nvPr/>
          </p:nvPicPr>
          <p:blipFill>
            <a:blip r:embed="rId80" cstate="print"/>
            <a:stretch>
              <a:fillRect/>
            </a:stretch>
          </p:blipFill>
          <p:spPr>
            <a:xfrm>
              <a:off x="539135" y="6851156"/>
              <a:ext cx="543704" cy="141685"/>
            </a:xfrm>
            <a:prstGeom prst="rect">
              <a:avLst/>
            </a:prstGeom>
          </p:spPr>
        </p:pic>
      </p:grpSp>
      <p:pic>
        <p:nvPicPr>
          <p:cNvPr id="91" name="object 91"/>
          <p:cNvPicPr/>
          <p:nvPr/>
        </p:nvPicPr>
        <p:blipFill>
          <a:blip r:embed="rId81" cstate="print"/>
          <a:stretch>
            <a:fillRect/>
          </a:stretch>
        </p:blipFill>
        <p:spPr>
          <a:xfrm>
            <a:off x="2668266" y="4821862"/>
            <a:ext cx="621377" cy="146255"/>
          </a:xfrm>
          <a:prstGeom prst="rect">
            <a:avLst/>
          </a:prstGeom>
        </p:spPr>
      </p:pic>
      <p:pic>
        <p:nvPicPr>
          <p:cNvPr id="92" name="object 92"/>
          <p:cNvPicPr/>
          <p:nvPr/>
        </p:nvPicPr>
        <p:blipFill>
          <a:blip r:embed="rId82" cstate="print"/>
          <a:stretch>
            <a:fillRect/>
          </a:stretch>
        </p:blipFill>
        <p:spPr>
          <a:xfrm>
            <a:off x="3499815" y="3587831"/>
            <a:ext cx="319826" cy="127973"/>
          </a:xfrm>
          <a:prstGeom prst="rect">
            <a:avLst/>
          </a:prstGeom>
        </p:spPr>
      </p:pic>
      <p:pic>
        <p:nvPicPr>
          <p:cNvPr id="93" name="object 93"/>
          <p:cNvPicPr/>
          <p:nvPr/>
        </p:nvPicPr>
        <p:blipFill>
          <a:blip r:embed="rId83" cstate="print"/>
          <a:stretch>
            <a:fillRect/>
          </a:stretch>
        </p:blipFill>
        <p:spPr>
          <a:xfrm>
            <a:off x="3504383" y="4040309"/>
            <a:ext cx="319826" cy="146255"/>
          </a:xfrm>
          <a:prstGeom prst="rect">
            <a:avLst/>
          </a:prstGeom>
        </p:spPr>
      </p:pic>
      <p:pic>
        <p:nvPicPr>
          <p:cNvPr id="94" name="object 94"/>
          <p:cNvPicPr/>
          <p:nvPr/>
        </p:nvPicPr>
        <p:blipFill>
          <a:blip r:embed="rId84" cstate="print"/>
          <a:stretch>
            <a:fillRect/>
          </a:stretch>
        </p:blipFill>
        <p:spPr>
          <a:xfrm>
            <a:off x="3499815" y="4835573"/>
            <a:ext cx="319826" cy="127973"/>
          </a:xfrm>
          <a:prstGeom prst="rect">
            <a:avLst/>
          </a:prstGeom>
        </p:spPr>
      </p:pic>
      <p:pic>
        <p:nvPicPr>
          <p:cNvPr id="95" name="object 95"/>
          <p:cNvPicPr/>
          <p:nvPr/>
        </p:nvPicPr>
        <p:blipFill>
          <a:blip r:embed="rId85" cstate="print"/>
          <a:stretch>
            <a:fillRect/>
          </a:stretch>
        </p:blipFill>
        <p:spPr>
          <a:xfrm>
            <a:off x="2668266" y="6087886"/>
            <a:ext cx="95947" cy="283370"/>
          </a:xfrm>
          <a:prstGeom prst="rect">
            <a:avLst/>
          </a:prstGeom>
        </p:spPr>
      </p:pic>
      <p:pic>
        <p:nvPicPr>
          <p:cNvPr id="96" name="object 96"/>
          <p:cNvPicPr/>
          <p:nvPr/>
        </p:nvPicPr>
        <p:blipFill>
          <a:blip r:embed="rId86" cstate="print"/>
          <a:stretch>
            <a:fillRect/>
          </a:stretch>
        </p:blipFill>
        <p:spPr>
          <a:xfrm>
            <a:off x="4262830" y="3743227"/>
            <a:ext cx="772152" cy="127973"/>
          </a:xfrm>
          <a:prstGeom prst="rect">
            <a:avLst/>
          </a:prstGeom>
        </p:spPr>
      </p:pic>
      <p:pic>
        <p:nvPicPr>
          <p:cNvPr id="97" name="object 97"/>
          <p:cNvPicPr/>
          <p:nvPr/>
        </p:nvPicPr>
        <p:blipFill>
          <a:blip r:embed="rId87" cstate="print"/>
          <a:stretch>
            <a:fillRect/>
          </a:stretch>
        </p:blipFill>
        <p:spPr>
          <a:xfrm>
            <a:off x="4262830" y="5146366"/>
            <a:ext cx="347240" cy="127973"/>
          </a:xfrm>
          <a:prstGeom prst="rect">
            <a:avLst/>
          </a:prstGeom>
        </p:spPr>
      </p:pic>
      <p:pic>
        <p:nvPicPr>
          <p:cNvPr id="98" name="object 98"/>
          <p:cNvPicPr/>
          <p:nvPr/>
        </p:nvPicPr>
        <p:blipFill>
          <a:blip r:embed="rId88" cstate="print"/>
          <a:stretch>
            <a:fillRect/>
          </a:stretch>
        </p:blipFill>
        <p:spPr>
          <a:xfrm>
            <a:off x="4262830" y="5443448"/>
            <a:ext cx="347240" cy="1462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494</Words>
  <Application>Microsoft Office PowerPoint</Application>
  <PresentationFormat>Personalizar</PresentationFormat>
  <Paragraphs>107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Calibri</vt:lpstr>
      <vt:lpstr>Cambria</vt:lpstr>
      <vt:lpstr>Consolas</vt:lpstr>
      <vt:lpstr>Courier New</vt:lpstr>
      <vt:lpstr>Times New Roman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INTEL</dc:creator>
  <cp:lastModifiedBy>INTEL</cp:lastModifiedBy>
  <cp:revision>1</cp:revision>
  <dcterms:created xsi:type="dcterms:W3CDTF">2025-08-08T12:09:27Z</dcterms:created>
  <dcterms:modified xsi:type="dcterms:W3CDTF">2025-08-08T12:10:05Z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2025-07-31T00:00:00Z</vt:filetime>
  </property>
  <property fmtid="{D5CDD505-2E9C-101B-9397-08002B2CF9AE}" pid="3" name="LastSaved">
    <vt:filetime>2025-08-08T00:00:00Z</vt:filetime>
  </property>
  <property fmtid="{D5CDD505-2E9C-101B-9397-08002B2CF9AE}" pid="4" name="Producer">
    <vt:lpwstr>EPSON Scan</vt:lpwstr>
  </property>
</Properties>
</file>